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6" r:id="rId3"/>
    <p:sldId id="257" r:id="rId4"/>
    <p:sldId id="283" r:id="rId5"/>
    <p:sldId id="286" r:id="rId6"/>
    <p:sldId id="265" r:id="rId7"/>
    <p:sldId id="266" r:id="rId8"/>
    <p:sldId id="261" r:id="rId9"/>
    <p:sldId id="285" r:id="rId10"/>
    <p:sldId id="267" r:id="rId11"/>
    <p:sldId id="287" r:id="rId12"/>
    <p:sldId id="288" r:id="rId13"/>
    <p:sldId id="317" r:id="rId14"/>
    <p:sldId id="268" r:id="rId15"/>
    <p:sldId id="270" r:id="rId16"/>
    <p:sldId id="269" r:id="rId17"/>
    <p:sldId id="289" r:id="rId18"/>
    <p:sldId id="290" r:id="rId19"/>
    <p:sldId id="272" r:id="rId20"/>
    <p:sldId id="291" r:id="rId21"/>
    <p:sldId id="292" r:id="rId22"/>
    <p:sldId id="293" r:id="rId23"/>
    <p:sldId id="294" r:id="rId24"/>
    <p:sldId id="295" r:id="rId25"/>
    <p:sldId id="274" r:id="rId26"/>
    <p:sldId id="296" r:id="rId27"/>
    <p:sldId id="297" r:id="rId28"/>
    <p:sldId id="298" r:id="rId29"/>
    <p:sldId id="299" r:id="rId30"/>
    <p:sldId id="300" r:id="rId31"/>
    <p:sldId id="301" r:id="rId32"/>
    <p:sldId id="275" r:id="rId33"/>
    <p:sldId id="302" r:id="rId34"/>
    <p:sldId id="303" r:id="rId35"/>
    <p:sldId id="277" r:id="rId36"/>
    <p:sldId id="304" r:id="rId37"/>
    <p:sldId id="305" r:id="rId38"/>
    <p:sldId id="279" r:id="rId39"/>
    <p:sldId id="306" r:id="rId40"/>
    <p:sldId id="280" r:id="rId41"/>
    <p:sldId id="307" r:id="rId42"/>
    <p:sldId id="308" r:id="rId43"/>
    <p:sldId id="309" r:id="rId44"/>
    <p:sldId id="310" r:id="rId45"/>
    <p:sldId id="311" r:id="rId46"/>
    <p:sldId id="281" r:id="rId47"/>
    <p:sldId id="312" r:id="rId48"/>
    <p:sldId id="282" r:id="rId49"/>
    <p:sldId id="313" r:id="rId50"/>
    <p:sldId id="314" r:id="rId51"/>
    <p:sldId id="31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2913,'0'0'5491,"12"-2"-417,-4-3-5346,74-88 466,4 4 1,4 4-1,3 4 0,4 5 1,110-67-1,-205 142-566,18-10 997,-12 2-5099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12902,'0'0'2791,"-1"23"-2511,0-10-269,-1 7 4,1 0 0,1 0 0,0 1 0,1-1 0,2 0-1,0 0 1,1 0 0,1 0 0,8 21 0,-7-28 5,0-1 0,1 1 0,1-1 0,0-1 0,0 1 0,1-1 0,0-1 0,1 0 0,0 0 0,1-1 0,0 0 1,1-1-1,-1 0 0,1-1 0,1 0 0,0-1 0,-1-1 0,2 0 0,-1 0 0,1-1 0,-1-1 0,18 2 0,-16-4 25,1 0-1,0-1 0,-1-1 1,1 0-1,-1-1 0,1-1 1,-1 0-1,0-1 0,0-1 1,20-9-1,-28 10-28,0 1 1,0-2 0,-1 1-1,1-1 1,-1 0 0,-1 0-1,1-1 1,-1 0-1,0 0 1,0 0 0,0 0-1,-1-1 1,0 0-1,0 0 1,-1 0 0,0 0-1,0-1 1,-1 1 0,0-1-1,0 1 1,-1-1-1,2-14 1,-3 14 17,0 0-1,0 0 1,-1 1 0,0-1-1,0 0 1,-1 0-1,0 1 1,0-1 0,-1 1-1,-4-8 1,6 12-26,0 0 0,-1 1-1,1-1 1,-1 0 0,0 1 0,0 0 0,0-1 0,0 1 0,0 0-1,-1 0 1,1 0 0,0 0 0,-1 1 0,0-1 0,1 1 0,-1-1-1,0 1 1,0 0 0,0 0 0,0 0 0,0 1 0,0-1 0,0 1-1,0-1 1,0 1 0,0 0 0,0 0 0,0 1 0,-3-1 0,4 1-13,1 0 1,0-1-1,0 1 1,0 0-1,0-1 1,1 1-1,-1 0 1,0 0-1,0 0 1,0 0 0,1 0-1,-1 0 1,0 0-1,1 0 1,-1 0-1,1 0 1,-1 0-1,1 0 1,0 0-1,-1 1 1,1-1-1,0 0 1,0 0-1,0 0 1,0 2 0,-2 37-147,2-33 113,0 3 23,0 0-1,1 0 1,0 0-1,1 0 1,0-1-1,0 1 1,1 0-1,1-1 0,5 13 1,-6-16 10,1-1 1,0 1 0,0-1-1,0 0 1,0 0-1,1-1 1,0 0-1,0 1 1,0-1-1,0-1 1,1 1 0,-1-1-1,1 0 1,0 0-1,11 3 1,-8-3 6,-1-1 1,1 0 0,0 0-1,0-1 1,-1 0 0,1 0 0,0-1-1,0 0 1,0-1 0,10-2-1,-16 2-148,1 0 0,-1 0 0,0 0 0,0 0 0,0-1 0,0 1 0,0-1-1,0 0 1,0 0 0,-1 0 0,1 0 0,2-3 0,-3 2-271,0 0 0,0 0 0,0 0-1,-1 0 1,1 0 0,-1 0 0,0 0 0,0 0 0,0-1 0,0 1 0,0 0 0,-1-1 0,0 1-1,1-4 1,-1-31-8531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31 171 592,'0'0'400,"0"0"198,0 0 128,-1-15 194,-1-48-232,2 60-656,0 0-1,0 0 0,0 0 0,1 0 1,-1 0-1,1 0 0,0 0 0,0 0 1,0 0-1,0 1 0,0-1 0,0 0 1,1 1-1,-1-1 0,1 1 1,0-1-1,0 1 0,0 0 0,0 0 1,0 0-1,0 0 0,0 0 0,3-1 1,2-1 94,0 0 1,1 1-1,-1 0 1,1 0 0,12-2-1,-16 4-61,4-1 24,-1 0 1,1 1 0,0 0 0,0 0 0,-1 1 0,16 1 0,-20 0-52,0-1 0,-1 1 0,1 0 0,0 0-1,-1 0 1,1 0 0,0 1 0,-1-1 0,1 1 0,-1 0-1,0-1 1,0 1 0,1 0 0,-1 1 0,-1-1 0,1 0-1,0 0 1,0 1 0,-1-1 0,1 1 0,1 4 0,2 7 40,0 1 1,-1-1-1,-1 1 1,0 0-1,-1 0 1,-1 0-1,0 1 1,-2 26 0,1-38-107,0 1 0,-1 0 1,0 0-1,0 0 1,0 0-1,0 0 0,-1-1 1,0 1-1,0-1 1,0 1-1,0-1 1,-1 0-1,0 0 0,1 0 1,-1 0-1,-1 0 1,1-1-1,0 1 1,-1-1-1,0 0 0,0 0 1,0 0-1,0-1 1,0 0-1,-8 4 1,0-2-422,0 0 0,0 0 1,0-1-1,0-1 1,-1 0-1,1-1 0,0-1 1,-24-1-1,4-7-970,5-10 389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4818,'0'-15'4520,"2"-50"-3232,-2 62-1182,0-1-1,1 1 1,0 0-1,0 0 1,0 0-1,0 0 1,0 0-1,0 0 1,1 0-1,-1 0 1,1 1-1,0-1 1,0 0-1,0 1 1,0 0-1,1-1 1,-1 1-1,1 0 1,-1 0-1,1 0 0,0 1 1,0-1-1,-1 0 1,1 1-1,0 0 1,0 0-1,1 0 1,4-1-1,7-1 338,0 1-1,0 1 0,0 1 0,26 1 1,-22 0-197,-2 0-6,0 1 0,-1 0 0,1 1 0,0 1 0,-1 1 0,0 0 0,0 2 0,-1-1 1,23 14-1,-31-16-230,0 0 1,-1 1-1,1-1 1,-1 1-1,0 1 1,0-1 0,0 1-1,-1 0 1,0 0-1,0 1 1,-1 0 0,0 0-1,0 0 1,0 0-1,-1 0 1,0 1 0,0-1-1,-1 1 1,0 0-1,-1 0 1,2 16 0,-3-20-16,0 1 0,-1-1 0,0 1 1,0-1-1,0 1 0,0-1 0,0 0 0,-1 0 1,0 0-1,0 1 0,0-2 0,0 1 1,-1 0-1,-5 6 0,2-3-37,-1-1 1,0 0-1,0-1 0,0 1 1,-1-1-1,1-1 0,-10 5 1,-4 0-56,0-1 1,-1-1 0,1-1 0,-2-1 0,-26 3 0,38-7 74,-2 1-37,-1 0 1,1-2 0,-1 1 0,-14-3-1,26 2 58,1 0 0,-1 0-1,0 0 1,1-1-1,-1 1 1,0 0-1,1-1 1,-1 1 0,1-1-1,-1 0 1,1 1-1,-1-1 1,1 0-1,0 0 1,-1 0 0,1 0-1,0 0 1,-1 0-1,1 0 1,0-1-1,0 1 1,0 0-1,0-1 1,0 1 0,1 0-1,-1-1 1,0 1-1,1-1 1,-1 0-1,1 1 1,-1-1 0,1 1-1,0-1 1,0 0-1,-1 1 1,1-1-1,0 0 1,1 1 0,-1-1-1,0 0 1,1-1-1,0 1 2,-1 0 0,1 0 0,1 0 0,-1 0 1,0 0-1,0 0 0,1 0 0,-1 0 0,1 0 0,0 1 0,-1-1 0,1 0 0,0 1 0,0 0 0,0-1 0,0 1 0,0 0 0,0 0 0,0 0 0,1 1 0,-1-1 0,0 0 0,0 1 0,1-1 1,3 1-1,63-4 333,-68 4-326,10 1 185,1 0 1,-1 1-1,1 0 1,-1 1-1,0 0 1,0 0 0,0 2-1,-1-1 1,13 8-1,11 9 712,42 34 0,15 8-785,-91-62-158,21 9-1737,-6-9-5576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15735,'17'8'358,"0"1"-55,-9-4-120,-1-1 0,1-1-1,0 1 1,1-1 0,-1 0-1,0-1 1,1 0 0,0 0-1,-1-1 1,18 0 0,-14 0-73,1-2 0,-1 1 1,0-2-1,0 1 0,0-2 1,15-4-1,-23 6-104,-1-1 1,1 0-1,-1 1 0,1-1 0,-1-1 1,0 1-1,0 0 0,0-1 0,0 1 1,0-1-1,-1 0 0,1 0 0,-1 0 0,0 0 1,0-1-1,0 1 0,0 0 0,0-1 1,-1 1-1,0-1 0,0 0 0,0 0 1,0 1-1,0-6 0,0 5-22,-1 0 1,0 0-1,0-1 0,0 1 0,-1 0 0,1 0 1,-1-1-1,0 1 0,0 0 0,-1 0 0,1 0 1,-1 0-1,0 0 0,0 0 0,0 1 1,-1-1-1,1 1 0,-1-1 0,0 1 0,0 0 1,0 0-1,0 0 0,0 1 0,-1-1 0,1 1 1,-1 0-1,0-1 0,1 2 0,-1-1 0,-7-2 1,1 1 9,1 0 0,-1 0 0,0 1 0,-1 0 0,1 1 1,0 0-1,0 0 0,-1 1 0,1 1 0,0 0 0,0 0 0,-13 4 1,19-4 31,-1 1 0,1 0 0,0 0 0,0 0 0,0 0 0,0 1 0,0-1 0,0 1 0,1 0 1,-1 1-1,1-1 0,0 0 0,0 1 0,0 0 0,1-1 0,-1 1 0,1 0 0,0 1 0,0-1 1,0 0-1,0 1 0,1-1 0,0 1 0,-1 5 0,1-6-110,1 1-1,0-1 1,0 0 0,0 1 0,0-1-1,1 0 1,-1 1 0,1-1-1,0 0 1,1 0 0,2 6 0,-3-7-253,1 1 0,0-1 0,0 0 0,1 0 0,-1 0 0,1 0 0,-1 0 0,1-1 0,0 1 0,0-1 0,0 0 0,0 1 0,0-2 0,4 3 0,47 15-9064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12982,'0'0'1587,"1"19"-1042,0 6-170,2 0 0,1-1 1,1 1-1,0-1 1,2 1-1,19 42 0,-11-43-96,-11-19-238,-1 0 1,0 0-1,0 0 0,0 1 0,0-1 0,-1 1 1,0 0-1,0-1 0,1 9 0,-17-14 29,-49 0-253,-92 1-112,149 0 342,0 0-1,1 0 1,-1 0-1,0 0 1,1 1-1,-1 0 1,1 0-1,-1 1 1,1-1-1,0 1 1,0 0-1,0 0 1,1 1-1,-1 0 1,1 0-1,0 0 1,0 0-1,0 0 1,0 1-1,1 0 0,0 0 1,0 0-1,0 0 1,1 0-1,-1 1 1,1-1-1,0 1 1,1-1-1,0 1 1,0 0-1,0-1 1,0 1-1,1 0 1,0 0-1,0 0 1,1 0-1,-1-1 1,1 1-1,2 6 1,-1-8-13,0 1 1,1-1-1,-1 0 1,1 0-1,0-1 1,0 1-1,0-1 1,1 1-1,-1-1 1,1 0-1,0 0 1,0 0-1,0-1 1,0 0-1,0 1 1,1-1-1,-1-1 1,0 1-1,1-1 1,0 0-1,8 2 1,13 1-26,0 0 1,41 0 0,-63-4-19,33 1-1138,0-1-1,68-10 1,-17-14-4261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16536,'0'0'400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54 242 11445,'0'0'4336,"17"3"-2157,-4 0-1837,2 1 107,0-1 0,1-1 0,-1 0 1,1-1-1,-1 0 0,1-1 0,29-5 0,-42 4-467,-1 1 0,0-1 0,1 0 0,-1-1 0,0 1 0,0 0 0,1-1 1,-1 1-1,0-1 0,0 1 0,-1-1 0,1 0 0,0 0 0,-1 0 0,1 0 0,-1 0 0,1-1 0,-1 1 0,0 0 0,0 0 0,0-1 0,0 1 0,-1-1 0,1 1 0,-1-1 0,1 1 0,-1-1 0,0 1 0,0-1 0,0 1 0,0-1 0,-1-4 0,0 2-124,0-1-1,0 0 1,-1 1 0,0-1 0,0 1-1,0 0 1,0-1 0,-1 1 0,0 0-1,0 1 1,0-1 0,-1 0-1,-5-4 1,1 2 92,0 0-1,0 0 1,-1 1-1,0 0 1,0 1-1,-1 0 1,0 0-1,1 1 0,-2 0 1,1 1-1,0 0 1,-1 1-1,1 0 1,-1 1-1,-21-1 1,29 3 108,0 0 1,0 0-1,0 0 1,0 0 0,0 0-1,0 0 1,0 1-1,1 0 1,-1-1-1,0 1 1,1 0-1,-1 1 1,1-1-1,0 0 1,0 0-1,0 1 1,0 0 0,0-1-1,1 1 1,-1 0-1,1 0 1,-1 0-1,1 0 1,0 0-1,0 0 1,0 3-1,-1 0-17,1-1 0,0 1 0,0-1 0,0 1 0,1-1 0,0 1 0,0 0 0,0-1 0,1 1 0,-1-1 0,1 1 0,1-1 0,-1 1 0,5 8 0,-3-9-82,1 0 0,0 0-1,0-1 1,0 1-1,0-1 1,1 0 0,0 0-1,0-1 1,0 0-1,0 0 1,0 0-1,1 0 1,-1-1 0,12 4-1,-1-2-1346,0 0-1,1-1 1,-1 0-1,23-1 1,17-1-7792</inkml:trace>
  <inkml:trace contextRef="#ctx0" brushRef="#br0" timeOffset="1">565 0 19081,'0'0'3569,"108"91"-2304,-63-59-977,2-4-256,-3-2-32,-1-3 0,-7-6-1296,-6-7-1826,-14-10-3153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16856,'0'0'3233,"-97"72"-2080,65-33-1057,6 1-96,8 0-224,3-3-2225,5-10-2562,8-15-3168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17144,'0'0'461,"14"16"428,-1 0-703,-5-7-117,-1 0 1,1 0-1,0-1 1,1 0-1,0 0 0,0-1 1,1 0-1,0-1 1,21 11-1,-11-10-66,-1-1 0,1 0-1,1-2 1,-1 0 0,1-1-1,-1-1 1,30-1 0,-47-1-73,0-1 0,1 1 0,-1 0 0,0-1 1,0 0-1,1 1 0,-1-1 0,0-1 0,0 1 1,0 0-1,0-1 0,0 1 0,0-1 1,-1 0-1,1 0 0,-1 0 0,1 0 0,-1-1 1,0 1-1,1-1 0,-1 1 0,0-1 0,-1 0 1,1 0-1,0 0 0,-1 0 0,0 0 1,0 0-1,0 0 0,0 0 0,0-1 0,-1 1 1,1-4-1,2-13-418,-2 0-1,0-1 1,-1 1-1,-4-27 1,2 23 762,0-25 2652,13 54-1984,6 14-876,-1 1 0,-1 0-1,-1 0 1,20 40 0,35 97 352,-2 41 122,-61-175-515,-1 0-1,-1 0 0,-1 0 0,-2 0 0,0 0 1,-5 45-1,4-65-25,-1 0 0,1 0 0,-1 0 0,0-1 0,0 1 0,0 0 0,-1-1 0,1 1 0,0-1 0,-1 1 0,0-1 1,0 0-1,1 0 0,-1 0 0,-1 0 0,1 0 0,0 0 0,-5 3 0,2-3-5,0 1 0,0-1 0,-1 0 1,1 0-1,-1-1 0,1 0 0,-1 1 0,1-2 0,-8 1 0,4 0-9,-1-1 0,1-1-1,0 0 1,0 0-1,0-1 1,0 0 0,0 0-1,0-1 1,0 0-1,1 0 1,-14-9-1,17 8 39,0 0-1,0 0 1,0 0-1,0-1 1,1 0-1,0 0 0,0 0 1,1-1-1,-1 1 1,1-1-1,0 0 1,0 0-1,1 0 0,0 0 1,0 0-1,0-1 1,1 1-1,0 0 0,0-1 1,1 1-1,0-1 1,0 1-1,0-1 1,3-9-1,-1 4 25,1-1 1,1 1-1,0 0 0,1 0 1,0 0-1,1 1 0,0 0 1,0 0-1,2 0 0,-1 1 1,14-14-1,79-64-1280,-38 37-3798,-11 2-5862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16856,'0'0'6050,"6"14"-6071,131 313-1249,-137-326 1196,0-1 0,0 0-1,0 0 1,0 1 0,0-1-1,1 1 1,-1-1 0,0 0-1,0 1 1,0-1 0,0 0-1,0 1 1,0-1 0,0 0-1,-1 1 1,1-1 0,0 0-1,0 1 1,0-1 0,0 0-1,0 1 1,0-1 0,-1 0-1,1 1 1,0-1 0,0 0-1,0 1 1,-1-1 0,1 0-1,0 0 1,-1 0 0,1 1-1,0-1 1,0 0 0,-1 0 0,1 0-1,0 1 1,-1-1 0,1 0-1,0 0 1,-1 0 0,-21 0-1177,-24-13-817,6-2 126,-49-16-477,26 22 3923,62 10-1373,0-1 0,-1 1 0,1-1 0,0 1 0,0 0 0,0-1 0,0 1 0,0 0 0,0 0 0,0 0 0,0 0 0,0 0 0,0 0 0,0 0 1,0 0-1,1 0 0,-1 0 0,0 0 0,1 1 0,-1-1 0,1 0 0,-1 0 0,1 1 0,0-1 0,0 0 0,-1 1 0,1-1 0,0 0 0,0 1 0,0-1 1,1 0-1,-1 3 0,0 1 105,0 1 0,0-1 1,1 1-1,0-1 1,0 1-1,0-1 0,4 9 1,-1-7-190,0-1 0,1 0 0,-1 0-1,2 0 1,-1 0 0,1-1 0,-1 0 0,1 0 0,1 0 0,-1-1 0,1 0 0,-1 0 0,1-1 0,1 0-1,9 3 1,-4-1-2,1-2-1,0 1 0,0-2 0,0 0 1,0 0-1,0-2 0,23-1 0,-33 1-43,1-1-1,-1-1 0,1 1 0,-1-1 0,0 0 0,0 0 1,0 0-1,0 0 0,0-1 0,-1 1 0,1-1 1,-1 0-1,1 0 0,-1 0 0,0-1 0,0 1 1,-1-1-1,5-7 0,-4 6 18,1 1 1,-1-1 0,1 1-1,0-1 1,0 1-1,0 0 1,1 1 0,-1-1-1,1 1 1,8-5-1,-8 6 108,1 1 0,-1 0 0,0 0 0,0 0 0,0 0 0,1 1-1,-1 0 1,0 0 0,0 0 0,1 1 0,-1 0 0,7 2-1,63 24 222,-37-11-145,-20-10-87,1-1 0,0-1 0,-1 0-1,1-1 1,38 0 0,-56-3-93,1 0 0,0 0 1,0-1-1,0 1 0,0-1 0,0 0 1,-1 1-1,1-1 0,0 0 1,-1 0-1,1 0 0,0 0 0,-1 0 1,1 0-1,-1-1 0,0 1 1,1-1-1,-1 1 0,0-1 0,0 1 1,0-1-1,0 1 0,0-1 1,0 0-1,0 0 0,-1 1 0,1-1 1,-1 0-1,1 0 0,-1 0 1,0 0-1,1 0 0,-1 0 0,0 1 1,-1-5-1,1 1-63,0 0-1,0-1 1,0 1-1,-1 0 1,0-1 0,0 1-1,-1 0 1,1 0-1,-1 0 1,0 0 0,-1 0-1,-4-7 1,0 4-113,0 0 1,-1 1-1,0 0 1,-1 1-1,0-1 1,0 1-1,0 1 1,0 0 0,-1 0-1,0 1 1,0 0-1,-15-3 1,19 5 171,0 1 0,-1-1 0,1 1 1,-1 1-1,1-1 0,-1 1 1,1 0-1,-1 0 0,1 1 1,-1 0-1,1 0 0,0 0 0,-1 1 1,1 0-1,0 0 0,0 1 1,0 0-1,0 0 0,1 0 1,-1 1-1,-8 7 0,7-4 60,1 0 0,1 1-1,-1-1 1,1 1 0,1 1-1,0-1 1,0 0 0,0 1-1,-3 12 1,6-14-328,-1 0 0,1 0 0,0 0 0,0 1 0,1 9 0,1-12-442,-1 0 0,1-1 0,0 1 1,0-1-1,0 1 0,1-1 0,0 0 1,-1 1-1,4 3 0,17 15-12498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14887,'0'0'-507,"19"-4"958,62-8-134,-79 12-315,1 1 0,-1-1 0,1 0 0,-1 1 0,0 0-1,1-1 1,-1 1 0,0 0 0,1 0 0,-1 1 0,0-1 0,0 0-1,0 1 1,0-1 0,0 1 0,0 0 0,-1-1 0,1 1 0,0 0-1,-1 0 1,1 0 0,-1 0 0,0 0 0,0 1 0,0-1 0,0 0-1,0 1 1,0-1 0,-1 0 0,1 5 0,2 0 2,4 17 41,-1 0 0,-2 1 1,4 46-1,5 27 635,-12-94-642,0 0 0,0 0 0,0 0 0,1 0-1,0 0 1,0 0 0,0 0 0,0-1 0,0 1-1,1-1 1,0 1 0,-1-1 0,1 0 0,0 0-1,1 0 1,-1-1 0,0 1 0,1-1 0,0 0-1,-1 0 1,1 0 0,0 0 0,0 0 0,0-1-1,5 1 1,8 1 51,0 0-1,0-1 1,1-1-1,31-3 1,-27 2-47,2-1-42,0-2 1,0 0 0,0-1-1,43-14 1,-53 13-63,0 0-1,-1-1 1,0-1 0,0 0 0,0 0 0,-1-2-1,0 1 1,0-2 0,12-11 0,-21 17 45,1 0 1,-1 0 0,1 0 0,-1 0-1,0-1 1,-1 1 0,1-1-1,-1 0 1,0 1 0,0-1 0,-1 0-1,1 0 1,-1 0 0,0-1-1,0 1 1,-1 0 0,1 0 0,-1-1-1,-1 1 1,1 0 0,-1 0-1,0-1 1,0 1 0,0 0 0,0 0-1,-1 0 1,0 0 0,-4-6-1,3 6 123,-1-1 0,0 1-1,0 0 1,-1 0 0,0 0-1,1 1 1,-2 0-1,1 0 1,0 0 0,-1 0-1,0 1 1,1 0 0,-2 0-1,1 0 1,0 1-1,0 0 1,-1 0 0,1 1-1,-1 0 1,1 0 0,-14 0-1,19 1-86,0 0-1,0 0 1,-1 1 0,1-1-1,0 0 1,0 0-1,0 1 1,0-1 0,0 1-1,0-1 1,0 1-1,0-1 1,0 1 0,0 0-1,0-1 1,0 1-1,0 0 1,1 0 0,-1 0-1,0 0 1,0 0-1,1 0 1,-2 1 0,-7 33 241,8-25-195,1 0 0,0 0 0,1 0 0,0 0 0,2 11 0,-1-15-41,1 0 0,0 1 0,0-1 0,1-1 0,-1 1 0,1 0 0,1-1 0,-1 0 0,1 0 1,0 0-1,0 0 0,0-1 0,0 0 0,1 0 0,0 0 0,0-1 0,0 0 0,0 0 0,12 3 0,2 1-286,1-1 0,-1-1 0,1 0 0,1-2 0,21 1 0,31-4-3497,-7-5-3063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13670,'0'0'0,"-101"4"-4482,88 6 4082,13-4-5026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0 166 208,'33'0'1876,"-18"-1"-1432,0 1-1,0 0 0,-1 1 0,1 1 0,24 6 1,-15-2-348,1-1 0,1-1 1,-1-1-1,1-1 1,37-3-1,-58 0-80,0 1-1,0-1 0,1 0 1,-1 0-1,0 0 0,0-1 1,0 0-1,0 0 0,0 0 1,-1-1-1,1 0 0,-1 0 1,1 0-1,-1 0 0,0-1 1,0 1-1,-1-1 0,1 0 1,-1-1-1,1 1 0,-1-1 1,-1 1-1,1-1 0,0 0 0,-1 0 1,0 0-1,0 0 0,-1-1 1,1 1-1,-1 0 0,0-1 1,-1 1-1,1-1 0,-1-6 1,0 5 8,0 3-54,0 0-1,0 0 1,0 0 0,0 0-1,-1 0 1,0 0 0,-2-8-1,3 11 23,-1 0-1,0 0 0,0-1 1,0 1-1,0 0 0,0 0 0,0 0 1,0 0-1,-1 0 0,1 0 0,0 1 1,0-1-1,-1 0 0,1 1 0,0-1 1,-1 1-1,1-1 0,-1 1 0,1 0 1,-1-1-1,1 1 0,0 0 0,-1 0 1,1 0-1,-3 1 0,1-1 42,1-1-1,-1 1 0,0 1 1,1-1-1,-1 0 0,1 1 1,-1-1-1,0 1 1,1 0-1,-1 0 0,1 0 1,-1 0-1,1 1 1,0-1-1,0 1 0,-1-1 1,1 1-1,0 0 0,0 0 1,1 0-1,-1 0 1,0 0-1,1 0 0,-1 1 1,1-1-1,-1 0 1,1 1-1,0-1 0,0 1 1,0 0-1,0-1 0,1 1 1,-1 0-1,1 0 1,-1 4-1,0 3 56,0-1 1,1 1-1,0-1 0,0 1 1,1-1-1,1 1 0,-1-1 1,1 1-1,1-1 0,-1 0 0,2 0 1,-1 0-1,1 0 0,0-1 1,1 0-1,0 1 0,0-2 1,1 1-1,0-1 0,0 0 1,0 0-1,1-1 0,0 1 1,1-2-1,-1 1 0,1-1 1,0 0-1,13 5 0,-16-7-365,1-1 0,-1 0 0,0-1 0,1 0 1,-1 1-1,0-2 0,1 1 0,-1-1 0,1 0 0,-1 0 0,1 0 0,-1-1 0,1 0 0,6-2 0,11-17-4293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14519,'6'22'-8,"7"28"603,2 0 0,3-1-1,38 75 1,-25-77-438,42 49 0,-66-87-124,-7-9-41,0 0-1,0 0 1,0 0 0,0 0-1,-1 0 1,1 0-1,0 0 1,0 0-1,0 0 1,0 0 0,0 0-1,0 0 1,0 0-1,0 0 1,0 0 0,0 0-1,-1 0 1,1 0-1,0 0 1,0 0-1,0 0 1,0 0 0,0 0-1,0 0 1,0 1-1,0-1 1,0 0 0,0 0-1,0 0 1,0 0-1,0 0 1,-1 0-1,1 0 1,0 0 0,0 0-1,0 0 1,0 0-1,0 0 1,0 0 0,0 1-1,0-1 1,0 0-1,0 0 1,0 0-1,0 0 1,0 0 0,0 0-1,-17-8-236,-27-17-167,39 22 299,-26-15-374,-1 1 0,-56-20 0,72 32 501,1 0 0,-1 1-1,-1 1 1,1 1 0,0 0 0,-1 1 0,1 0 0,-21 3 0,35-1 6,-1-1 0,1 1 1,0-1-1,-1 1 0,1 0 0,0 0 1,-1 0-1,1 0 0,0 1 1,0-1-1,0 1 0,0-1 0,0 1 1,0-1-1,1 1 0,-1 0 1,0 0-1,1 0 0,-1 0 1,1 0-1,0 0 0,0 1 0,0-1 1,0 0-1,0 1 0,0-1 1,1 0-1,-1 1 0,1-1 0,0 1 1,-1-1-1,1 1 0,0-1 1,1 1-1,-1 3 0,1-1 0,-1 1 0,1-1 0,0 1 0,0-1 0,1 0 0,-1 1 0,1-1 0,0 0 1,1 0-1,-1 0 0,1-1 0,0 1 0,0-1 0,1 1 0,4 4 0,5 1 26,1-1 0,0 0 0,0-1 0,1-1 0,0 0-1,1-1 1,-1 0 0,1-1 0,30 4 0,-3-3 28,0-2 0,66-2-1,-105-2-59,0 0 0,0 0 0,0 0 0,0-1 0,0 1 0,0-1 0,-1 0 0,1 0 0,0-1 0,0 1 0,-1-1-1,1 1 1,-1-1 0,1 0 0,-1-1 0,0 1 0,0-1 0,0 1 0,0-1 0,0 0 0,4-6 0,-4 3-47,0-1 0,0 0 1,-1 0-1,0 0 0,0 0 1,-1 0-1,1 0 0,-2 0 0,1-1 1,-1-11-1,0-36 1791,2 59-1700,1-1-1,0 1 1,0-1 0,0 1-1,0-1 1,0 0 0,7 4 0,-5-3-2,9 7-25,0-1 0,0-1 1,1 0-1,0-1 1,1 0-1,0-2 1,0 0-1,1 0 1,-1-2-1,1 0 0,0-1 1,0 0-1,33-1 1,-49-2-23,0 0 0,0 0 0,0 0 0,-1 0 0,1-1 0,0 1 0,0 0 0,0 0 0,0-1 0,0 1 0,-1-1 0,1 1 0,0-1 0,0 1 0,-1-1 0,1 1 0,0-1 0,-1 0 0,1 1 0,-1-1 0,1 0 0,-1 1 0,1-1 0,-1 0 0,1-1 0,5-30 160,-6 20-169,-1 1 1,0-1 0,-5-18-1,-2 5-62,6 19 51,0 1-1,0-1 1,0 1-1,1-1 0,-1 0 1,2 1-1,-1-1 1,1 0-1,-1 0 0,3-11 1,-2 16-107,1 0 1,0-1-1,-1 1 0,1 0 1,0 0-1,0 0 0,0 0 1,0 0-1,0 0 0,0 0 1,0 0-1,0 0 0,1 1 1,-1-1-1,0 0 0,0 1 1,1-1-1,-1 1 0,0-1 1,1 1-1,-1 0 0,0 0 1,1-1-1,-1 1 0,1 0 1,-1 0-1,0 0 0,3 1 1,0-1-356,36-1-4814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318 236 14102,'0'0'2191,"-19"-11"-948,-63-35-485,74 42-699,0 1 0,0 0 1,0 0-1,-1 1 0,1 0 1,-1 1-1,1 0 0,-1 0 1,0 1-1,1 0 0,-17 2 1,3-1-47,19 0-8,-1-1-1,1 0 0,0 1 1,-1-1-1,1 1 1,0 0-1,0 0 0,0 0 1,0 1-1,0-1 0,0 1 1,0 0-1,0-1 0,0 1 1,1 1-1,-1-1 1,1 0-1,-1 1 0,1-1 1,0 1-1,0-1 0,0 1 1,0 0-1,1 0 0,-1 0 1,1 0-1,0 0 0,0 1 1,0-1-1,-1 6 1,1-4 13,0 0 0,1 0 0,0 0 0,0 0 0,1-1 0,-1 1-1,1 0 1,0 0 0,0 0 0,0-1 0,1 1 0,0-1 0,0 1 0,0-1 0,0 0 0,1 0 0,0 0 0,-1 0 0,2 0 0,-1 0 0,4 3 0,7 3-118,1-1-1,-1-1 0,1 0 0,1-1 0,-1-1 1,1 0-1,0-1 0,1-1 0,-1 0 0,1-2 1,0 0-1,-1 0 0,1-2 0,0 0 0,0 0 1,0-2-1,22-5 0,-31 5-126,-1 0 0,1-1 0,-1 0 0,0-1 0,0 1-1,0-1 1,-1-1 0,1 1 0,-1-1 0,0 0 0,0-1 0,-1 1 0,1-1 0,-1 0-1,0 0 1,-1-1 0,0 0 0,0 0 0,0 0 0,-1 0 0,0 0 0,0-1 0,-1 1-1,0-1 1,1-7 0,1-7 424,-1 1 1,-1-1-1,0-24 0,-7-58 3996,1 74-1437,2 35-244,4 52-1788,2-30-840,1 0-1,1 0 1,1 0-1,12 29 1,-12-40-1550,0-1-1,0 0 1,2 0 0,15 21 0,-9-22-3873,-5-12-2222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14182,'0'0'4707,"48"-110"-3843,-20 83-864,6 5-1857,-3 7-3633,-1 6-6020</inkml:trace>
  <inkml:trace contextRef="#ctx0" brushRef="#br0" timeOffset="1">428 264 13222,'0'0'2585,"21"-1"-202,69-9-895,-82 9-1413,0-1-1,0 0 0,0-1 1,-1 1-1,1-2 1,-1 1-1,0-1 0,0 0 1,0 0-1,0-1 0,-1 0 1,0 0-1,0-1 1,0 1-1,-1-1 0,8-10 1,-11 12-62,1 0 1,-1 0 0,0 0 0,0 0-1,0-1 1,0 1 0,-1 0 0,1-1-1,-1 1 1,-1-1 0,1 0 0,-1 1-1,1-1 1,-1 1 0,0-1 0,-1 0-1,1 1 1,-1-1 0,0 1 0,0-1-1,-1 1 1,1-1 0,-1 1 0,0 0-1,0-1 1,-4-4 0,2 4-22,0 1 1,0-1-1,-1 1 1,0 0-1,0 1 1,0-1-1,0 1 1,-1 0-1,1 0 1,-1 1-1,0-1 1,0 1-1,0 0 1,0 1-1,0 0 1,0 0-1,0 0 1,0 1-1,-12 0 1,10 0-15,0 0 1,0 1 0,0 0 0,0 0-1,0 1 1,0 0 0,1 0-1,-1 1 1,1 0 0,-1 0-1,1 1 1,0 0 0,1 0 0,-13 10-1,13-8-34,1 0-1,0 0 1,0 1-1,1 0 1,-1-1-1,2 1 1,-1 1-1,1-1 1,0 0-1,0 1 1,1 0-1,-3 15 1,6 28-5498,8-24-4520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1857,'0'0'8644,"-2"16"-6635,2-11-1974,-4 116 642,4-104-572,1 0 1,1-1 0,0 1-1,2-1 1,0 1-1,7 18 1,-11-34-92,0-1 0,0 0 0,1 0 0,-1 0-1,0 1 1,0-1 0,0 0 0,0 0 0,0 0 0,0 1 0,0-1 0,0 0-1,0 0 1,0 1 0,0-1 0,0 0 0,0 0 0,0 0 0,0 1 0,0-1-1,0 0 1,0 0 0,0 1 0,0-1 0,0 0 0,0 0 0,0 0 0,-1 1-1,1-1 1,0 0 0,0 0 0,0 0 0,0 1 0,0-1 0,-1 0 0,1 0-1,0 0 1,0 0 0,0 0 0,0 1 0,-1-1 0,1 0 0,-15-1 132,-28-13-564,28 9 173,-29-6 22,0 2-1,0 2 0,0 2 1,-71 1-1,111 4 273,0 0 0,-1 1 0,1-1 0,0 1 0,-1 0-1,1 0 1,0 1 0,0-1 0,0 1 0,0 0 0,0 0 0,0 0-1,1 0 1,-1 1 0,1-1 0,-5 5 0,6-5-5,1 0 1,-1 1-1,0-1 1,1 0-1,0 1 1,0-1-1,0 0 1,0 1-1,0 0 1,0-1-1,0 1 1,1-1-1,-1 1 1,1 0-1,0 0 1,0-1-1,0 1 1,0 0-1,1-1 1,-1 1-1,1 0 1,-1-1-1,1 1 1,0 0-1,0-1 1,0 1-1,0-1 1,3 4-1,-1-1 17,1-1 1,0 1-1,0-1 0,0 1 0,0-1 0,1-1 1,0 1-1,0-1 0,0 1 0,0-1 0,0-1 1,11 5-1,73 21 400,-31-18-378,0-1 1,0-4 0,1-2-1,0-2 1,107-13-1,-132 7-48,-1-1 0,34-11 0,-56 14-31,-1 0 1,0-1-1,0 0 1,0-1 0,-1 0-1,1 0 1,-1-1-1,0-1 1,-1 1 0,12-12-1,-18 16-9,0 0-1,0-1 1,0 1-1,0 0 1,0-1 0,-1 1-1,1-1 1,0 0-1,-1 1 1,0-1 0,0 0-1,0 0 1,0 0-1,0 0 1,-1 0 0,1 0-1,-1 0 1,0 0-1,0 0 1,0 0 0,0 0-1,0 0 1,-1 0-1,0 0 1,1 0 0,-1 0-1,0 0 1,0 0-1,0 1 1,-1-1 0,1 0-1,-1 1 1,0-1-1,1 1 1,-1-1 0,0 1-1,-1 0 1,1 0-1,0 0 1,0 0 0,-4-2-1,-3-2 82,1 1-1,-1 0 0,0 1 1,0 0-1,0 0 0,0 1 1,-1 0-1,1 1 1,-1 0-1,0 1 0,-14-1 1,22 2-20,0-1-1,0 1 1,0 0 0,0 1 0,1-1 0,-1 0 0,0 0 0,0 1 0,0-1-1,0 1 1,1 0 0,-1-1 0,0 1 0,0 0 0,1 0 0,-1 0-1,1 0 1,-1 1 0,1-1 0,-1 0 0,1 0 0,0 1 0,0-1 0,-2 3-1,2-2 4,1 1-1,-1 0 0,0 0 0,1-1 0,0 1 0,-1 0 0,1 0 1,0 0-1,0 0 0,1-1 0,-1 1 0,1 0 0,-1 0 0,1 0 1,0-1-1,2 5 0,0-1-177,0-1 0,1 1 1,-1-1-1,1 0 0,1-1 1,-1 1-1,1 0 0,-1-1 0,1 0 1,0 0-1,1-1 0,-1 0 0,9 5 1,44 18-4458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20 523 17000,'0'0'3324,"17"-16"-1753,2-1-1274,6-5-159,-2-1 0,0-1 0,20-28 0,-37 42-214,0 0 0,-1 0 1,-1 0-1,1-1 0,-2 1 1,1-1-1,-2 0 0,1 0 1,0-19-1,-1 2-676,-2 0 0,-5-48 1,4 67 630,-1 0 0,0 0 0,-1 1 0,0-1 0,0 1 0,-1 0 0,0 0 0,-6-9 0,9 15 123,0 0-1,0 0 1,-1 1-1,1-1 1,0 0-1,0 1 1,-1-1-1,1 1 1,-1-1 0,0 1-1,1 0 1,-1 0-1,0 0 1,0 0-1,1 0 1,-1 0-1,0 0 1,0 1 0,0-1-1,0 1 1,0-1-1,0 1 1,0 0-1,0-1 1,0 1-1,-1 0 1,1 1 0,0-1-1,0 0 1,0 1-1,0-1 1,0 1-1,0-1 1,0 1-1,0 0 1,1 0 0,-1 0-1,0 0 1,0 0-1,1 0 1,-1 1-1,-2 2 1,-4 4 92,0 1 1,0 0-1,1 0 1,1 1-1,0 0 1,0 0 0,1 0-1,0 1 1,-5 17-1,3-6 54,1-1-1,1 1 1,1 0 0,-1 27-1,4-42-189,1-1-1,0 1 1,0 0-1,0 0 1,1-1-1,0 1 1,1 0-1,-1-1 1,1 1-1,1-1 1,-1 0-1,1 1 1,0-1-1,0 0 1,1-1-1,0 1 1,4 5-1,-2-5-492,0-1 0,0 0 0,1 0 0,0-1 0,-1 0 0,1 0 0,1 0 0,-1-1 0,10 3 1,52 12-7470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66 15175,'0'0'966,"-20"-10"621,-67-30-437,79 37-1047,-1 0 0,1 1 0,-1-1 0,0 1 0,-13-1 0,18 3-92,1 0 0,0 0 0,0 0 0,-1 1 0,1-1 0,0 1-1,0 0 1,-1 0 0,1 0 0,0 0 0,0 0 0,-3 2 0,3 0-5,0 0 0,1 0 0,-1 0 0,0 0 0,1 0 0,0 0 0,0 0 0,0 1 0,0-1 0,0 1 0,1 0 0,-1 0-1,1-1 1,0 1 0,0 0 0,0 0 0,1 0 0,0 0 0,-1 0 0,2 0 0,-1 5 0,0-6 6,1 1-1,-1-1 1,1 1-1,0-1 1,0 1-1,0-1 1,1 0-1,-1 1 1,1-1-1,-1 0 1,1 0-1,0 0 1,0-1-1,1 1 1,-1 0-1,1-1 1,-1 1-1,1-1 1,0 0-1,0 0 1,-1 0-1,2 0 1,-1 0-1,0-1 1,0 1-1,0-1 1,1 0-1,5 1 1,0 1-13,1-1-1,0 0 1,-1-1-1,1 0 1,0 0 0,0-1-1,0-1 1,0 1 0,13-4-1,-20 3-14,-1 1 1,1-1-1,-1 0 0,1 0 0,-1 0 1,0 0-1,1-1 0,-1 1 0,0-1 1,0 1-1,0-1 0,0 0 0,0 1 1,0-1-1,-1 0 0,1 0 0,-1-1 1,1 1-1,-1 0 0,0 0 0,2-5 1,-1-1 135,0 1 0,0-1 1,-1 1-1,0-1 1,0 0-1,-1-9 1092,5 18 15,88 20-1526,16 2-2572,-27-16-4009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10325,'0'0'2817,"8"117"-2817,-4-49 240,-1 9 528,1 5-175,2-6-337,-3-9-16,3-8-224,0-12-16,1-10 0,-1-14-192,-3-11-945,1-12-79,0-10-33,-2-27-2064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13158,'17'5'2174,"-15"-5"-2127,13 4 115,0 1 0,0 0 1,-1 0-1,0 2 0,0 0 0,0 0 1,23 18-1,-2 4 565,47 52 0,-71-69-682,0 2 0,-1-1 0,0 1 0,-1 1 0,-1-1 0,0 2 0,8 20 0,-15-33-44,0 0-1,0 0 0,0 0 1,-1 0-1,1 0 1,-1 0-1,0 0 0,0 1 1,0-1-1,0 0 1,-1 0-1,1 0 0,-2 5 1,1-6-9,0 0 0,0 0 0,0-1 0,0 1 0,0-1 0,0 1 0,-1-1 0,1 1-1,-1-1 1,1 0 0,-1 1 0,1-1 0,-1 0 0,0 0 0,1 0 0,-4 1 0,-5 1-62,0-1 0,-1 0-1,1-1 1,-1 0 0,1 0 0,-16-2-1,12 1-13,5 0-30,0 0 0,0-1 0,0 0 0,1-1 0,-1 0 0,0 0 0,1-1 0,0 0 0,-1 0 0,1-1 0,1 0 0,-1-1 0,0 0 0,-7-6 0,11 7-288,-1 0 0,1-1 0,-1 0 0,1 0 0,1 0 0,-1-1 0,1 1 0,0-1-1,0 0 1,0 0 0,1 0 0,0 0 0,0 0 0,1 0 0,0-1 0,0 1 0,0-1-1,1 1 1,0-1 0,0-8 0,7-30-6316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12422,'0'0'4460,"-4"22"-4230,2-8-193,-5 25 72,2 1-1,1 44 1,3-60-54,2 0-1,0 0 1,2 0 0,9 35 0,-10-52-48,0 0 1,0 0-1,1 0 1,0 0-1,1-1 1,0 1-1,0-1 1,0 0-1,0 0 1,1-1-1,0 1 1,0-1-1,1 0 0,0 0 1,0-1-1,0 0 1,0 0-1,13 6 1,-17-8-19,0-1 1,1 0-1,-1 0 0,0-1 1,0 1-1,0 0 1,0-1-1,1 1 0,-1-1 1,0 0-1,1 1 1,-1-1-1,0 0 0,1-1 1,-1 1-1,0 0 1,0-1-1,1 1 0,-1-1 1,0 0-1,0 1 1,0-1-1,0 0 0,0-1 1,0 1-1,0 0 0,0 0 1,3-4-1,0-1 9,-1-1 0,0 1-1,0-1 1,0 0 0,-1-1-1,5-14 1,-6 14 31,1 0-1,0 0 1,1 1-1,-1-1 1,8-9 0,-10 17 54,0 1 1,1 0-1,-1-1 0,0 1 1,0 0-1,0 0 1,-1 0-1,1 0 1,0 0-1,0 0 0,0 0 1,-1 0-1,1 0 1,0 0-1,-1 0 1,1 0-1,-1 1 0,1 0 1,-1-1 33,4 6-103,0 1 0,1-1 1,0 0-1,0-1 0,1 1 0,0-1 1,0 0-1,0 0 0,1-1 0,0 0 1,0 0-1,0 0 0,0-1 1,1 0-1,0-1 0,0 1 0,0-2 1,0 1-1,0-1 0,0 0 0,1-1 1,-1 0-1,1 0 0,-1-1 0,1 0 1,-1 0-1,1-1 0,8-2 0,-10 1-39,0 0-1,-1 0 0,0-1 0,1 0 0,-1 0 0,0-1 1,-1 1-1,1-1 0,0-1 0,-1 1 0,0-1 0,0 0 1,-1 0-1,1 0 0,-1-1 0,0 1 0,4-8 0,-2 3 233,-5 10-161,0-1 1,-1 1 0,1 0 0,0-1 0,-1 1 0,1 0-1,0-1 1,-1 1 0,1 0 0,0 0 0,-1 0 0,1-1-1,0 1 1,0 0 0,-1 0 0,1 0 0,0 0-1,0 1 1,-1-1 0,1 0 0,0 0 0,-1 0 0,1 0-1,0 1 1,-1-1 0,1 0 0,0 1 0,-1-1 0,1 0-1,0 1 1,-1-1 0,1 1 0,26 20-487,-19-15 559,3 1-121,0-1 0,0 0 0,1-1 0,-1 0 0,1 0 0,1-2 0,-1 0-1,0 0 1,1-1 0,-1 0 0,1-1 0,0-1 0,23-1 0,-33 0 4,0 1 0,0-1 0,1 1 1,-1-1-1,0 0 0,0 0 0,0-1 0,0 1 0,-1 0 1,1-1-1,0 0 0,0 0 0,-1 0 0,0 0 1,1 0-1,-1 0 0,0-1 0,0 1 0,0-1 0,0 1 1,0-1-1,-1 0 0,1 0 0,-1 0 0,0 0 1,0 0-1,0 0 0,0 0 0,0 0 0,0-5 0,0 2-42,0 1 0,-1-1 0,0 0 0,0 1-1,0-1 1,-1 0 0,0 1 0,0-1-1,0 1 1,0-1 0,-1 1 0,0-1-1,0 1 1,-1 0 0,1 0 0,-7-8 0,0 4 15,0-1 1,-1 1 0,0 1 0,0 0 0,-1 0 0,0 1 0,0 1-1,-1-1 1,0 2 0,0 0 0,-1 0 0,1 1 0,-1 1 0,0 0-1,0 1 1,0 0 0,0 1 0,0 0 0,-23 3 0,32-1 33,0 0 0,0 0 0,0 0 0,0 1 1,1 0-1,-1-1 0,0 1 0,1 1 0,-1-1 1,1 1-1,0-1 0,0 1 0,0 0 0,0 0 0,0 0 1,1 0-1,-1 1 0,1-1 0,0 1 0,0 0 1,0-1-1,-2 7 0,3-7-41,0 1-1,-1 0 1,1-1 0,1 1 0,-1 0-1,0 0 1,1 0 0,0-1 0,0 1 0,0 0-1,0 0 1,1 0 0,0-1 0,-1 1-1,1 0 1,0-1 0,1 1 0,-1 0-1,1-1 1,0 0 0,-1 1 0,1-1-1,1 0 1,-1 0 0,3 3 0,1-1-566,0-1 0,1 0 0,-1 0 0,1-1-1,0 1 1,0-1 0,0-1 0,0 1 0,1-2 0,-1 1 0,11 1 0,40 0-7928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13334,'0'0'5507,"-1"134"-5523,6-70 48,3-2-64,1-8-144,2-10-1873,2-11-881,0-13-335,2-11-1393,-2-9-129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5587,'0'0'0,"0"0"-2177,-90 38 1280,62-13 609,3 0-1553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224 405 4866,'0'0'4170,"17"-6"-2804,57-20 427,-68 25-1655,0 0 0,-1 0 0,1 0 1,0 1-1,0 0 0,0 0 0,-1 1 0,1 0 1,0 0-1,-1 0 0,1 0 0,-1 1 0,1 0 0,-1 0 1,0 1-1,0-1 0,0 1 0,0 0 0,0 1 0,6 5 1,19 10 619,-10-9-464,1 0-1,1-1 1,0-2-1,0 0 1,0-1-1,1-1 1,0-1-1,0-1 0,0-1 1,0-2-1,31-2 1,-51 2-273,0-1 1,-1 1-1,1-1 0,0 0 1,0 0-1,-1 0 1,1 0-1,-1-1 1,1 1-1,-1-1 0,0 1 1,0-1-1,0 0 1,0 0-1,0 0 0,0 0 1,0 0-1,0-1 1,-1 1-1,3-4 0,-2 1-45,0-1-1,1 1 0,-2-1 0,1 0 1,-1 0-1,0 0 0,0 0 1,0 0-1,-1-10 0,0 10-1,0 0-1,0 0 1,0 0 0,-1 0-1,0 0 1,-1 0-1,1 0 1,-1 1 0,0-1-1,-1 0 1,1 1-1,-1-1 1,0 1 0,0 0-1,-1 0 1,1 0-1,-1 1 1,0-1 0,-1 1-1,-6-5 1,8 7 63,0 1 0,0 0 1,0 1-1,0-1 0,-1 0 1,1 1-1,0 0 0,-1 0 1,1 0-1,0 0 0,0 0 1,-1 1-1,1 0 0,0-1 1,0 1-1,0 0 0,0 1 1,0-1-1,0 0 0,0 1 1,0 0-1,0 0 0,0 0 1,1 0-1,-1 0 0,1 0 1,0 0-1,0 1 0,-1 0 1,2-1-1,-3 4 0,-2 2-10,1-1 1,0 1-1,0 1 0,1-1 1,0 0-1,0 1 0,1 0 0,0 0 1,-3 15-1,6-18-292,-3 26-814,6-15-4049</inkml:trace>
  <inkml:trace contextRef="#ctx0" brushRef="#br0" timeOffset="1">0 0 12806,'0'0'7763,"159"4"-7763,-86 4-448,7 2-1777,7-3-3441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14 2993,'0'0'16944,"-18"-3"-16408,18 3-535,-22-4-16,0 1-1,1 0 0,-1 2 1,-35 3-1,51-2 26,1 0-1,-1 1 1,0 0 0,0 0-1,1 1 1,-1-1-1,1 1 1,-1 1-1,1-1 1,0 1 0,0 0-1,0 0 1,0 0-1,1 1 1,-1-1-1,1 1 1,0 0 0,0 0-1,0 1 1,0-1-1,1 1 1,0 0-1,0 0 1,0 0 0,1 1-1,-4 8 1,4-8 7,1 0 0,-1 1 0,1 0 0,0-1 0,1 1 0,-1 0 1,1-1-1,1 1 0,-1 0 0,1-1 0,0 1 0,1-1 0,-1 1 0,1-1 0,5 11 0,-4-13-84,0 0 0,-1 0-1,1 0 1,1-1-1,-1 1 1,0-1-1,1 0 1,0 0-1,0 0 1,0 0-1,0-1 1,0 1-1,0-1 1,1 0 0,-1-1-1,1 1 1,-1-1-1,1 0 1,0 0-1,0 0 1,-1 0-1,6-1 1,-5 0-192,0 1 0,0-2 0,-1 1 0,1 0 0,0-1 0,-1 0 0,1 0 0,6-3 0,-11 4 158,1 0 0,0-1 0,0 1 0,-1-1 1,1 1-1,0-1 0,-1 1 0,1-1 0,0 1 0,-1-1 0,1 0 0,-1 1 1,1-1-1,-1 0 0,1 1 0,-1-1 0,1 0 0,-1 0 0,0 0 0,0 1 1,1-2-1,-1 0-63,0 0 1,0 1-1,-1-1 1,1 0-1,0 1 1,-1-1-1,0 1 1,1-1-1,-1 1 1,0-1-1,1 1 1,-1-1-1,0 1 1,0 0-1,-2-3 1,-2 0 9,0 0 0,0 0 0,0 0 0,0 1 0,-1-1 0,1 1 0,-1 1 0,0-1 0,0 1 0,0 0 0,0 0 0,0 1 0,0 0-1,-1 0 1,1 0 0,0 1 0,-1 0 0,1 0 0,-8 2 0,3-2 594,0 2 0,0-1-1,1 2 1,-1-1 0,0 1-1,1 1 1,0 0-1,0 0 1,0 1 0,-15 10-1,15-6 85,1-1-1,0 1 0,0 0 0,1 1 0,0 0 0,0 1 0,1-1 1,1 1-1,-9 20 0,13-27-459,0 0 0,1 0 0,-1 0 0,1 1 0,0-1 0,0 0 0,1 0 0,-1 1 0,1-1 0,0 0 0,0 1 0,1-1 0,-1 0 0,1 0 0,0 1 0,0-1 0,0 0 1,1 0-1,-1 0 0,1 0 0,0 0 0,0-1 0,1 1 0,-1 0 0,1-1 0,-1 0 0,1 1 0,0-1 0,0 0 0,1-1 0,-1 1 0,5 2 0,4 2 38,1 0 0,0-1 1,1-1-1,-1 0 0,1 0 0,0-2 0,1 0 1,22 2-1,15-1-33,54-4 1,-52 0-163,-40 0 63,33-1-46,-45 1 78,1-1-1,-1 1 1,1-1-1,-1 1 1,1-1 0,-1 0-1,0 0 1,1 0-1,-1 0 1,0 0-1,0 0 1,0-1-1,0 1 1,3-3-1,-4 3-82,-1 1-1,0 0 1,0 0 0,0-1-1,0 1 1,0 0-1,0-1 1,0 1 0,0 0-1,0-1 1,0 1-1,0 0 1,0-1 0,0 1-1,0 0 1,0-1-1,0 1 1,0 0 0,0-1-1,0 1 1,0 0-1,-1-1 1,1 1 0,0 0-1,0 0 1,0-1 0,-1 1-1,1 0 1,0 0-1,0-1 1,0 1 0,-1 0-1,1 0 1,0 0-1,-1-1 1,1 1 0,0 0-1,0 0 1,-1 0-1,1 0 1,0 0 0,-1 0-1,1 0 1,0-1-1,-1 1 1,1 0 0,0 0-1,-1 0 1,1 0-1,0 1 1,-1-1 0,1 0-1,0 0 1,-1 0-1,1 0 1,0 0 0,-1 0-1,1 1 1,-15-1-5930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85 201 13686,'0'0'659,"8"14"-141,-2-3-244,-4-5-142,0 0 0,1-1 1,0 0-1,0 1 0,1-1 0,0 0 0,-1-1 0,2 1 1,-1-1-1,0 0 0,1 0 0,0 0 0,0 0 0,0-1 1,0 0-1,7 3 0,2-1 91,0-1 0,0-1-1,0 0 1,0-1 0,0 0 0,23-1 0,-33-1-188,-1 1 1,1-1 0,0-1 0,0 1 0,-1-1 0,1 1 0,0-1 0,-1 0-1,1 0 1,-1-1 0,1 1 0,-1-1 0,0 1 0,1-1 0,-1 0 0,0-1-1,0 1 1,0 0 0,-1-1 0,1 0 0,0 1 0,-1-1 0,0 0 0,0 0-1,0-1 1,0 1 0,0 0 0,-1-1 0,2-4 0,-1-1-96,-1-1 1,0 1 0,-1-1-1,0 1 1,0-1-1,-1 0 1,0 1 0,-1-1-1,0 1 1,0 0-1,-1 0 1,-1 0-1,1 0 1,-1 0 0,-1 1-1,0-1 1,0 1-1,-1 0 1,-12-13 0,12 14 39,0 1 1,0 0 0,0 0-1,-1 1 1,0 0 0,0 0-1,-1 1 1,1 0 0,-1 0-1,0 0 1,0 1 0,0 1-1,0-1 1,-1 1 0,1 1-1,-1-1 1,1 1 0,-1 1-1,0 0 1,1 0 0,-1 1-1,-13 2 1,15 0 77,1 0 1,-1 0-1,1 0 0,0 1 0,0 0 1,0 0-1,1 1 0,-1-1 1,1 1-1,0 1 0,1-1 0,-1 1 1,1-1-1,0 1 0,-6 13 1,3-6 72,0 0 0,1 1 0,1-1 1,0 1-1,1 1 0,-4 24 1,7-34-105,1 1 1,-1-1 0,1 1-1,0 0 1,1-1 0,-1 1-1,1-1 1,0 0 0,2 6-1,-2-9-41,0 0-1,0 0 1,0 0-1,1 0 0,-1-1 1,1 1-1,-1 0 1,1-1-1,0 1 0,-1-1 1,1 0-1,0 0 1,0 1-1,0-1 1,0 0-1,0-1 0,0 1 1,0 0-1,1-1 1,-1 1-1,0-1 0,0 1 1,0-1-1,4 0 1,55-1-2656,-20-9-2165,15-20-7107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83 128 14807,'0'0'3818,"4"-13"-3749,-3 7-92,1 1 0,-1-1 0,1 1 0,0-1 0,1 1 0,-1 0 0,1 0 0,0 0 0,0 0 0,1 0 0,-1 1 0,1-1 0,0 1 0,1 0 0,-1 0 0,1 0 0,-1 1 1,1 0-1,0 0 0,0 0 0,0 0 0,8-2 0,-7 3 49,0 0 1,0 0 0,1 0-1,-1 1 1,1 0 0,-1 0-1,0 1 1,1 0-1,-1 0 1,1 0 0,-1 1-1,11 2 1,-14-2 13,0 0-1,0 1 1,0 0 0,0-1-1,-1 1 1,1 0 0,-1 1-1,1-1 1,-1 0-1,0 1 1,0-1 0,0 1-1,0-1 1,0 1 0,0 0-1,-1 0 1,0 0 0,1 0-1,-1 0 1,0 0-1,-1 1 1,1-1 0,0 0-1,-1 0 1,0 1 0,0 3-1,1 13-5,0-1 0,-2 1 0,-1-1 0,0 1 0,-1-1 0,-1 0 0,-1 0 0,-1 0 0,0-1 0,-1 0 0,-1 0 0,-1-1 0,-1 0 0,0 0 0,-1-1 0,-1 0 0,0-1 0,-1-1 0,-1 0 0,0-1 0,-1 0 0,-30 20 0,37-29-103,0 0 0,0 0 0,0 0-1,0-1 1,-1 0 0,1-1 0,-1 0 0,0 0 0,1-1 0,-16 0 0,24-2 7,1-1 1,0 0 0,-1 1 0,1-1 0,0 0 0,0 1 0,0-1-1,0 1 1,0 0 0,0-1 0,0 1 0,3-3 0,4-1 132,0-1 1,1 1 0,0 1 0,0 0 0,0 0-1,1 1 1,-1 0 0,1 0 0,0 1 0,-1 0-1,1 1 1,0 0 0,0 1 0,0 0 0,0 1-1,12 1 1,6 3 548,1 0 1,-1 2-1,0 1 0,35 15 1,-52-18-524,3 1-23,0 0 0,0-1 0,1 0 0,0-1 1,0-1-1,27 3 0,-47-27-13400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12422,'0'0'2764,"23"7"-1494,-2-1-1040,-2 1-88,0-2-1,1 0 1,-1-2 0,1 0-1,37 1 1,-34-4 152,0-1 0,0 0 1,0-2-1,0-1 0,39-12 0,-52 12-267,-1 1 1,1-2-1,-1 1 0,0-2 0,0 1 1,0-1-1,-1 0 0,0-1 0,0 0 1,-1 0-1,1-1 0,-2 0 0,1 0 1,-1-1-1,6-11 0,-8 11-103,0 1 0,-1-1 1,0 0-1,0-1 0,-1 1 0,-1 0 1,1-1-1,-2 0 0,1 1 0,-1-1 0,-1 1 1,1-1-1,-4-13 0,3 18 61,0 0 0,0 0 0,-1 0 0,0 0 0,1 0 0,-2 0 0,1 1 0,0-1 0,-1 1 1,0 0-1,0-1 0,0 1 0,-1 1 0,1-1 0,-1 0 0,0 1 0,0 0 0,0 0 0,-1 0 0,1 0 0,-1 1 0,1-1 0,-1 1 0,0 0 0,0 1 0,-5-2 0,7 3 25,0 0-1,0 0 0,0 1 0,0-1 1,0 1-1,0 0 0,0 0 1,0 0-1,1 0 0,-1 0 0,0 0 1,1 1-1,-1 0 0,1-1 1,-1 1-1,1 0 0,0 0 0,0 0 1,0 0-1,0 1 0,0-1 1,0 1-1,0-1 0,1 1 0,-1-1 1,1 1-1,0 0 0,-1 3 1,-4 9 108,0-1 0,1 1-1,1 0 1,-3 18 0,4-18 49,0 0 0,2 0 0,0 0 0,1 1 0,0-1 0,1 0-1,1 0 1,5 22 0,-6-32-208,1 1 0,1-1-1,-1 0 1,1 0 0,0 0 0,0 0 0,0 0-1,1-1 1,0 1 0,-1-1 0,2 0-1,-1 0 1,0 0 0,1-1 0,0 0-1,0 0 1,0 0 0,0 0 0,0-1-1,0 0 1,1 0 0,-1 0 0,1-1-1,-1 1 1,7-1 0,1 1-1401,0 0 1,0-1-1,0-1 1,1 0-1,23-4 1,10-13-7726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1345,'0'0'15703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13766,'0'0'875,"17"-2"-328,13-2 563,1-1 0,32-11 0,-48 12-935,-1-1 0,0 0 0,-1-1 0,1 0-1,-1-1 1,-1-1 0,1 0 0,11-10 0,-22 16-190,0 1 0,-1-1 0,1 1-1,-1-1 1,1 0 0,-1 0 0,0 0 0,1 0 0,-1 0 0,0 0 0,0 0-1,-1 0 1,1 0 0,0 0 0,-1-1 0,1 1 0,-1 0 0,0 0 0,1-1 0,-1 1-1,0 0 1,-1-1 0,1-1 0,-1 0-14,-1 0 0,1 0-1,-1 1 1,0-1 0,0 1-1,0-1 1,-1 1 0,1 0 0,-1 0-1,0 0 1,0 0 0,-3-2 0,-9-7 0,-1 1 1,0 1-1,0 0 1,-22-9-1,32 16 51,0 1 0,0-1 0,-1 1 0,1 0 0,0 1 0,-1-1 0,1 1 0,-9 0 0,12 1 0,1 0-1,0 1 0,-1-1 0,1 1 0,0-1 0,-1 1 0,1 0 0,0 0 0,0 0 0,0 0 0,0 0 1,0 0-1,0 1 0,0-1 0,0 1 0,0-1 0,0 1 0,1 0 0,-1 0 0,1-1 0,0 1 0,-1 0 1,1 0-1,-2 5 0,-3 6 177,1 0 1,0 1-1,1-1 0,1 1 1,0 0-1,-1 18 1,3-28-176,0 0 0,1 0 1,0 0-1,0 0 0,0 0 1,0 1-1,1-1 0,-1 0 1,1 0-1,0 0 0,1 0 1,-1 0-1,1 0 0,-1-1 1,1 1-1,0 0 0,1-1 1,-1 1-1,1-1 0,-1 0 1,1 0-1,0 0 0,0 0 1,0 0-1,6 3 0,0-2-215,0-1 1,0 0-1,0 0 0,0-1 0,1 0 0,-1-1 0,12 1 0,69-4-4985,-14-8-1458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88 11269,'0'0'3751,"-20"-9"-2660,-64-30-15,77 36-1030,1 0 0,-1 1 1,0 0-1,-1 0 1,1 1-1,0 0 1,0 0-1,-1 1 1,1-1-1,0 2 1,-1-1-1,1 1 0,0 0 1,0 0-1,0 1 1,0 0-1,0 1 1,0-1-1,0 1 1,0 1-1,1-1 1,0 1-1,0 0 1,0 0-1,0 1 0,1 0 1,-1 0-1,-5 7 1,9-10-32,0 0 0,1 0 0,-1 0 0,0 0 0,1 0 0,-1 0 0,1 0 0,0 1 0,-1-1 0,1 1 0,0-1 0,1 1 0,-1-1 0,0 1 0,1-1 0,-1 1 0,1-1 0,0 1 1,0 0-1,0-1 0,0 1 0,0 0 0,1-1 0,-1 1 0,1-1 0,0 1 0,0-1 0,0 1 0,0-1 0,0 0 0,0 1 0,1-1 0,-1 0 0,1 0 0,-1 0 0,1 0 0,0 0 0,0 0 0,0 0 0,0-1 0,0 1 0,0-1 0,0 1 0,1-1 0,2 2 0,8 3 70,0 0-1,0-1 1,1 0 0,-1 0-1,1-2 1,27 4-1,-23-4-277,-1-2 1,1 0-1,-1-1 0,31-4 0,-45 4 167,0 0-1,-1-1 0,1 0 1,0 1-1,0-1 0,0 0 1,0 0-1,-1-1 0,1 1 1,0 0-1,-1-1 0,1 0 1,-1 1-1,0-1 0,1 0 1,-1 0-1,0-1 0,0 1 1,-1 0-1,1-1 0,0 1 1,-1-1-1,1 1 0,-1-1 1,0 0-1,0 0 0,0 0 1,0 1-1,0-1 1,-1 0-1,0 0 0,1 0 1,-1 0-1,0 0 0,0-3 1,-2 1 208,0 0 0,-1 0 0,1 1 0,-1-1 0,0 1 0,0 0 0,0 0 0,0 0 0,-1 0 0,0 0 0,1 1 1,-2-1-1,1 1 0,0 0 0,-1 0 0,1 1 0,-1-1 0,0 1 0,-8-3 0,14 35-139,1-26-45,0-1 1,-1 0-1,2 0 1,-1 0-1,0 0 1,0 0-1,1 0 0,0-1 1,-1 1-1,1-1 1,0 0-1,0 0 1,1 0-1,-1 0 1,0 0-1,0-1 1,1 1-1,-1-1 0,1 0 1,6 1-1,5 2 38,0-1-1,1-1 1,23 1-1,-21-2 16,-12 0-57,1-1 0,-1 1 0,0-1 1,0 0-1,1 0 0,-1-1 0,0 0 0,0 0 1,0-1-1,11-3 0,-16 4-18,0 0 0,0 0 0,0-1 0,0 1 1,0 0-1,0-1 0,-1 1 0,1 0 0,0-1 0,-1 1 0,1-1 0,-1 1 0,1-1 1,-1 1-1,0-1 0,0 1 0,0-1 0,0 1 0,0-1 0,0 1 0,0-1 1,0 0-1,-1 1 0,1-1 0,-1 1 0,1 0 0,-1-1 0,1 1 0,-2-3 1,-25-37-1025,22 35 2115,20 22-768,0-1 0,34 26 0,-32-34-274,0 0-1,1-1 0,0 0 1,1-2-1,-1 0 1,1-1-1,-1-1 1,1-1-1,0 0 1,30-4-1,-44 3-134,-1-1 0,0 1 0,0-1 0,0 0 0,0 0 0,0-1 0,0 1 0,0-1 0,-1 0 0,1 0 0,-1 0 0,1-1 0,-1 1 0,1-1 0,-1 0 0,0 1 0,-1-1 0,1-1 0,0 1 0,-1 0 0,0-1 0,1 1 0,-1-1 0,-1 0 0,1 0 0,0 0 0,-1 0-1,0 0 1,0 0 0,0 0 0,-1 0 0,1 0 0,-1 0 0,0 0 0,0-1 0,0 1 0,-1 0 0,0 0 0,0 0 0,0 0 0,0 0 0,0 0 0,-1 0 0,-3-6 0,4 7 213,0 1 0,0-1 1,0 1-1,-1-1 0,0 1 1,1 0-1,-1-1 0,0 1 0,0 0 1,0 0-1,0 0 0,0 0 1,-5-2-1,7 13 1578,0-3-1560,0-1 0,1 1 0,0-1 0,0 0 1,0 1-1,1-1 0,-1 0 0,1 1 0,1-1 1,-1 0-1,1-1 0,0 1 0,0 0 0,0-1 0,0 1 1,1-1-1,0 0 0,0 0 0,0-1 0,0 1 1,1-1-1,5 3 0,-2-1-342,1 0 0,0-1 0,0 0-1,19 5 1,-16-6-969,1-1-1,-1 0 0,19 1 0,7-3-6201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11317,'0'0'4210,"22"1"-3386,3 1-521,6 0 386,0 0 1,0-2-1,46-6 1,-72 5-611,1-1 0,-1 1 0,1-1 0,-1 0 1,1 0-1,-1-1 0,0 1 0,0-1 0,0 0 0,6-6 1,-9 8-58,-1-1 1,0 1 0,0-1 0,1 1 0,-1-1 0,0 1-1,0-1 1,0 0 0,-1 0 0,1 1 0,0-1 0,-1 0-1,1 0 1,-1 0 0,1 0 0,-1 0 0,0 0 0,0 0-1,0 0 1,0 0 0,0 1 0,-1-1 0,1 0 0,0 0-1,-1 0 1,1 0 0,-1 0 0,0 1 0,0-1 0,0 0-1,0 0 1,0 1 0,0-1 0,-2-1 0,2 0-15,-1 1 0,0-1 1,0 1-1,0-1 0,0 1 1,0 0-1,-1 0 0,1 0 1,-1 0-1,1 1 0,-1-1 1,0 1-1,0-1 0,0 1 1,1 0-1,-1 0 0,0 0 1,0 1-1,-1-1 0,1 1 1,0-1-1,0 1 0,-4 1 1,5-1-3,0 1 1,-1-1-1,1 1 1,0 0-1,0 0 0,-1 0 1,1 0-1,0 1 1,0-1-1,1 1 1,-1-1-1,0 1 1,0-1-1,1 1 1,-1 0-1,1 0 0,-1 0 1,1 0-1,0 0 1,0 0-1,0 0 1,0 0-1,0 1 1,0-1-1,1 0 1,-1 1-1,1-1 0,-1 0 1,1 1-1,0 2 1,-1 4-1,1 1 0,0-1 0,0 0 0,1 1 1,1-1-1,-1 0 0,1 1 0,1-1 0,0 0 0,0 0 0,1-1 0,6 11 1,-8-14-93,1 0 0,1-1 1,-1 1-1,1-1 1,0 0-1,0 0 0,0 0 1,0-1-1,1 0 1,-1 0-1,1 0 0,0 0 1,0 0-1,0-1 1,0 0-1,0 0 1,1-1-1,-1 1 0,1-1 1,-1 0-1,1-1 1,8 1-1,-11-2-56,0 1-1,0 0 1,0-1 0,-1 0-1,1 0 1,0 0 0,0 0-1,0 0 1,-1 0 0,1-1 0,0 0-1,-1 1 1,0-1 0,1 0-1,1-3 1,35-40-1721,1 0 568,-32 39 1353,1 0-1,0 1 1,-1 0-1,2 0 0,-1 1 1,17-5-1,-19 7 363,0 0-1,1 1 1,-1-1 0,0 2 0,1-1-1,-1 1 1,1 0 0,-1 0-1,0 1 1,9 2 0,-14-2-309,1 0 1,-1 1 0,1-1-1,-1 1 1,0-1-1,1 1 1,-1 0-1,0 0 1,0 0 0,0 0-1,-1 0 1,1 1-1,0-1 1,-1 0-1,1 1 1,-1 0 0,0-1-1,0 1 1,0-1-1,0 1 1,0 4-1,1-1-73,-1 1 0,0-1 0,0 1 0,0-1 0,-1 1 0,0-1 0,0 1 0,-2 9 0,1-14-98,-1 0 1,1 0 0,0-1-1,0 1 1,-1 0-1,1-1 1,-1 1 0,1-1-1,-1 1 1,0-1-1,0 0 1,1 1 0,-1-1-1,0 0 1,0 0-1,0 0 1,0-1 0,0 1-1,0 0 1,-1-1-1,1 0 1,0 1 0,0-1-1,0 0 1,0 0 0,-3 0-1,2 0-99,1 0 0,-1 0 0,0 0 0,1 0 0,-1 0 0,1 0-1,-1-1 1,0 1 0,1-1 0,-1 0 0,1 0 0,-1 0 0,1 0 0,0 0 0,-1 0 0,1-1 0,0 1-1,0-1 1,0 0 0,0 1 0,-2-4 0,1-1 64,1 0-1,0 0 1,1-1 0,-1 1-1,1-1 1,0 1 0,1-1-1,0 1 1,0-1 0,0 0-1,1 1 1,0-1 0,0 1-1,0-1 1,1 1 0,0-1-1,1 1 1,2-6 0,9-16 143,1 0-1,28-40 1,-23 38 123,-13 20-75,45-63 967,-49 70-892,0-1-1,0 0 0,0 1 0,1 0 0,0 0 0,-1 0 1,1 0-1,0 1 0,0-1 0,1 1 0,-1 0 0,1 0 1,-1 1-1,1-1 0,6 0 0,-9 2-83,0 0 0,0 1 0,0-1 0,0 1 0,0 0-1,0-1 1,0 1 0,0 0 0,0 0 0,-1 0 0,1 0 0,0 1 0,-1-1-1,1 0 1,-1 1 0,1-1 0,-1 1 0,0 0 0,1-1 0,-1 1 0,0 0 0,0 0-1,1 3 1,21 55 709,-17-42-398,76 217-238,-81-231-729,2 5-587,-3-1-3378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19673,'0'0'6019,"144"14"-4835,-81-14-816,1 0-368,-7-2-1440,-16-5-2898,-24-3-8948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3314,'0'0'240,"0"0"-144,0 90-16,0-33 1376,0 6-687,0 3-577,0 0 336,0-7-384,3-9-96,2-7 64,2-10-112,-2-9 0,-2-10-320,-1-8-848,-2-6-513,1 0-1041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10 193 14391,'0'0'1902,"21"12"-1011,-19-11-874,11 7 35,0 0 1,0-2-1,1 0 0,-1 0 1,1-1-1,0-1 1,1 0-1,-1-1 1,1 0-1,0-2 1,-1 1-1,30-3 1,-37 0-59,-1 0 0,1-1 0,0 0 1,-1 0-1,0 0 0,1-1 0,-1 0 0,0 0 1,-1-1-1,1 0 0,-1 0 0,1 0 0,-1-1 1,0 1-1,-1-1 0,1 0 0,-1-1 0,6-8 1,-8 10-65,-1 0 1,1 1-1,-1-1 1,1 0-1,-1 0 1,0 0-1,-1 0 1,1 0-1,-1 0 1,1-1-1,-1 1 1,0 0-1,-1 0 1,1 0-1,-1 0 0,0 0 1,0 0-1,0 0 1,-1 0-1,1 0 1,-1 0-1,0 1 1,0-1-1,0 1 1,0-1-1,-1 1 1,1 0-1,-1 0 1,0 0-1,-6-5 1,0 1 31,-1 0 0,1 0 1,-1 1-1,0 0 0,-1 1 0,1 0 1,-1 1-1,0 0 0,0 1 0,-1 0 0,1 1 1,-15-1-1,19 2 69,1 0-1,-1 1 1,1 0 0,-1 0-1,1 1 1,-1 0 0,1 0-1,0 0 1,0 1 0,-1 0-1,1 0 1,0 0 0,0 1-1,1 0 1,-1 0 0,1 1 0,-1-1-1,1 1 1,0 1 0,0-1-1,1 1 1,0-1 0,-5 7-1,4-3 97,0 1 1,1-1-1,0 1 0,0 1 0,1-1 0,0 0 0,1 1 1,0 0-1,-1 10 0,3-17-108,-1 0 0,1 0 0,0 0 0,0 1 0,0-1 0,0 0 0,1 0 0,-1 0 0,1 0-1,0 0 1,0 0 0,0 0 0,0 0 0,1 0 0,-1 0 0,1-1 0,0 1 0,-1-1 0,1 1 0,0-1 0,1 1 0,-1-1 0,0 0 0,1 0 0,-1 0 0,1-1 0,-1 1 0,1 0 0,0-1 0,0 0 0,3 2-1,6 0-183,-1-1 0,0 0-1,1 0 1,0-1-1,-1-1 1,14 0-1,-15-1-766,0 0 0,-1-1 0,1 0 0,13-5 0,30-21-8110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14615,'0'0'4114,"85"108"-1809,-40-75-1073,2-1-1152,-2-3 32,-2-4-112,-8-5-912,-3-8-1633,-6-12-2850,-13 0-4641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14583,'0'0'1136,"-99"83"-127,70-48 271,4 0-1280,8-3-224,6-5-2033,11-12-2161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14150,'0'0'2524,"16"12"-1777,-4-4-598,-5-2-101,1-1 0,0 1 0,0-1 0,0-1 0,1 0 0,-1 0 0,1 0 0,0-1 1,0-1-1,0 1 0,0-2 0,18 2 0,-3-2 74,-8 0-205,1 0 1,-1-2-1,1 0 0,27-5 0,-41 5-18,0 0-1,0 0 0,0 0 0,0 0 1,-1 0-1,1 0 0,0-1 0,0 1 0,-1-1 1,1 0-1,-1 0 0,0 0 0,1 0 1,-1 0-1,0 0 0,0-1 0,0 1 1,-1-1-1,1 0 0,-1 1 0,1-1 0,-1 0 1,0 0-1,0 0 0,0 0 0,0 0 1,-1 0-1,1 0 0,-1 0 0,1 0 1,-1-3-1,-1-1-80,1 1 1,-1 0-1,0-1 1,-1 1-1,-3-11 1,4 14 348,1 1 0,-1 0 0,0 0 0,0 0 0,-1 0 0,1 0 0,0 0 0,-1 0 0,1 0 0,-1 0 0,1 0 0,-1 1 0,0-1 0,0 1 0,0-1 0,0 1 0,0 0 0,0 0 0,-3-2 0,6 15 479,5 8-629,0 0 1,2-1-1,0 1 0,15 22 0,6 17 57,-15-29-59,-1 0 0,-1 1 0,-2 0 1,-1 1-1,-2 0 0,-1 1 0,-2-1 0,1 59 0,-5-88-28,0-1 0,0 1 0,-1 0 0,1-1-1,-1 1 1,0 0 0,0-1 0,0 1 0,0-1 0,0 1-1,-1-1 1,1 0 0,-1 1 0,0-1 0,1 0 0,-1 0 0,0 0-1,0 0 1,0-1 0,-5 4 0,2-2 5,0-1-1,0 1 1,-1-1 0,1 0-1,-1-1 1,0 1 0,1-1-1,-1 0 1,-10 0 0,6-1 30,-1 0 1,1-1-1,0 0 1,-1 0-1,1-1 1,0 0-1,0-1 1,0 0-1,0-1 1,-18-9-1,23 10 53,1-1 0,-1 1 0,1-1 0,0 0 0,0 0 0,0 0 0,1 0-1,0 0 1,-1-1 0,2 0 0,-1 0 0,0 0 0,1 0 0,0 0 0,0 0 0,0 0 0,1-1 0,0 1 0,0-1 0,0 1-1,1-1 1,0 1 0,0-1 0,0 1 0,1-1 0,-1 1 0,2-1 0,-1 1 0,3-10 0,1 2-153,0 1 1,1 0 0,0 0 0,13-19-1,36-37-3693,-11 24-1626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12246,'0'0'3439,"10"19"-3063,20 37-67,46 63 1,-70-112-310,-4-5-12,-1 0 0,1-1 0,-1 1 0,1 0 0,-1 0 0,0 0 1,0 0-1,0 1 0,0-1 0,0 0 0,0 0 0,0 3 0,-1-5-119,-3 0-72,-121-10-774,-5-1 484,125 10 532,0 1-1,1 1 0,-1-1 0,0 0 0,0 1 0,0 0 0,0 0 1,1 0-1,-6 2 0,8-2-3,0 0-1,0-1 1,0 1-1,0 0 1,1 0 0,-1 0-1,0 0 1,0 0-1,1 0 1,-1 0 0,1 1-1,-1-1 1,1 0-1,-1 0 1,1 0 0,0 1-1,0-1 1,-1 0-1,1 0 1,0 0 0,0 1-1,0-1 1,0 0-1,1 0 1,-1 1 0,0-1-1,0 0 1,1 0-1,-1 0 1,1 1 0,-1-1-1,1 0 1,-1 0 0,2 1-1,1 2 25,-1 1 1,1-1-1,1 0 0,-1-1 0,0 1 1,1-1-1,0 1 0,0-1 0,0 0 1,0-1-1,0 1 0,0-1 1,1 1-1,0-1 0,5 1 0,75 22 575,-53-18-560,1-2 0,0-1-1,0-1 1,0-3 0,44-3-1,-57 1-66,0-1 0,0 0-1,0-2 1,0 0 0,-1-1 0,0-1 0,0-1-1,-1-1 1,32-20 0,-48 28-49,1-1 0,-1 1 1,1-1-1,-1 0 0,0 0 0,0-1 1,1 1-1,-2 0 0,1-1 1,0 1-1,0-1 0,-1 1 0,1-1 1,-1 0-1,0 0 0,0 1 0,0-1 1,0 0-1,-1 0 0,1 0 1,-1 0-1,0 0 0,0 0 0,0 0 1,0 0-1,0 0 0,0 0 1,-2-3-1,1 2-19,0 1 0,-1 0 0,0 0 1,0 1-1,0-1 0,0 0 0,0 1 1,0-1-1,-1 1 0,1-1 0,-1 1 1,0 0-1,1 0 0,-1 1 0,0-1 0,0 0 1,0 1-1,0 0 0,-1-1 0,1 2 1,0-1-1,-1 0 0,1 0 0,-4 1 1,3-1 163,-1 0 1,1 1-1,0-1 1,0 1 0,0 0-1,0 1 1,-1-1-1,1 1 1,0 0 0,0 0-1,0 0 1,0 0-1,0 0 1,0 1 0,1 0-1,-1 0 1,0 0 0,-4 4-1,5-3-40,1 1 0,0-1 0,0 1 0,0-1 0,0 1 0,0-1 0,1 1 0,0 0 0,-1 0 0,1 0 0,1 0 0,-1 0 0,1 0 0,-1 0 0,1 0 0,0 0 0,1 0 0,-1 0 0,2 6 0,-1-6-31,1 1 1,-1 0 0,1-1 0,0 1-1,1-1 1,-1 0 0,1 0 0,-1 0 0,1 0-1,1 0 1,-1 0 0,0-1 0,1 1-1,0-1 1,0 0 0,0 0 0,0-1-1,0 1 1,1-1 0,-1 0 0,1 0 0,7 2-1,7 3 36,1-2 0,0 0 0,0 0 0,23 0 0,-2-1-13,1-2 0,0-2 0,63-8 0,-81 4-25,1-1 0,-2 0 0,1-2 0,-1-1 0,0-1 0,0-1-1,28-16 1,-47 23-48,-1 1 0,1-1 0,-1 0 0,0 1 0,0-2 0,0 1-1,0 0 1,-1 0 0,1-1 0,-1 0 0,0 1 0,0-1 0,0 0 0,0 0-1,1-8 1,-2 10-18,-1 0 0,1 0 0,-1 0 1,0-1-1,0 1 0,0 0 0,0 0 0,-1 0 0,1-1 0,-1 1 0,1 0 0,-1 0 0,0 0 0,1 0 0,-1 0 0,0 0 0,0 0 0,-1 0 0,1 0 0,0 0 0,-1 1 0,1-1 0,-1 1 0,1-1 0,-1 1 0,0-1 0,0 1 1,1 0-1,-1 0 0,0 0 0,-3-1 0,-6-3 136,0 1 1,-1 1-1,1 0 1,-1 1 0,0 0-1,1 1 1,-1 0-1,0 0 1,-13 2 0,24 0-51,-1 0 0,0-1 0,1 1 1,-1 0-1,1 0 0,-1 0 0,1 0 1,0 0-1,-1 0 0,1 0 0,0 0 1,0 0-1,0 1 0,0-1 1,0 1-1,0-1 0,0 0 0,0 1 1,1 0-1,-1-1 0,0 1 0,1-1 1,0 1-1,-1 0 0,1-1 1,0 1-1,0 0 0,0-1 0,0 1 1,0 2-1,-1 3 81,1 0 0,0 0 0,1 0 0,-1 0 0,2 0 0,1 10 0,0-12-78,0 0 0,0 0-1,1 0 1,-1 0 0,1-1-1,0 0 1,0 1 0,0-1-1,1-1 1,-1 1 0,1-1-1,0 0 1,0 0 0,0 0-1,1-1 1,7 4 0,4 0-72,0-1 1,0 0-1,1-1 1,19 2-1,-27-5-330,39 3-1083,-46-3 863,-1-1-1,1 0 1,0-1 0,-1 1-1,1 0 1,-1-1-1,1 1 1,-1-1 0,1 0-1,-1 0 1,1 0-1,-1 0 1,0 0 0,3-2-1,4-18-10040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14983,'0'0'0,"-105"55"-224,53-16 224,7 0 0,8-4-4690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11717,'0'0'4144,"15"4"-3320,15 4-244,0-2-1,1-2 1,46 2 0,-62-5-485,-1-1 0,1-1 0,0 0 0,-1-1 0,1 0 1,-1-1-1,0-1 0,0 0 0,0-1 0,-1-1 0,14-7 0,-24 12-83,0-1-1,-1 0 1,1 0 0,-1 1-1,1-2 1,-1 1 0,0 0-1,0 0 1,0-1 0,0 1-1,0-1 1,0 0-1,-1 1 1,1-1 0,-1 0-1,0 0 1,0 0 0,0 0-1,0 0 1,0 0-1,-1-1 1,1 1 0,-1 0-1,0 0 1,0 0 0,0 0-1,0-1 1,-1 1-1,1 0 1,-1 0 0,0 0-1,0 0 1,-2-5 0,-1 1-9,0-1 0,-1 1 0,1 1 1,-1-1-1,-1 1 0,1-1 1,-1 2-1,0-1 0,0 1 1,-1-1-1,-11-5 0,9 6 12,0 0 1,0 1-1,-1 0 1,0 0-1,1 1 0,-1 1 1,0 0-1,-1 0 1,1 1-1,0 0 0,0 0 1,-19 3-1,27-2-3,0 1 0,1 0-1,-1 0 1,0 0 0,1 0-1,-1 1 1,0-1 0,1 0-1,0 1 1,-1-1 0,1 1-1,0-1 1,0 1 0,0-1-1,0 1 1,0 0 0,0 0-1,0 0 1,0-1 0,1 1 0,-1 0-1,1 0 1,-1 0 0,1 0-1,0 0 1,0 0 0,0 0-1,0 3 1,0 2 24,0-1 1,0 1-1,0 0 0,1 0 1,0-1-1,0 1 0,4 9 1,-1-8-18,1 0 1,0-1 0,0 0 0,1 0-1,0 0 1,0-1 0,0 0-1,1 0 1,0 0 0,0-1-1,1 0 1,-1-1 0,1 0-1,13 6 1,0-2 14,0 0 0,1-1-1,0-1 1,36 5 0,44-7 91,-101-4-120,0 0-1,0 0 1,0 0-1,0 0 1,0-1-1,0 1 1,1 0-1,-1 0 1,0-1-1,0 1 0,0-1 1,0 1-1,0-1 1,0 1-1,0-1 1,-1 1-1,1-1 1,0 0-1,0 0 1,0 1-1,0-1 1,-1 0-1,1 0 0,-1 0 1,1 0-1,0-1 1,0-1-33,0 1 1,0-1 0,-1 0-1,0 1 1,1-1-1,-1 0 1,0 1 0,0-1-1,0 0 1,-1 0-1,0-2 1,1 0-34,-1 0 0,-1 1 0,1-1-1,-1 0 1,1 1 0,-1-1 0,-1 1 0,1-1 0,-1 1 0,0 0 0,1 0-1,-6-4 1,17 13 119,0 0 0,1-1 0,-1 0 0,1 0 0,0-1-1,-1-1 1,1 0 0,1 0 0,-1 0 0,0-1 0,0-1-1,1 0 1,13-2 0,-18 2-66,0-1 0,-1-1-1,1 1 1,0-1 0,-1 1 0,1-2-1,-1 1 1,0-1 0,0 1 0,0-1-1,6-5 1,-8 6-11,0-1 0,-1 0 0,1 0 0,-1 0-1,0 0 1,0 0 0,0 0 0,0-1 0,0 1 0,-1-1-1,0 1 1,1-1 0,-1 1 0,-1-1 0,1 0 0,0 0-1,-1 1 1,0-7 0,0 16 97,1 1-1,0 0 1,1 0 0,-1 0-1,1-1 1,0 1 0,1-1-1,0 0 1,0 0 0,0 0-1,1 0 1,-1 0 0,1 0-1,1-1 1,-1 0-1,1 0 1,6 5 0,3 2-691,1-1 0,0 0-1,0-1 1,1-1 0,31 13 0,-10-7-5595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51 140 9861,'0'0'7069,"10"15"-6060,-3-2-731,-4-7-206,-1-1 0,1 0 0,0 0 0,0-1 0,0 1 0,1-1 0,-1 1 0,1-1 0,0 0 0,1-1 0,-1 1 0,0-1 0,1 1 0,0-1 0,0-1 0,0 1 0,7 2 0,3-1 120,0 0 1,1 0-1,0-2 0,0 0 1,0 0-1,-1-2 1,1 0-1,28-4 0,-41 3-171,0 1 0,-1-1 0,1 0 0,0 0-1,-1-1 1,1 1 0,-1-1 0,1 1-1,-1-1 1,1 0 0,-1 0 0,0 0 0,0 0-1,0 0 1,0 0 0,-1 0 0,1-1-1,0 1 1,-1-1 0,0 1 0,1-1 0,-1 0-1,0 0 1,-1 1 0,2-5 0,0-7-62,0 1 0,0-1 0,-1 0 0,-2-14 0,1 13-46,0 11 52,0 1 0,0-1 1,-1 1-1,1 0 0,-1-1 1,0 1-1,0 0 0,0 0 1,0 0-1,-1 0 0,1 0 1,-1 0-1,0 0 0,0 0 1,0 0-1,0 1 0,-4-5 1,1 3 14,0 0 1,-1 1 0,1-1-1,-1 1 1,1 0-1,-1 1 1,0 0 0,-12-4-1,-6 2-51,0 0 0,-1 1-1,-43 2 1,68 1 69,-6-1 28,0 1 0,0 1 1,0-1-1,1 1 0,-1 0 1,0 1-1,0-1 0,1 1 1,-1 0-1,1 1 0,-1-1 1,1 1-1,0 0 0,0 0 1,0 1-1,0-1 0,1 1 1,0 0-1,-1 1 0,1-1 1,1 1-1,-1-1 0,1 1 1,0 0-1,0 1 0,0-1 1,1 0-1,-1 1 0,1-1 0,1 1 1,-1 0-1,1 0 0,0 0 1,0-1-1,1 1 0,0 0 1,1 12-1,-1-16-23,1 0-1,0 0 1,0-1 0,0 1-1,0 0 1,0 0-1,0-1 1,1 1 0,-1 0-1,1-1 1,-1 1-1,1-1 1,-1 0 0,1 0-1,0 1 1,-1-1-1,1 0 1,0 0-1,0-1 1,0 1 0,0 0-1,0-1 1,0 1-1,0-1 1,3 1 0,56 5-1134,-60-6 1090,41-1-2809,1-6-2261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12454,'0'0'4914,"11"-16"-4514,-2 0-398,-5 8-4,1 1-1,0-1 0,0 1 0,1 0 0,0 0 0,0 0 0,0 1 1,1 0-1,0 0 0,0 1 0,11-6 0,-7 4 147,1 1 0,0 1 0,0 0-1,0 0 1,1 2 0,0-1 0,0 2 0,0-1-1,21 0 1,-33 3-135,1 0 0,-1 1-1,1-1 1,-1 0 0,1 0 0,-1 1-1,0-1 1,1 1 0,-1-1 0,1 1-1,-1 0 1,0-1 0,1 1 0,-1 0-1,0 0 1,0 0 0,0 0 0,0 0-1,0 0 1,0 0 0,2 3-1,-1-1 4,-1 0-1,1 1 1,0 0-1,-1-1 0,0 1 1,0 0-1,0 0 1,0 5-1,0 7 1,0 1 1,-2-1-1,-1 17 0,2-32-12,-3 12-3,0-1 0,0-1 0,-1 1-1,0 0 1,-1-1 0,-1 0 0,0 0 0,0 0-1,-1-1 1,0 0 0,-1 0 0,0-1 0,-11 11-1,9-10-148,-1-1 0,0 1-1,-1-2 1,1 0 0,-1 0-1,-1-1 1,0 0 0,0-1-1,0-1 1,0 0 0,-17 4-1,67-16 754,1 3 0,-1 1-1,1 1 1,0 3 0,-1 0-1,64 13 1,-17-3 89,-49-10-4259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8756,'0'0'12136,"5"0"-11495,61 3-52,0 2 1,85 17-1,-122-16-794,25 4 492,-18-7-4979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2897,'0'0'3090,"0"0"-3090,0 0 0,0 0 688,0 0 721,0 0-977,75 53 256,-53-23 209,-4 1-497,1-1-112,-3-1-288,-4-6 0,-5-4-224,-1-6-673,-2-8-1007,-3-5-418,-1-5-2464</inkml:trace>
  <inkml:trace contextRef="#ctx0" brushRef="#br0" timeOffset="1">170 2 8452,'0'0'128,"0"0"-128,0 0 0,0 0-16,0 0-1153,0 0-1136,49-2-2465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13798,'0'0'8964,"146"4"-8323,-87-4-145,1 0-448,-2-5 0,-6 0-96,-11 0-96,-13 3-849,-13 2-479,-11 0-1362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21 243 9877,'0'0'8457,"4"0"-8321,120 11 1130,9 0-403,-103-10-729,-18 0-83,0 0-1,0-1 1,0-1 0,1 0 0,11-2 0,-22 2-33,1 1 0,-1-1 0,0 0 0,0 0 0,1 0 0,-1 0 0,0 0 0,0 0 0,0-1-1,0 1 1,-1-1 0,1 1 0,0-1 0,-1 1 0,1-1 0,-1 0 0,1 0 0,-1 0 0,0 0 0,0 0 0,0 0 0,0 0 0,0-1 0,0 1 0,-1 0 0,1 0 0,-1-1 0,1 1 0,-1 0 0,0-1 0,0-3 0,0 0-34,-1-1 1,1 1-1,-1-1 1,-1 1 0,1-1-1,-1 1 1,0 0 0,-1-1-1,1 1 1,-1 0-1,0 1 1,-1-1 0,-5-7-1,2 4 0,-1 2-1,1-1 1,-1 1-1,-1 0 1,1 1-1,-1 0 1,-18-10-1,10 8-70,0 1-1,-1 1 1,0 0-1,0 1 1,-1 1-1,1 0 1,-1 2 0,0 0-1,-24 1 1,38 2 69,0 0 0,0 0 0,0 0 0,1 1 0,-1 0 0,0 0 0,1 0 0,0 0 0,-1 1 0,1-1 0,0 1 0,0 0 0,1 1 0,-1-1 0,1 0 0,-1 1 0,1 0 0,0 0 0,0 0 0,1 0 0,-1 1 0,1-1 0,0 0-1,0 1 1,1 0 0,-3 7 0,-1 7 28,0 0-1,1 0 1,1 1-1,1 0 1,1 25-1,1-43-5,0 0 0,0 0-1,0 0 1,1 1 0,-1-1 0,1 0-1,-1 0 1,1 0 0,0 0 0,0-1-1,0 1 1,0 0 0,0 0 0,1 0-1,-1-1 1,0 1 0,1-1 0,-1 1-1,1-1 1,0 1 0,-1-1 0,1 0 0,0 0-1,0 0 1,0 0 0,0 0 0,0 0-1,0-1 1,0 1 0,0-1 0,0 1-1,4-1 1,7 2-159,0-1-1,0 0 1,1-1-1,14-2 1,-16 1-299,43-8-3388,-1-15-3070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13270,'0'0'5331,"131"43"-4291,-92-16-528,4 2-288,-2-6 209,-2-3-401,-3-3 32,-1-3-64,-5-6-128,-2-6-417,-6-2-1360,-1-2-2593,-10-20-3601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15783,'0'0'1521,"-69"96"-1521,42-52 1505,1-1-113,4-1-992,3-6-368,6-8 97,2-4-129,4-9-353,3-5-815,2-7-1505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38 102 15031,'0'0'2038,"19"1"-1747,61 6-120,-79-6-165,1-1 1,0 0-1,0 0 0,0 0 1,0 0-1,0 0 1,0 0-1,0 0 1,0-1-1,0 1 1,0 0-1,-1-1 1,1 0-1,0 1 0,0-1 1,0 0-1,-1 0 1,1 0-1,0 0 1,-1-1-1,1 1 1,-1 0-1,0-1 1,1 1-1,-1-1 0,0 1 1,0-1-1,0 1 1,0-1-1,0 0 1,0 0-1,0 1 1,-1-1-1,1 0 0,-1 0 1,1 0-1,-1 0 1,0-2-1,1 2-72,-1-1 0,0 0 0,0 1-1,0-1 1,0 0 0,-1 1 0,1-1-1,-1 1 1,0-1 0,1 1 0,-1-1-1,0 1 1,-1-1 0,1 1 0,0 0-1,-1 0 1,1-1 0,-1 1 0,1 0-1,-1 0 1,-3-2 0,1 2 65,-1 0 0,1 0 1,0 0-1,0 1 0,0 0 1,-1 0-1,1 0 0,-1 0 1,1 1-1,-1-1 0,1 1 1,-1 0-1,1 1 0,-1-1 1,1 1-1,0 0 0,-1 0 1,1 0-1,0 1 0,-1 0 1,1-1-1,0 1 0,0 1 1,1-1-1,-1 0 0,0 1 1,1 0-1,-1 0 0,-3 5 1,2-3 25,1 1 0,0 0-1,0 0 1,0 0 0,1 0 0,0 1 0,0-1 0,1 1 0,0 0 0,0 0 0,0 0 0,1 0 0,0 0 0,1 0 0,-1 0 0,1 0-1,1 0 1,0 8 0,0-12-156,-1 0 0,1-1-1,0 1 1,0 0 0,0 0 0,0 0-1,1-1 1,-1 1 0,1 0-1,-1-1 1,1 0 0,0 1-1,0-1 1,0 0 0,0 0-1,1 0 1,-1 0 0,0 0 0,1-1-1,-1 1 1,1-1 0,5 3-1,33 6-4694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15543,'0'0'376,"3"21"-138,42 160 1285,-32-141-1166,1 0 1,2 0-1,22 38 1,-38-78-363,0 0 0,1 0-1,-1 1 1,0-1 0,0 0-1,1 0 1,-1 1 0,0-1-1,0 0 1,1 0 0,-1 1 0,0-1-1,0 0 1,0 1 0,0-1-1,0 0 1,0 1 0,0-1 0,1 0-1,-1 1 1,0-1 0,0 0-1,0 1 1,0-1 0,0 0 0,0 1-1,-1-1 1,1 0 0,0 1-1,0-1 1,0 0 0,0 1 0,0-1-1,0 0 1,-1 0 0,1 1-1,0-1 1,0 0 0,0 1 0,-1-1-1,1 0 1,0 0 0,0 0-1,-1 1 1,1-1 0,0 0 0,0 0-1,-1 0 1,1 1 0,0-1-1,-1 0 1,1 0 0,0 0 0,-1 0-1,1 0 1,0 0 0,-1 0-1,1 0 1,0 0 0,-1 0 0,1 0-1,0 0 1,-1 0 0,1 0-1,0 0 1,-1 0 0,1 0 0,0-1-1,-1 1 1,-25-7-255,25 6 260,-28-10-53,0 2 0,0 0-1,-1 2 1,0 1 0,0 1-1,-34 0 1,63 6 91,0-1-1,0 0 1,0 1-1,-1 0 1,1-1-1,0 1 1,0 0 0,0 0-1,0-1 1,0 1-1,0 0 1,0 0 0,1 0-1,-1 0 1,0 0-1,0 1 1,1-1-1,-1 0 1,1 0 0,-1 0-1,1 0 1,-1 1-1,1-1 1,0 0 0,0 1-1,0-1 1,-1 0-1,1 0 1,0 1 0,0-1-1,1 0 1,-1 1-1,1 1 1,-1 3 35,0-1 0,1 1 0,-1-1 0,1 1 0,1-1 0,-1 1 0,3 5 0,-1-6-9,0-1 1,1 1-1,-1-1 0,1 0 0,0 0 0,0-1 1,0 1-1,1-1 0,-1 0 0,1 0 0,-1 0 1,1-1-1,0 0 0,0 1 0,1-2 0,-1 1 1,0-1-1,9 2 0,10 0 107,1 0-1,44-2 1,-48-1-115,4-1-32,0 0 1,0-2-1,-1-1 1,35-9-1,-43 8-43,-1 0-1,-1-1 0,1 0 0,-1-1 0,0-1 0,0 0 0,-1-1 0,14-12 1,-24 19-16,-1-1 1,0 1 0,1 0-1,-1-1 1,0 1 0,-1-1 0,1 0-1,0 0 1,-1 0 0,0 1-1,1-1 1,-1-1 0,0 1 0,-1 0-1,1 0 1,0 0 0,-1 0-1,0-1 1,0 1 0,0 0 0,0 0-1,0-1 1,-2-5 0,1 7 34,0-1 1,0 1 0,0 0-1,0-1 1,0 1 0,-1 0-1,1 0 1,-1 0 0,0 0 0,0 0-1,1 0 1,-1 0 0,0 0-1,-1 1 1,1-1 0,0 1-1,0 0 1,-1 0 0,1 0-1,-1 0 1,1 0 0,-1 0-1,1 0 1,-1 1 0,1-1 0,-1 1-1,0 0 1,-4 0 0,6 1 36,0-1 1,0 1 0,0 0 0,0 0 0,0 0 0,0 0 0,1 0-1,-1 0 1,0 0 0,0 0 0,1 0 0,-1 0 0,1 0 0,-1 0-1,1 0 1,-1 1 0,1-1 0,0 0 0,-1 0 0,1 0 0,0 1 0,0 2-1,-4 31 733,4-31-757,-1-1-1,1 1 0,0 0 1,1-1-1,-1 1 0,1-1 1,-1 1-1,1-1 0,0 1 1,1-1-1,-1 1 0,0-1 1,1 0-1,0 0 0,0 0 1,2 3-1,0-1-491,1-1-1,0-1 1,0 1-1,0-1 0,0 0 1,0 0-1,1 0 1,9 3-1,16 4-6091,-6-2-3321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12246,'0'0'5770,"17"-6"-3369,4-3-2154,0 0-1,0-2 1,-1 0-1,-1-1 1,0-1-1,-1-1 0,18-16 1,-30 23-293,0 0 0,0 0-1,0 0 1,-1 0 0,0-1 0,-1 0 0,1 0 0,-2 0 0,1-1-1,-1 1 1,0-1 0,-1 0 0,0 1 0,-1-1 0,1 0-1,-2 0 1,1-1 0,-1 1 0,-3-16 0,3 21 38,0 0 0,-1 1 0,0-1 0,0 1 0,0-1 1,0 1-1,-1 0 0,1-1 0,-1 1 0,0 0 0,0 0 0,0 0 1,0 0-1,0 0 0,-1 1 0,1-1 0,-1 1 0,0-1 0,0 1 0,0 0 1,0 0-1,-4-2 0,5 3 17,-1 0 1,1 1-1,-1-1 1,1 1 0,-1-1-1,1 1 1,-1 0-1,1-1 1,-1 1-1,1 1 1,-1-1-1,1 0 1,-1 1-1,1-1 1,0 1-1,-1 0 1,1-1-1,0 1 1,-1 0-1,1 1 1,0-1-1,0 0 1,0 1-1,0-1 1,0 1 0,0 0-1,0-1 1,0 1-1,1 0 1,-1 0-1,1 0 1,-3 5-1,-2 4 73,0 0 0,1 0-1,0 1 1,0 0-1,2 0 1,-1 0 0,2 1-1,-1-1 1,2 1 0,-1 23-1,2-30-77,0-1-1,0 1 0,1-1 0,-1 0 1,1 1-1,1-1 0,-1 0 1,1 1-1,0-1 0,0 0 0,0 0 1,1-1-1,0 1 0,0 0 0,0-1 1,0 1-1,1-1 0,-1 0 1,1-1-1,0 1 0,1 0 0,-1-1 1,1 0-1,-1 0 0,1 0 0,0-1 1,5 2-1,4 1-457,0-2 0,0 0 0,1-1-1,-1 0 1,21 0 0,-24-2-945,-1-1-1,1 0 1,-1-1 0,18-4-1,-20 3-789,0 0 0,0-1-1,0-1 1,10-6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18472,'0'0'2097,"3"114"-2721,-1-77-4706,-2-2-7012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8260,'0'0'7566,"20"-4"-5352,2 0-1632,-1 0 0,1-2 0,-1 0 0,-1-2 0,39-19 1,-53 24-570,0-1 1,-1 0-1,1 0 1,-1 0 0,0 0-1,0-1 1,-1 0-1,1 0 1,-1 0 0,0-1-1,3-7 1,-5 11-30,-1-1 1,0 0-1,-1 0 0,1 0 1,0 0-1,-1 0 0,1-1 1,-1 1-1,0 0 1,0 0-1,-1 0 0,1 0 1,0 0-1,-1 0 0,0 0 1,0 0-1,0 0 0,0 0 1,0 0-1,-1 1 1,1-1-1,-1 0 0,1 1 1,-1-1-1,0 1 0,-3-3 1,-2-4-96,-1 1 1,0 1-1,-1-1 0,1 1 1,-11-6-1,15 11 95,0 0-1,0-1 1,0 2 0,0-1-1,0 0 1,-1 1 0,1 0-1,0 0 1,-1 0-1,1 0 1,-1 1 0,0-1-1,1 1 1,-1 1-1,-4 0 1,6 0 42,0 0 0,0 1 0,0-1-1,0 1 1,0 0 0,0 0 0,1 0 0,-1 1 0,1-1 0,-1 0-1,1 1 1,0 0 0,0-1 0,0 1 0,0 0 0,1 0-1,-3 4 1,-1 3 209,0 1 1,1 0-1,-5 20 0,6-21-109,1 0-1,0 0 1,1 1 0,0-1-1,1 1 1,0-1 0,3 21-1,-2-28-143,-1 1-1,1-1 0,1 0 1,-1 0-1,0 0 0,1 0 1,0 0-1,-1-1 0,1 1 1,0 0-1,0-1 0,1 1 1,-1-1-1,0 0 0,1 0 1,0 0-1,-1 0 0,1 0 1,0-1-1,0 1 0,0-1 1,0 1-1,0-1 0,0 0 1,1-1-1,-1 1 0,0 0 1,7 0-1,86 3-4426,-32-10-2302,-6-9-2422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275 108 1265,'0'0'19371,"-1"-14"-18720,-6-41-176,6 53-440,1 0-1,-1 1 1,0-1-1,1 0 1,-1 0 0,0 1-1,0-1 1,0 1-1,0-1 1,-1 1 0,1-1-1,0 1 1,-1 0 0,1-1-1,0 1 1,-1 0-1,0 0 1,1 0 0,-1 0-1,0 1 1,1-1-1,-4-1 1,-38-4 106,36 6-102,-1 0-20,-1-1-1,0 2 0,0-1 0,1 2 1,-1-1-1,0 1 0,1 0 1,-1 1-1,1 0 0,0 0 0,0 1 1,-10 5-1,13-6 11,0 1 1,1 0-1,-1 0 1,1 0-1,-1 0 1,1 1-1,1-1 1,-1 1-1,1 0 1,-1 1-1,1-1 1,1 0-1,-1 1 1,1-1-1,0 1 1,0 0-1,1 0 1,-2 12-1,2-13-14,1 0 1,0 0-1,-1 0 0,2 0 0,-1 0 0,1-1 0,-1 1 1,1 0-1,1 0 0,-1 0 0,1 0 0,-1-1 1,1 1-1,1-1 0,-1 1 0,4 4 0,0-3-13,-1-1-1,1 1 0,0-1 0,0 0 1,0-1-1,1 0 0,0 0 0,-1 0 1,2-1-1,6 3 0,0-1-89,1 0-1,0-1 1,0-1 0,0-1-1,0 0 1,0 0-1,0-2 1,18-1 0,-26 1-47,-1-1 0,0 0 0,0 0 1,0-1-1,0 0 0,0 0 1,-1 0-1,1-1 0,-1 0 0,7-3 1,-10 3 35,1 1 1,0 0-1,-1-1 1,1 0-1,-1 1 1,0-1-1,0 0 1,0 0-1,0 0 1,-1 0-1,1-1 1,-1 1 0,1 0-1,-1-1 1,-1 1-1,1-1 1,0 1-1,0-6 1,-1-66-655,-1 71 810,1 0 0,-1 0 0,0 1 0,1-1 0,-2 0-1,1 1 1,0-1 0,-1 1 0,0-1 0,1 1 0,-1 0 0,-1 0 0,1 0 0,0 0 0,-1 0 0,1 0 0,-5-3 0,6 6-22,1 0 1,0 0 0,-1-1-1,1 1 1,-1 0-1,1 0 1,0 0 0,-1 0-1,1 0 1,-1 0 0,1 0-1,-1 0 1,1 0-1,-1 0 1,1 0 0,0 0-1,-1 0 1,1 0-1,-1 0 1,1 0 0,-1 0-1,1 0 1,0 0-1,-1 1 1,1-1 0,-1 0-1,1 0 1,0 1-1,-1-1 1,1 0 0,0 0-1,-1 1 1,1-1 0,0 0-1,0 1 1,-1-1-1,1 1 1,0-1 0,0 0-1,0 1 1,-1-1-1,1 1 1,0-1 0,0 0-1,0 1 1,0-1-1,0 1 1,0-1 0,0 1-1,0-1 1,0 0 0,0 2-1,-3 29-374,3-26 474,0 3-117,0 0 1,0 1-1,0-1 0,1 0 1,0 0-1,1 0 0,-1 0 0,2 0 1,-1 0-1,1-1 0,5 10 0,-5-13-13,0 0-1,0 0 0,1 0 1,0 0-1,0 0 0,0-1 1,0 0-1,0 0 0,1 0 1,-1 0-1,1-1 0,0 0 1,0 0-1,0 0 0,0 0 1,0-1-1,0 0 0,9 1 1,-4 0-72,0-1 0,0 0 0,0 0 0,0-1 0,1 0 0,16-4 0,-24 4-16,-1-1 0,1 0-1,0 0 1,-1 0 0,1 0 0,-1 0-1,1 0 1,-1-1 0,0 1 0,0-1-1,0 0 1,1 0 0,-2 0-1,1 0 1,0 0 0,0 0 0,-1 0-1,1 0 1,-1-1 0,1 1-1,-1-1 1,0 1 0,0-1 0,0 1-1,-1-1 1,1 0 0,0 1 0,-1-1-1,0-4 1,1-47-1463,-1 51 1560,-1 0 0,1 1-1,-1-1 1,1 1 0,-1-1-1,0 1 1,0-1 0,0 1 0,0-1-1,-1 1 1,1 0 0,-1-1-1,1 1 1,-1 0 0,0 0-1,0 0 1,-3-3 0,2 9 2852,2 21-2360,1-21-431,1 0 1,-1 0-1,0 0 0,1-1 1,0 1-1,0 0 1,0 0-1,1 0 0,-1-1 1,1 1-1,0-1 0,0 1 1,0-1-1,0 0 0,1 0 1,-1 0-1,1 0 1,0 0-1,0 0 0,0-1 1,0 1-1,0-1 0,6 3 1,-1-2-62,0 0 1,0 0 0,0 0-1,1-1 1,-1-1 0,1 1 0,0-2-1,-1 1 1,15-1 0,-20-1-54,0 1 0,0 0 1,-1-1-1,1 1 0,0-1 1,-1 0-1,1 0 1,-1 0-1,1 0 0,-1 0 1,1-1-1,-1 1 0,0-1 1,1 0-1,-1 1 1,0-1-1,3-4 0,-1 0-128,-1 1-1,1 0 1,-1-1-1,0 1 1,-1-1 0,0 0-1,3-10 1,0-4-902,-2 0 0,0 0 1,-1-38-1,-2 73 2432,1 1 1,1-1-1,4 22 0,-4-29-1241,1 1 0,-1-1-1,1 0 1,1 1 0,0-2-1,0 1 1,0 0 0,1-1 0,0 0-1,1 0 1,0 0 0,0-1 0,0 1-1,1-2 1,7 7 0,40 17-624,-17-18-3046,-20-8-2802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3986,'0'0'168,"0"0"296,0 0 801,0 0-25,18 12-501,54 39-98,-67-48-542,-1 0 0,0-1 1,1 1-1,-1-1 1,1 0-1,0 0 1,0 0-1,0-1 1,0 0-1,0 0 0,0 0 1,0-1-1,0 0 1,0 0-1,0 0 1,9-2-1,-4 1 86,-7 0-194,-1 1-1,1-1 1,0 0-1,0 0 1,-1-1-1,1 1 1,-1-1-1,1 1 1,-1-1-1,0 0 1,1 0-1,-1 0 1,0 0-1,0 0 1,0 0-1,-1-1 1,1 1-1,0-1 0,-1 0 1,1 1-1,-1-1 1,1-4-1,1-1-325,0 0 0,-1 0 0,0 0 0,0-1 0,-1 1 0,1-16 0,-2 20 194,0 0 0,0 0 0,0 1 0,0-1-1,-1 0 1,0 1 0,0-1 0,0 0 0,0 1 0,0-1 0,0 1-1,-4-6 1,3 7 110,0 0 0,0 0 0,0 0 0,-1 0 1,1 0-1,0 1 0,-1-1 0,1 1 0,-1 0 0,1-1 0,-1 1 0,0 0 0,0 1 0,1-1 0,-1 1 0,-4-1 0,-2 0 74,1 0 0,0 0 0,0 1 0,0 0-1,0 1 1,0 0 0,-12 3 0,18-3-24,0 0-1,-1-1 1,1 1 0,0 0-1,0 0 1,0 0-1,0 1 1,0-1 0,0 0-1,0 1 1,0 0 0,1-1-1,-1 1 1,1 0-1,-1 0 1,1 0 0,-1 0-1,1 0 1,0 0 0,0 0-1,0 0 1,0 1 0,0-1-1,1 0 1,-1 1-1,1-1 1,-1 0 0,1 1-1,0 4 1,2-2-1409,6-3-1606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440 198 11269,'-18'0'-947,"-59"-5"1569,71 4-476,0 0 1,1-1 0,-1 0 0,1 0-1,0-1 1,0 1 0,0-1 0,0 0-1,0 0 1,0-1 0,1 0-1,0 1 1,-1-1 0,1-1 0,1 1-1,-1-1 1,1 1 0,0-1 0,0 0-1,0 0 1,0-1 0,1 1 0,0 0-1,0-1 1,1 1 0,0-1-1,-1 0 1,2 1 0,-1-11 0,1 13-82,1 0 1,0 0-1,-1 0 1,1 0-1,0 1 0,1-1 1,-1 0-1,0 1 1,1-1-1,0 1 1,-1-1-1,1 1 1,0 0-1,0 0 0,0 0 1,1 0-1,-1 0 1,0 0-1,1 1 1,-1-1-1,1 1 1,0-1-1,-1 1 1,1 0-1,0 0 0,0 0 1,0 1-1,-1-1 1,6 0-1,-4 0 3,0 0 0,1 0 0,0 1-1,-1-1 1,1 1 0,-1 0 0,1 1-1,-1-1 1,1 1 0,-1 0 0,1 0-1,-1 0 1,1 0 0,-1 1 0,0 0-1,0 0 1,0 0 0,0 0 0,4 4 0,-3 0-58,0 0 0,0 0 0,-1 0 1,0 1-1,-1 0 0,1 0 0,-1 0 1,0 0-1,-1 0 0,0 0 0,0 1 1,-1-1-1,1 1 0,-2 0 0,1-1 1,-1 1-1,0 0 0,-1-1 0,0 1 1,-2 11-1,-1-4 14,0 0-1,0-1 1,-1 0-1,-1 0 1,-1 0-1,0-1 1,0 1-1,-2-2 1,-13 18-1,12-18-25,0-1-1,-1-1 1,-1 0-1,0 0 1,0-1-1,-1 0 1,0-1-1,0-1 1,-23 9-1,16-9-5,0-1 1,0-1-1,0-1 0,-1-1 0,1-1 0,-31 0 0,49-2 0,1 0 0,-1 0 0,0 0 0,1 0 0,-1 0 0,1 0 0,-1-1-1,0 1 1,1 0 0,-1-1 0,1 1 0,-1-1 0,1 0 0,0 1 0,-1-1-1,1 0 1,0 0 0,-1 0 0,1 0 0,0 0 0,0 0 0,0 0 0,0 0 0,0-1-1,0 1 1,0 0 0,0-1 0,0 1 0,1 0 0,-1-1 0,0 1 0,1-1-1,-1 1 1,1-1 0,0 0 0,0 1 0,-1-1 0,1 1 0,0-1 0,1-1 0,-1 0-12,0-1 0,1 1 0,0 0 0,-1 0 0,1-1 0,1 1 0,-1 0 0,0 0 0,1 0 0,-1 0 0,1 1 0,0-1 0,0 0 0,0 1 0,0-1 0,1 1 0,-1 0 0,4-3 0,-2 2 26,0 1 0,0 0 1,0 0-1,0 0 0,1 0 0,-1 0 0,1 1 1,-1 0-1,1 0 0,0 0 0,-1 1 0,1-1 1,0 1-1,0 0 0,-1 1 0,1-1 0,0 1 1,-1 0-1,1 0 0,-1 0 0,1 1 0,-1-1 1,1 1-1,-1 0 0,0 0 0,0 1 0,0-1 1,0 1-1,6 6 0,8 8 290,-1 1 1,-1 0-1,0 2 0,20 33 1,-4-7 359,-27-40-856,2 4 367,1 0 1,0-1-1,13 12 1,-19-19-309,-1-1-1,0 0 1,0 1 0,1-1 0,-1 0-1,1 0 1,-1 0 0,1 0 0,0 0-1,-1-1 1,1 1 0,0 0 0,-1-1-1,1 1 1,0-1 0,0 0 0,0 1-1,-1-1 1,1 0 0,0 0 0,0 0-1,0-1 1,-1 1 0,1 0 0,0-1-1,0 1 1,-1-1 0,1 1 0,0-1-1,-1 0 1,1 0 0,2-1 0,12-19-4822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15047,'0'0'2865,"7"109"-1648,1-46-897,-2 2-48,-1-3-272,1-6 32,-4-11-96,-1-11-720,-1-9-1505,0-12-1201,-13-8-368,-11-5-1424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15511,'0'0'2116,"18"2"-742,-1-1-1149,20 4 30,0-3-1,1-1 0,0-1 1,47-8-1,-74 6-307,0 0 0,-1-1 0,1-1 0,0 1 0,-1-2-1,0 1 1,0-2 0,17-11 0,-22 13-47,0-1-1,0 0 1,0 0 0,0 0-1,-1-1 1,0 0-1,0 1 1,0-2 0,-1 1-1,0 0 1,0-1-1,0 1 1,-1-1 0,0 0-1,1-10 1,0-3-62,-1 0-1,-1-1 1,-1 1 0,-1 0 0,0-1 0,-2 1 0,0 0 0,-10-29-1,12 134 4730,0 12-3696,0-66-899,1 5 529,5 55 0,-4-82-819,1 0 0,0 0 1,0 0-1,1 0 0,0 0 0,1 0 1,-1 0-1,2-1 0,-1 0 0,1 0 1,6 8-1,1-7-3945,-1-8-2207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8 115 17352,'0'0'3914,"4"17"-3765,1 6-111,-1 0 1,-1 0-1,-1 0 0,0 0 0,-2 0 1,-1 0-1,-1 0 0,-9 42 0,7-53-103,-5 27-1673,24-40 540,3-3 1135,-1-2 1,-1 0-1,1-1 1,29-16-1,29-12 32,-65 31 164,0 1 0,0 1 0,0-1-1,0 2 1,0 0 0,0 0 0,1 0 0,-1 2 0,0-1 0,1 1 0,-1 1 0,0 0 0,0 0 0,0 1 0,0 0 0,11 6-1,0-3-26,0 0 0,0-1-1,0 0 1,1-2 0,0-1-1,0-1 1,-1 0 0,1-2-1,30-4 1,-46 4-76,0-1-1,0 1 1,0-1-1,0 0 1,0-1 0,0 1-1,-1-1 1,1-1-1,-1 1 1,0-1 0,0 1-1,0-1 1,0-1 0,-1 1-1,0-1 1,0 0-1,0 0 1,0 0 0,-1 0-1,0-1 1,3-5-1,-2-1-4,0 1-1,0-1 0,-1 0 0,-1 0 1,0 0-1,0 0 0,-1 0 0,-1 0 0,-2-24 1,0 29-28,1 0 0,-1 0 0,-1 1 0,1-1 0,-1 0 0,0 1 0,0 0 0,-1 0 0,0 0 0,0 0 0,-1 1 0,1-1 0,-1 1 0,0 0 0,-1 1 0,1-1 0,-1 1 0,0 0 0,0 0 0,0 1 0,-13-6 0,8 4-13,0 1 0,0 0 1,-1 1-1,0 0 0,1 0 0,-1 2 0,0-1 0,0 1 0,0 1 0,0 0 0,0 1 0,-16 3 1,21-2 35,0 0 1,0 1 0,0 0 0,0 0-1,0 0 1,1 1 0,0 0 0,0 1 0,0-1-1,0 1 1,1 0 0,-1 1 0,1-1 0,1 1-1,-1 0 1,1 0 0,0 0 0,0 1-1,-4 11 1,2-3 10,1-1 0,1 1 0,0 0 0,1 1 0,0-1 0,2 0-1,0 1 1,1 21 0,0-32-77,1 0 0,-1-1-1,1 1 1,0 0 0,1-1-1,-1 1 1,1-1 0,0 1-1,0-1 1,1 0 0,-1 1-1,1-1 1,0-1 0,6 8 0,11 6-2618,4-3-3438,-8-8-7435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13366,'0'0'4341,"0"0"-4325,-1 0 0,1-1 0,0 1-1,0 0 1,0 0 0,0 0 0,0 0 0,-1 0 0,1-1 0,0 1 0,0 0 0,0 0 0,0 0 0,0-1 0,0 1 0,0 0 0,0 0 0,0 0-1,0-1 1,0 1 0,0 0 0,0 0 0,0 0 0,0-1 0,0 1 0,0 0 0,0 0 0,0 0 0,0-1 0,0 1 0,0 0 0,0 0-1,0 0 1,0-1 0,1 1 0,-1 0 0,0 0 0,0 0 0,0 0 0,0-1 0,0 1 0,1 0 0,-1 0 0,0 0 0,0 0 0,0 0-1,0 0 1,1 0 0,-1-1 0,0 1 0,0 0 0,0 0 0,1 0 0,-1 0 0,0 0 0,0 0 0,0 0 0,1 0 0,-1 0 0,0 0-1,0 0 1,0 0 0,1 0 0,-1 0 0,0 0 0,0 1 0,1-1 0,35 36 242,-1 3-1,-2 0 1,-1 2-1,-3 2 1,-1 0 0,-2 2-1,-3 1 1,-1 1-1,-2 1 1,-3 0 0,-1 2-1,-3 0 1,-2 0 0,-2 1-1,4 85 1,-11-79-61,-3 0 0,-2 0 0,-2-1 0,-3 1 1,-3-1-1,-1-1 0,-4 0 0,-1 0 0,-28 55 0,-7-5-164,-5-3 0,-123 168 0,174-306-5801,0-7-1611,-1-9-3960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13366,'0'0'182,"-8"20"-1,-5 16 499,1 1 0,1 1-1,3 0 1,-6 53 0,13 56 1006,1-146-1671,0 0 0,0 0 1,1 0-1,-1 0 0,0 0 0,0 0 1,1 0-1,-1 0 0,1 0 0,-1 0 1,1 0-1,0 0 0,-1 0 0,1 0 1,0 0-1,-1-1 0,1 1 1,0 0-1,0 0 0,0-1 0,0 1 1,0-1-1,1 2 0,33 5 256,35-12 170,-6-9-346,-1-3 1,-1-3 0,85-39-1,-143 58-88,21-9 22,-11 5 20,-1 0 0,0-1 1,0 0-1,-1-1 0,0 0 0,0-1 0,14-12 0,-25 20-49,0-1 1,-1 1-1,1-1 0,-1 0 1,1 1-1,-1-1 1,1 0-1,-1 1 1,1-1-1,-1 0 0,0 1 1,1-1-1,-1 0 1,0 0-1,0 1 0,0-1 1,1 0-1,-1 0 1,0 0-1,0 1 1,0-1-1,0 0 0,0 0 1,0 0-1,-1 0 1,1 1-1,0-1 0,0 0 1,-1 0-1,1 1 1,0-1-1,-1 0 0,1 1 1,-1-1-1,1 0 1,-1 1-1,1-1 1,-1 0-1,1 1 0,-1-1 1,1 1-1,-1-1 1,0 1-1,0-1 0,-36-16-2505,32 16 1942,-29-11-5178,-1-1-4746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8772,'0'0'9845,"99"0"-9717,-52 0 400,3 0-112,-5 0-352,-4 4 48,-8 1-112,-3-3-96,-13-1-16,-4-1-1041,-9 0-959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11589,'0'0'1481,"-8"20"-582,-11 37 115,-16 74 0,34-125-903,-3 14 310,0 0 0,2 1 0,0-1 0,1 24 0,2-39-353,-1 1 0,1-1 0,0 0 0,0 1 0,1-1 0,-1 0 1,1 0-1,1 0 0,-1 0 0,1 0 0,-1 0 0,1 0 0,1-1 1,-1 0-1,1 1 0,-1-1 0,1-1 0,0 1 0,1 0 0,4 2 1,5 1-10,1 0 0,0-1 0,-1-1 1,2-1-1,-1 0 0,0-1 0,1-1 0,0 0 1,-1-1-1,1 0 0,0-2 0,0 0 1,-1 0-1,23-6 0,-33 6-218,0-1 1,0 1-1,-1-1 0,1 0 0,0 0 1,-1-1-1,8-5 0,-10 7-151,0-1 0,0 1-1,-1-1 1,1 0 0,-1 0-1,1 0 1,-1 1 0,0-1-1,0 0 1,0-1 0,0 1 0,1-3-1,0-14-4272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15751,'0'0'4354,"136"7"-4354,-86-7-432,-3 0-2994,0-9-4849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109 483 11045,'0'0'4431,"16"0"-2971,5 1-814,12 1 1019,53-5-1,-83 3-1633,0 0-1,0-1 1,0 1 0,0-1 0,0 1-1,0-1 1,0 0 0,0 0-1,0-1 1,-1 1 0,1-1 0,0 1-1,-1-1 1,1 0 0,-1 0-1,0 0 1,1 0 0,-1 0 0,0-1-1,0 1 1,-1-1 0,1 1 0,0-1-1,-1 1 1,0-1 0,1 0-1,-1 0 1,0 0 0,-1 0 0,2-6-1,-2 6-60,0-1-1,0 0 0,-1 1 1,1-1-1,-1 1 1,0-1-1,0 0 0,0 1 1,-1 0-1,1-1 0,-1 1 1,0 0-1,0 0 1,0 0-1,0 0 0,0 0 1,-1 0-1,1 1 0,-1-1 1,0 1-1,0 0 0,0 0 1,0 0-1,0 0 1,0 0-1,-4-1 0,-4-1-31,0 0 0,-1 1-1,1 0 1,-1 1-1,1 0 1,-1 1 0,0 0-1,0 1 1,1 0-1,-1 1 1,0 1 0,0-1-1,-12 5 1,19-5 78,-1 0 0,1 1-1,0 0 1,0 0 0,0 0 0,0 0 0,0 1 0,0 0 0,0 0-1,1 0 1,0 0 0,-1 1 0,1 0 0,1 0 0,-1 0 0,0 0 0,1 1-1,0-1 1,0 1 0,0 0 0,1 0 0,0 0 0,0 0 0,0 0-1,0 0 1,1 1 0,0-1 0,0 0 0,0 9 0,1-13-7,0 1 0,0 0 0,0-1 0,0 1 0,1-1 0,-1 1 0,1-1-1,-1 1 1,1-1 0,-1 1 0,1-1 0,0 0 0,0 1 0,0-1 0,0 0 0,0 1 0,0-1 0,0 0 0,0 0 0,0 0 0,0 0 0,1 0 0,1 1 0,1 0-45,0 0-1,0-1 1,1 0 0,-1 0-1,0 0 1,0 0 0,0 0 0,9-1-1,-4 0-744,0 0-1,0-1 0,0 0 0,0 0 1,-1-1-1,1-1 0,0 1 0,12-7 1,16-20-8613</inkml:trace>
  <inkml:trace contextRef="#ctx0" brushRef="#br0" timeOffset="1">454 1 16936,'0'0'64,"-20"100"400,10-54-400,-3-1-64,0-3-2657,0-10-3218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0 447 3394,'0'0'112,"0"0"234,17-8 578,-1 1-711,10-5-5,0-1-1,-1-1 0,25-17 1,-43 25-109,0 0 0,0-1-1,-1 0 1,1 0 0,-1 0 0,-1-1 0,0 0 0,0 0 0,0 0 0,-1-1 0,0 1 0,5-16 0,-5 5-121,0 0 1,-1 0 0,0-1-1,-2 1 1,0-23 0,-1 37-9,0 1 1,0 0-1,0-1 1,-1 1-1,0-1 1,1 1 0,-1 0-1,-1-1 1,1 1-1,-1 0 1,1 0 0,-1 0-1,0 0 1,0 0-1,-1 1 1,1-1 0,-1 1-1,0-1 1,0 1-1,0 0 1,0 0 0,0 0-1,-1 1 1,1-1-1,-1 1 1,0 0-1,1 0 1,-1 0 0,0 0-1,0 1 1,0 0-1,-1 0 1,1 0 0,0 0-1,0 1 1,0 0-1,-1-1 1,1 2 0,0-1-1,0 0 1,-5 2-1,6-1 35,-1 0 0,1 1 1,-1-1-1,1 1 0,0 0 0,0 0 0,0 0 0,0 0 0,0 1 0,0-1 0,0 1 0,1 0 0,-1 0 0,1 0 0,0 0 0,0 0 0,0 1 1,0-1-1,1 0 0,-1 1 0,1 0 0,0-1 0,-1 6 0,-3 7 203,2 1 1,0 0-1,-2 32 0,4-23 130,1 1-1,1-1 0,1 0 1,1 0-1,11 42 0,-11-56-241,0-1-1,1 0 1,0 0 0,1-1-1,0 1 1,1-1-1,0 0 1,0-1 0,1 0-1,0 0 1,1 0 0,0-1-1,0 0 1,1-1-1,11 9 1,-12-12-81,0 0-1,0 0 1,0-1-1,1 0 1,-1 0-1,1-1 1,-1 0-1,1-1 1,0 0-1,0 0 1,0-1-1,-1 0 1,1-1-1,0 0 1,13-3-1,-11 1-116,0-1 0,-1 1 0,0-2-1,0 1 1,0-1 0,0-1 0,-1 0 0,0-1-1,0 1 1,0-2 0,-1 1 0,8-10 0,-9 8-141,0 0 0,-1 0 0,0 0 0,8-17 0,-12 22 141,0-1 0,-1 0-1,1 1 1,-1-1 0,0 0 0,0 0 0,0 0 0,-1 0 0,0 0-1,0 0 1,0 0 0,-1-9 0,0 12 83,0 1 0,0-1-1,0 0 1,0 1 0,0-1 0,0 0 0,0 1-1,0 0 1,-1-1 0,1 1 0,0 0 0,-1-1 0,1 1-1,-1 0 1,1 0 0,-1 0 0,0 0 0,1 1-1,-1-1 1,0 0 0,0 1 0,0-1 0,1 1-1,-1 0 1,0 0 0,0 0 0,0 0 0,0 0-1,1 0 1,-5 1 0,2-1 62,1 0 0,-1 1 0,0-1 0,0 1-1,0 0 1,0 0 0,1 0 0,-1 1 0,1-1 0,-1 1 0,1 0 0,-1 0-1,-4 5 1,5-4 53,1 1-1,-1-1 0,1 1 1,0 0-1,0 0 0,0 0 1,1 0-1,-1 1 0,1-1 1,0 0-1,0 1 0,1-1 1,-1 1-1,1-1 0,0 0 1,0 1-1,0-1 0,0 1 0,1-1 1,0 1-1,0-1 0,0 0 1,0 1-1,1-1 0,0 0 1,-1 0-1,2 0 0,-1 0 1,0-1-1,1 1 0,-1 0 1,1-1-1,0 0 0,0 0 1,0 0-1,5 4 0,6 1 35,0 1-1,0-2 1,1 0-1,0-1 1,0-1-1,1 0 1,-1-1-1,26 3 1,-4-3-68,0-2 1,60-5-1,-72-4-335,-20 5-3965,-10 0 903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4130,'0'0'11101,"24"2"-6583,31 7-7723,-27 1-3462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11925,'0'0'6836,"104"52"-6148,-78-46-528,1-4-160,-3-2-64,4 0-1617,-4 0-2257,-3-3-3617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17880,'0'0'1089,"108"0"-17,-65 2-656,4-2-416,-4 0 48,-4 0-112,-7 0-752,-8 0-449,-5 0-1600,-6-6-1649,-11-9-3250</inkml:trace>
  <inkml:trace contextRef="#ctx0" brushRef="#br0" timeOffset="1">161 0 16023,'0'0'96,"-2"96"1841,2-54-208,0 0-1025,0-2-608,0-8-48,4-7-96,3-8-1056,0-9-1809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14054,'0'0'3954,"14"14"-3095,48 46-528,-59-58-313,0 1 1,1-1-1,0 0 0,-1 1 0,1-1 1,0-1-1,0 1 0,0-1 1,0 0-1,0 1 0,1-2 0,-1 1 1,0 0-1,0-1 0,1 0 0,-1 0 1,0 0-1,8-2 0,8 1 89,-14 0-92,-1 1 1,1-1-1,-1-1 1,1 1-1,-1-1 1,0 0-1,0 0 1,0 0-1,0-1 1,0 1-1,0-1 1,0 0 0,-1-1-1,0 1 1,0-1-1,0 0 1,0 0-1,0 0 1,-1-1-1,0 1 1,1-1-1,-2 0 1,4-6-1,-2 2-105,1 0 0,-1-1 0,-1 0 0,0 0 1,0 0-1,-1 0 0,0 0 0,-1-1 0,0 1 0,-1-1 0,-1-17 0,1 24 61,-1 0 1,0 1-1,-1-1 1,1 0-1,-1 0 1,1 1-1,-1-1 1,0 1-1,-1-1 1,1 1-1,0 0 1,-1 0-1,0 0 1,0 0-1,0 0 1,0 1-1,0-1 1,0 1-1,-1 0 1,1 0-1,-1 0 1,1 0-1,-8-1 1,-1-1 49,-1 0 1,1 1 0,-1 1 0,0 0 0,0 1 0,-14 1 0,23 0 8,0 1 0,0-1 0,0 1 1,0 0-1,0 1 0,0-1 0,1 1 1,-1-1-1,0 1 0,1 0 0,-1 1 1,1-1-1,0 1 0,0-1 0,0 1 1,0 0-1,0 0 0,0 0 0,1 0 0,-1 1 1,1-1-1,0 1 0,-3 7 0,2-4 32,-1 1 0,1 0-1,1 0 1,0 0-1,0 1 1,0-1 0,1 0-1,0 1 1,1-1-1,1 16 1,0-21-251,-1-1-1,1 0 1,0 0-1,0 0 1,0 0-1,1 0 0,-1 0 1,0 0-1,1 0 1,0-1-1,-1 1 1,1-1-1,0 1 1,-1-1-1,1 1 1,0-1-1,0 0 1,0 0-1,0 0 1,1 0-1,-1 0 1,0-1-1,0 1 1,0 0-1,1-1 1,-1 0-1,0 0 1,3 1-1,18 0-5311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14855,'0'0'3393,"4"106"-1728,-4-79-1041,0-4-416,0-6-175,0-2-66,-8-5-511,1-5-1569,-4-5-1712,3 0-1826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12070,'0'0'4319,"16"8"-3348,11 8-459,-1 1-1,0 1 1,26 24 0,-40-31-308,-1 0-1,-1 0 1,0 1-1,10 16 1,-16-22-199,-1 0 0,1 0 0,-2 1 0,1-1 1,0 0-1,-1 1 0,-1 0 0,1-1 0,-1 1 0,1 12 0,-2-17-26,0 0 0,0-1 0,0 1 0,-1 0 0,1-1 0,-1 1 0,1 0 0,-1-1 0,1 1 0,-1 0 0,0-1 0,0 1 0,1-1 0,-1 0 0,0 1 0,-1-1 0,1 0 0,0 1 0,0-1 0,0 0 0,-1 0 0,1 0 0,-1 0 0,1 0 0,0-1 0,-1 1 0,0 0 0,1-1 0,-1 1 0,1-1 0,-1 1 0,0-1 0,1 0 0,-1 1 0,0-1 0,0 0 0,1 0 0,-4-1 0,2 1-45,0 0 1,0-1-1,0 1 1,0-1-1,0 1 0,0-1 1,0 0-1,1 0 1,-1-1-1,0 1 0,1 0 1,-1-1-1,1 0 1,-1 1-1,1-1 1,0 0-1,0 0 0,-1-1 1,1 1-1,1 0 1,-4-6-1,2 3 48,1-1 1,1 1-1,-1-1 1,1 0-1,0 0 0,0 1 1,0-1-1,1 0 0,0 0 1,0 0-1,0 0 1,1 0-1,0 0 0,0 1 1,1-1-1,0 0 0,0 1 1,0-1-1,0 1 1,1-1-1,0 1 0,0 0 1,0 0-1,1 1 0,0-1 1,0 1-1,0-1 1,0 1-1,1 1 0,-1-1 1,1 0-1,8-3 0,1-2 281,36-28 1058,-48 35-1244,0 0-1,0-1 1,0 1 0,0 0 0,-1-1-1,1 1 1,-1-1 0,1 0-1,-1 1 1,0-1 0,0 0 0,0 0-1,-1 1 1,1-1 0,-1 0 0,1 0-1,-1 0 1,0-5 0,-1 7-70,0-1-1,0 0 1,1 1 0,-1 0 0,0-1-1,0 1 1,0-1 0,0 1 0,-1 0-1,1 0 1,0 0 0,-1 0 0,1 0-1,0 0 1,-1 0 0,1 0 0,-1 0-1,0 1 1,1-1 0,-1 0 0,1 1-1,-4-1 1,-41-8 33,35 7-46,0 1 1,0 0-1,0 1 1,0 0-1,-1 1 1,1 0-1,-15 4 1,23-4 3,0 0 0,0 0 1,0 1-1,0-1 0,0 0 0,1 1 1,-1 0-1,0 0 0,1 0 1,-1 0-1,1 0 0,0 0 1,0 1-1,-1-1 0,2 1 1,-1-1-1,0 1 0,0 0 1,1 0-1,0 0 0,-1 0 1,1 0-1,0 0 0,1 0 1,-1 0-1,0 0 0,1 0 1,0 1-1,0-1 0,0 4 1,0-6-143,0 1 1,0-1 0,0 1-1,1-1 1,-1 1 0,1 0-1,-1-1 1,1 1 0,-1-1 0,1 0-1,0 1 1,-1-1 0,1 1-1,0-1 1,0 0 0,0 0 0,0 0-1,0 1 1,1-1 0,-1 0-1,0 0 1,0-1 0,1 1-1,-1 0 1,1 0 0,-1-1 0,1 1-1,-1 0 1,1-1 0,-1 0-1,1 1 1,-1-1 0,1 0 0,-1 0-1,1 0 1,0 0 0,1 0-1,29 1-5183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6627,'0'0'12198,"8"108"-10742,-1-66-351,0-4-449,1-4-640,1-7 48,1-5-64,-3-7-560,2-7-1601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14391,'0'0'3001,"7"15"-2545,16 29 757,40 60 0,-54-90-1058,1 0 0,0-1 1,1 0-1,1 0 0,0-1 0,0-1 0,2 0 1,-1-1-1,22 13 0,-33-22-143,1 0 0,-1 0 0,1 0-1,-1 0 1,1 0 0,0 0 0,-1-1 0,1 0 0,0 1 0,-1-1-1,1 0 1,0 0 0,0 0 0,-1-1 0,1 1 0,0-1 0,-1 1-1,1-1 1,-1 0 0,1 0 0,-1 0 0,1 0 0,-1-1 0,1 1-1,-1-1 1,0 1 0,0-1 0,0 0 0,0 0 0,0 0-1,0 0 1,-1 0 0,1 0 0,0 0 0,-1-1 0,1-2 0,6-10-16,-2 0 0,0-1 1,0 1-1,5-31 0,-6 23 30,0 6 21,0-1 0,2 1 0,0 0 1,1 0-1,0 1 0,21-30 0,-11 13-5022,-17 14-2599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15767,'0'0'4274,"93"0"-4674,-50 0-2065,0 0-3202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15415,'0'0'3170,"110"0"-3170,-54-5-2386,0-6-2976</inkml:trace>
  <inkml:trace contextRef="#ctx0" brushRef="#br0" timeOffset="0.92">675 11 15911,'0'0'3618,"112"1"-5635,-67-13-5747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0 128 784,'0'0'718,"0"0"-38,0 0 78,0 0-136,0 0 45,0 0-222,2-1-77,12-9-47,0 1 0,0 1 0,0 0 0,1 1 0,21-6 0,81-21 1096,-63 23-679,0 3 0,102-1 0,-88 7-537,-60 2-185,-3 0-2,0 0 0,1-1 1,-1 1-1,0-1 0,9-3 0,-13 3-495,-1 0-3501,0 1 826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16760,'0'0'4482,"123"-12"-9877,-85 4-5282</inkml:trace>
  <inkml:trace contextRef="#ctx0" brushRef="#br0" timeOffset="1">504 34 16968,'0'0'3601,"127"-5"-10212,-95-5-6098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15703,'0'0'6627,"63"0"-7411,-46 0-2722,0-6-4129</inkml:trace>
  <inkml:trace contextRef="#ctx0" brushRef="#br0" timeOffset="1">305 0 1969,'0'0'14999,"3"20"-14180,5 41-458,-1 65 1,-7-162-12442,0 12 7075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13 170 4530,'-9'-59'2300,"7"46"-433,1-1 1,0 0-1,2 0 1,2-24-1,-2 37-1732,0-1 0,0 1-1,0 0 1,0 0-1,0-1 1,0 1 0,1 0-1,-1 0 1,0 0-1,1 1 1,-1-1 0,0 0-1,1 0 1,-1 1-1,1-1 1,0 1 0,-1-1-1,1 1 1,-1 0-1,1 0 1,-1-1 0,1 1-1,0 0 1,-1 0-1,1 1 1,-1-1 0,1 0-1,0 1 1,1 0-1,5 0-49,0 0 1,-1 0-1,1 1 0,-1 0 0,8 4 0,284 158 1543,-262-146-1309,-20-10-235,-1-1 0,0 2 0,0 0 0,-1 1 1,21 18-1,-35-28-86,-1 0 0,0 1 0,0-1-1,0 0 1,1 0 0,-1 0 0,0 0 0,0 0 0,0 1 0,0-1 0,1 0 0,-1 0-1,0 0 1,0 1 0,0-1 0,0 0 0,0 0 0,0 1 0,1-1 0,-1 0 0,0 0-1,0 1 1,0-1 0,0 0 0,0 0 0,0 1 0,0-1 0,0 0 0,0 0-1,0 0 1,0 1 0,0-1 0,0 0 0,0 0 0,-1 1 0,1-1 0,0 0 0,0 0-1,0 1 1,0-1 0,0 0 0,0 0 0,-1 0 0,1 1 0,0-1 0,0 0 0,0 0-1,-1 0 1,1 0 0,0 0 0,0 1 0,0-1 0,-1 0 0,1 0 0,0 0-1,0 0 1,-1 0 0,1 0 0,0 0 0,-1 0 0,-21 3-91,13-2 88,-341 60-795,331-59-1739,6-3-1901,0 0-4575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11637,'0'0'2836,"0"8"-2601,-4 32 237,-2 0 1,-17 62-1,13-63 98,1 0 0,2 1 1,-3 63-1,10-101-555,0 0 1,1-1 0,-1 1 0,0-1-1,1 1 1,-1 0 0,1-1 0,-1 1-1,1-1 1,-1 1 0,1-1-1,0 1 1,0-1 0,0 0 0,0 1-1,0-1 1,0 0 0,0 0-1,1 0 1,1 2 0,1-1 32,0 1-1,0-1 1,0-1 0,0 1-1,0 0 1,1-1 0,6 2-1,9-1 129,1 0 0,32-1 0,-39-1-161,9 1 57,29-1-2255,-50-1 1733,-1 1-1,1 0 0,0-1 0,0 1 0,-1-1 0,1 1 0,0-1 0,-1 0 1,1 0-1,-1 0 0,1 0 0,-1 0 0,3-2 0,6-10-4671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8820,'0'0'8324,"0"86"-6851,0-39-241,0 1-544,0-4-239,0-5-401,0-7 32,0-7-160,4-8-705,4-9-1888,-1-8-2946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14919,'0'0'621,"19"1"951,1 1-1241,22 1 157,70-3 0,-110 0-473,-1-1 0,1 1 1,0-1-1,-1 1 0,1-1 0,0 0 0,-1 0 1,1 0-1,-1 0 0,1 0 0,-1 0 0,0 0 0,1-1 1,-1 1-1,0 0 0,0-1 0,0 1 0,0-1 0,0 1 1,0-1-1,0 0 0,-1 1 0,1-1 0,0 0 0,-1 1 1,1-1-1,-1 0 0,0 0 0,0-3 0,1 3-20,-1 0 0,0-1-1,0 1 1,0 0 0,0 0 0,0 0-1,0-1 1,-1 1 0,1 0-1,-1 0 1,0 0 0,1 0 0,-1 0-1,0 0 1,0 0 0,0 0-1,0 0 1,-1 0 0,1 0-1,-1 0 1,1 1 0,-1-1 0,-2-1-1,0 1 21,0 0 1,0 0-1,0 0 0,0 1 0,0 0 1,0 0-1,0 0 0,-1 0 0,1 1 0,0-1 1,-1 1-1,1 0 0,0 1 0,-1-1 0,1 1 1,0 0-1,0 0 0,-1 0 0,1 0 0,0 1 1,0 0-1,0 0 0,0 0 0,1 0 1,-1 0-1,1 1 0,-7 5 0,5-3 145,0 0 0,1 0 0,-1 1 0,1 0 0,0 0 0,1 0 0,-1 0 0,1 0 0,1 1 0,-1-1 0,1 1 0,0 0 0,0-1 0,1 1 0,0 0 0,0 10 0,0-11-94,1-1 0,0 1 0,0 0 0,1-1 1,-1 1-1,1-1 0,0 0 0,1 1 0,0-1 0,-1 0 0,1 0 1,1 0-1,-1 0 0,1 0 0,0 0 0,0-1 0,1 1 1,-1-1-1,1 0 0,0 0 0,0 0 0,0-1 0,0 1 1,1-1-1,0 0 0,-1 0 0,1-1 0,0 1 0,6 1 1,1 0-259,0 0 0,1-1 0,-1 0 0,1-1 0,21 1 0,-25-3-799,-1 0 0,1 0-1,-1-1 1,0-1 0,15-3-1,14-15-6022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8580,'0'0'11237,"97"0"-8436,-53 0-1376,3 0-465,-2 0-287,-8 0-145,-11 0-512,-9 0 32,-11 0-48,-31 0-11237,1 0 624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52 1585,'0'0'14049,"-2"-8"-13254,0 2-651,2 4-111,0 1 1,0-1-1,-1 0 1,1 1-1,0-1 1,-1 0-1,0 1 1,1-1-1,-1 1 1,0-1-1,0 1 1,0-1-1,0 1 1,0-1-1,0 1 1,0 0-1,0 0 1,-1 0-1,1-1 1,0 1-1,-1 0 1,1 1-1,-1-1 1,1 0-1,-1 0 1,0 1-1,1-1 1,-1 1 0,0-1-1,1 1 1,-1 0-1,0-1 1,-2 1-1,-5 1 60,0-1 0,0 2 0,0-1 0,0 1 0,0 0 0,0 1 0,1 0 0,-1 1 0,1-1 0,0 2 0,0-1 0,0 1 0,1 0 0,-1 1 0,1 0 0,1 0 0,-1 0 0,1 1 0,0 0 0,0 0 0,1 1 0,0-1 0,1 1 0,-1 0 0,-3 11 0,5-10-34,-1-1 0,2 0 0,-1 1 0,1 0 0,1 0-1,0 0 1,0-1 0,0 1 0,1 0 0,1 0 0,-1 0 0,1 0-1,1 0 1,0 0 0,0-1 0,1 1 0,0-1 0,0 1 0,1-1-1,0 0 1,0-1 0,1 1 0,0-1 0,1 1 0,12 11 0,-4-6-43,0-2 1,2 0-1,-1 0 1,1-2-1,1 0 0,0-1 1,0 0-1,0-1 1,1-1-1,22 4 1,-7-4-57,1-1 1,0-1-1,0-2 1,58-3 0,-89 1 4,0 0 0,0-1 1,0 1-1,0-1 1,0 1-1,0-1 1,0 0-1,0 0 1,0 0-1,-1 0 0,1-1 1,0 1-1,-1-1 1,1 0-1,-1 1 1,1-1-1,-1 0 1,0 0-1,0-1 0,0 1 1,0 0-1,0-1 1,-1 1-1,1-1 1,-1 0-1,0 1 1,2-4-1,-1-4-67,0 0 1,0 1-1,-1-1 1,0 0-1,-1 0 1,-1-18-1,-6 9 283,4 10 575,11 15-697,0 2-52,0 0 1,1 0 0,0-1-1,0 0 1,1 0-1,0-1 1,0-1 0,1 0-1,-1 0 1,1-1 0,0 0-1,0-1 1,1 0 0,-1-1-1,0 0 1,1-1-1,-1 0 1,1-1 0,0-1-1,-1 1 1,21-5 0,-27 3-50,-1 1 1,0-1 0,0 0-1,1 0 1,-1 0 0,0-1-1,-1 0 1,1 1 0,0-1 0,-1 0-1,0-1 1,1 1 0,-1-1-1,-1 1 1,1-1 0,0 0-1,-1 0 1,0 0 0,3-8-1,-4 9 18,0 0-1,0 0 1,-1 0-1,1 0 0,-1 0 1,1 0-1,-1 0 1,0 0-1,0-1 0,0 1 1,-1 0-1,1 0 1,-1 0-1,0 0 1,0 0-1,0 0 0,0 0 1,0 0-1,-1 0 1,1 0-1,-1 1 0,0-1 1,0 1-1,0-1 1,0 1-1,0-1 0,0 1 1,-6-4-1,-8-4 122,-2 1-1,1 0 0,-1 2 0,0 0 1,-1 0-1,1 2 0,-1 0 0,-1 1 1,1 1-1,0 1 0,-1 1 0,-38 2 1,51 0-56,0 1 0,0-1-1,1 1 1,-1 0 0,0 1 0,1-1 0,0 1 0,-1 0 0,1 1 0,0 0 0,1 0 0,-1 0 0,1 1 0,0-1 0,0 1 0,0 1 0,0-1 0,1 0 0,0 1 0,0 0 0,1 0 0,0 0 0,0 1 0,0-1 0,1 1 0,0 0 0,0-1 0,0 1 0,1 0 0,0 0 0,1 0 0,-1 0 0,1 0 0,1 0 0,0 8 0,1-12-49,-1 0 1,1 0-1,-1 0 1,1 1-1,0-2 1,0 1-1,1 0 1,-1 0-1,0-1 1,1 1-1,0-1 1,-1 0-1,1 0 1,0 0-1,0 0 0,0 0 1,1-1-1,-1 1 1,0-1-1,0 0 1,6 1-1,7 2-841,-1-1-1,1 0 0,22 0 1,20-1-4762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15863,'0'0'1179,"17"-4"-413,-6 2-611,3-3 79,0 2 0,0 0 0,1 0 0,0 1 0,-1 1 0,1 1 0,0 0 0,-1 1 0,19 3 0,-30-3-229,0 1-1,-1-1 1,1 1 0,0 0 0,-1 0 0,1 0 0,-1 0 0,0 1 0,0-1 0,0 1 0,0-1 0,0 1 0,0 0 0,-1 0 0,0-1 0,1 1-1,-1 0 1,0 0 0,0 0 0,0 1 0,-1-1 0,1 0 0,-1 0 0,0 0 0,0 1 0,0 4 0,0 1 10,-1 1 0,1 0 0,-2 0 0,1-1 0,-1 1 0,-1-1 0,-5 15 0,-11 11 37,-13 24-2,31-56-39,0 0 0,-1 1 0,1-1 1,1 0-1,-1 1 0,0-1 0,1 1 0,-1-1 0,1 1 1,0-1-1,1 1 0,-1-1 0,0 1 0,2 5 1,-1-8 2,1 1 0,-1-1 1,0 1-1,1-1 0,-1 0 1,1 0-1,-1 0 0,1 1 1,0-1-1,-1-1 1,1 1-1,0 0 0,0 0 1,-1-1-1,1 1 0,0-1 1,0 1-1,0-1 1,0 0-1,3 0 0,46 2 334,-43-2-242,125 0 1246,-133 0-1136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0 7587,'0'0'5312,"-12"1"-4920,3 0-270,0 0-1,1 1 1,-1 0-1,1 1 0,0-1 1,0 1-1,0 1 1,0 0-1,0 0 0,1 0 1,0 1-1,0 0 0,-9 8 1,-43 41 251,2 2 0,3 3-1,2 1 1,3 3 0,3 3 0,-63 118 0,85-137-117,2 2 0,2 1 1,3 0-1,2 1 0,2 1 1,2 0-1,2 1 0,3 0 0,2 0 1,7 102-1,0-130-143,2 0 0,0 0-1,2-1 1,1 0 0,1 0 0,1-1-1,1 0 1,1-1 0,0 0-1,2-1 1,1 0 0,1-1 0,0-1-1,1 0 1,1-2 0,1 0 0,1-1-1,0 0 1,1-2 0,0-1 0,1 0-1,44 17 1,-59-28-177,-6-1-296,-1-3-51,0 1-1,0 0 1,0-1 0,0 1-1,-1-1 1,1 1 0,0 0-1,-1-1 1,1 1 0,0-1 0,-1 1-1,0 0 1,1 0 0,-1-1-1,-1-1 1,-1-2-1476,-10-18-5079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0 2497,'0'0'843,"0"0"-536,0 0 344,0 0 24,-22 1-136,13 2-518,0 0 0,0 0 0,1 1 0,-1 0 1,1 0-1,0 1 0,-8 6 0,-50 43 407,60-49-392,-26 26 525,30-29-526,0 0 1,1 0-1,-1 0 1,1 0-1,0 0 1,0 0-1,-1 1 1,1-1-1,1 1 1,-1-1-1,0 1 1,0-1-1,1 1 1,-1 3-1,2-5-25,-1 0 0,1-1 0,-1 1 0,1 0 0,-1 0 0,1 0 0,0 0 0,-1-1 0,1 1 0,0 0 0,0-1 0,0 1-1,-1 0 1,1-1 0,0 1 0,0-1 0,0 0 0,0 1 0,0-1 0,0 0 0,0 1 0,0-1 0,0 0 0,0 0 0,0 0 0,1 0 0,31 3 341,-31-3-299,216 0 212,-209-1-2915,0-7-1848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11349,'0'0'280,"15"19"297,-1-1-371,12 15 524,54 54 1,100 71 2070,-158-142-2551,0 0 0,1-1 0,0-2 0,1 0 0,1-2 0,46 16 0,-69-26-230,1-1-1,-1 1 0,1 0 1,-1-1-1,1 0 0,0 1 0,-1-1 1,1 0-1,-1-1 0,1 1 0,0 0 1,-1-1-1,1 1 0,-1-1 1,1 0-1,-1 0 0,0 0 0,1 0 1,-1 0-1,0 0 0,0-1 1,0 1-1,0-1 0,0 1 0,0-1 1,0 0-1,0 0 0,2-3 0,1-4-22,0 0 0,-1 0-1,0 0 1,-1-1-1,5-19 1,-1 5-117,2-5 16,0 4 47,-1-2 0,-1 1 1,-1-1-1,-2 0 0,0 0 0,-1-41 1,-4 66 74,1 0 1,-1 0-1,0 0 1,0 1-1,0-1 1,0 0-1,0 1 1,0-1 0,0 1-1,-1-1 1,1 1-1,-1-1 1,1 1-1,-1 0 1,1 0-1,-1 0 1,1 0-1,-1 0 1,0 0-1,0 0 1,0 1 0,0-1-1,1 0 1,-1 1-1,0 0 1,0-1-1,-4 1 1,-61-4-25,61 4 32,-19 1-16,0 1 0,1 2 0,-1 0 0,1 2 1,0 0-1,0 2 0,-42 20 0,37-14 110,0 2 0,2 0 0,0 2-1,1 2 1,-39 36 0,40-26 290,16-11-1278,9-18 656,0 0 0,0-1 0,0 1 0,0-1 1,0 1-1,0 0 0,0-1 0,0 1 1,0 0-1,0-1 0,0 1 0,0-1 0,0 1 1,0 0-1,1-1 0,-1 1 0,0-1 0,0 1 1,1 0-1,-1-1 0,0 1 0,1-1 1,0 1-1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85 12278,'0'0'2539,"-11"-13"-2336,-38-37 43,45 47-210,0 1 0,1-1-1,-2 1 1,1 0 0,0 0 0,0 0 0,-1 1 0,1 0 0,-1 0 0,1 0 0,-1 0 0,1 1 0,-1-1 0,0 1 0,1 0 0,-1 1 0,0-1-1,-5 2 1,-6 0 95,6-1-38,0 1 0,1 0 0,-1 1-1,1 0 1,0 0 0,-1 1 0,2 0-1,-1 0 1,0 1 0,1 1 0,0-1-1,0 1 1,1 1 0,-1-1 0,1 1-1,1 1 1,0-1 0,0 1 0,-7 10-1,6-6 95,0 0 0,1 0 0,0 1 0,1 0 0,0 0 0,1 0 0,0 0-1,1 1 1,1-1 0,0 1 0,1 0 0,0 0 0,2 16 0,0-23-151,0-1 1,0 1-1,1-1 1,0 0-1,0 0 1,0 1-1,1-1 1,0 0-1,0-1 1,1 1-1,-1-1 1,1 1-1,0-1 1,1 0-1,9 8 1,-6-7 34,0 0 0,0-1 0,1 0 0,0 0 0,0-1 0,0 0 1,0-1-1,1 0 0,19 4 0,-17-5-333,1 0 0,-1-1-1,1-1 1,0 0 0,-1 0 0,1-1 0,-1-1 0,1 0 0,-1-1-1,0 0 1,1-1 0,-2 0 0,1-1 0,0 0 0,-1-1-1,20-13 1,-21 10-431,-1 0 0,0 0-1,0 0 1,-1-1 0,-1 0-1,0-1 1,0 0 0,-1 0-1,0 0 1,-1-1 0,0 0 0,-1 0-1,0 0 1,2-14 0,-3 5 2427,-1 1 0,0-30 2946,-2 73-3261,1 250 1646,6-238-3274,-2-16-2283,-3 0-7986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13398,'0'0'3455,"17"2"-2465,7 1-836,11 2 76,0-2 0,44-1 1,-69-2-231,0-1 1,0 0-1,0 0 1,0-1-1,-1 0 0,1-1 1,0 0-1,-1-1 1,0 0-1,0 0 1,0-1-1,0 0 0,14-12 1,-17 11-138,-1 0 1,0-1 0,0 0-1,0 0 1,-1 0-1,0 0 1,0-1-1,-1 1 1,0-1 0,0 0-1,-1 0 1,0 0-1,-1 0 1,0 0 0,0-1-1,0 1 1,-1 0-1,0-1 1,-1 1-1,0 0 1,-3-12 0,4 18 198,-1 0 1,1 0 0,-1 1 0,0-1 0,1 0 0,-1 0 0,0 1 0,0-1 0,0 1 0,-1-1 0,1 1 0,0-1 0,0 1-1,-3-2 1,4 3-18,-1 0-1,0 0 0,1-1 1,-1 1-1,0 0 0,1 0 1,-1 0-1,0 0 0,1 0 0,-1 0 1,0 1-1,1-1 0,-1 0 1,0 0-1,1 0 0,-1 1 1,0-1-1,1 0 0,-1 1 1,1-1-1,-1 0 0,1 1 1,-1-1-1,1 1 0,-1-1 1,1 1-1,-1-1 0,1 1 0,0-1 1,-1 1-1,1 0 0,0-1 1,-1 1-1,1-1 0,0 1 1,0 0-1,-1-1 0,1 1 1,0 0-1,0-1 0,0 1 1,0 1-1,-11 33 536,1 1 0,1 0 0,2 1 0,2 0 0,1 0 0,3 58 0,1-90-580,0-1-1,0 0 1,1 0-1,-1 0 1,1 1-1,1-1 1,-1 0-1,0 0 1,1 0 0,0-1-1,2 5 1,15 8-1636,8-9-3422,-11-7-40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14935,'0'0'6515,"10"12"-5963,-2-2-448,-3-5-67,-1-1 0,1 1 0,-1 0 0,0 1 0,-1-1 0,0 1 0,0-1 0,0 1 0,0 0 0,-1 0 0,0 0 0,0 1 0,1 10 0,0 102 132,-3-81-322,0-37 109,0-1 0,0 1 0,1-1 0,-1 1 0,0-1 0,0 1 0,1-1 0,-1 0 0,0 1 0,1-1 0,-1 1 0,1-1 0,-1 0 0,0 1 0,1-1 0,-1 0 0,1 0 0,-1 1 0,1-1 0,-1 0 0,1 0 0,-1 0 0,1 1 0,-1-1-1,1 0 1,-1 0 0,1 0 0,-1 0 0,1 0 0,-1 0 0,1 0 0,-1 0 0,2 0 0,21-2-377,-22 1 388,15-3-260,-1 0 0,1-1 0,-1-1 0,0-1 0,-1 0 0,17-11 0,-18 9 253,0 2 1,1 0-1,0 0 0,0 1 1,1 1-1,0 0 0,22-3 0,-32 8 273,0 0-1,0 1 0,-1 0 1,1 0-1,0 1 0,-1-1 1,1 1-1,-1 0 0,0 0 1,0 0-1,0 1 0,0-1 1,5 5-1,28 14 298,-15-15-358,-1-1-1,1-1 0,0-1 1,1-1-1,-1 0 0,0-2 1,1-1-1,25-4 0,-40 4-156,-1-1-1,1 0 0,0-1 1,-1 0-1,0 0 0,1 0 0,-1-1 1,0 0-1,-1 0 0,1-1 1,-1 0-1,0 0 0,0 0 0,0-1 1,-1 0-1,0 0 0,0-1 1,-1 1-1,1-1 0,-1 0 0,-1 0 1,0 0-1,0-1 0,0 1 1,-1-1-1,0 0 0,0 1 0,-1-1 1,0 0-1,0 0 0,-1 0 0,0 0 1,-2-13-1,1 16-45,-1 0 0,0 0 0,0 0 0,-1 1 0,1-1-1,-1 0 1,0 1 0,-1 0 0,1 0 0,-1 0 0,1 0 0,-1 0 0,-1 1 0,1-1 0,0 1 0,-10-5-1,1 1-35,0 0 0,-1 1 0,1 1 0,-29-8 0,31 11 46,0 0 0,-1 0 1,1 2-1,0-1 1,-1 1-1,1 1 1,0 0-1,-1 1 0,1 0 1,0 0-1,0 1 1,0 1-1,1 0 1,-1 0-1,-18 12 0,22-12 29,1 1 0,-1 0 0,1 0 0,0 0 0,1 1 0,-1 0 0,1 0 0,0 1 0,1 0 0,-1-1 0,1 1 0,1 1 0,-1-1 0,1 1-1,0-1 1,1 1 0,0 0 0,0 0 0,1 0 0,0 0 0,0 0 0,1 0 0,1 8 0,-1-12-72,0 0 1,1 0 0,-1 0-1,1-1 1,0 1-1,1 0 1,-1 0 0,1-1-1,-1 1 1,1-1-1,0 0 1,0 1 0,1-1-1,-1 0 1,4 3-1,29 20-3526,-8-14-2703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13350,'0'0'4194,"112"-33"-3922,-67 33 416,0 0-63,-2 0-305,-6 0 48,-3 0-368,-6 0 0,-6 3-32,-7-3-304,-7 0-496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1585,'0'0'10324,"-10"19"-8888,-5 10-771,1 0-1,2 0 1,1 1 0,-9 39 0,14-43-192,2 0-1,0 0 1,2 1 0,1-1-1,4 49 1,-1-71-432,-1 0 1,1 0 0,-1-1-1,1 1 1,0 0-1,0 0 1,1-1-1,-1 0 1,1 1 0,0-1-1,0 0 1,0 0-1,0 0 1,0-1-1,1 1 1,-1-1 0,1 0-1,0 0 1,-1 0-1,1 0 1,0-1-1,0 1 1,0-1-1,6 1 1,11 3 92,0-1 1,0-1-1,28 1 1,-27-3-293,4 1 271,49-3 0,-69 1-451,-1-1-1,1 0 0,-1 0 0,1 0 1,-1 0-1,0-1 0,0 0 0,0 0 0,0 0 1,0-1-1,0 0 0,0 0 0,-1 0 0,9-8 1,-4-6-3411,-8-2-1624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15927,'0'0'2962,"97"0"-2386,-56 0-368,-2 0-208,-3 0-704,-6 0-689,-4 0-2641,-6 0-2209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3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14311,'0'0'1526,"17"5"-321,4 1-941,0-1-1,0-1 1,0-1-1,1-1 1,26-1-1,-41-2-198,-1 1 0,0-1-1,1 0 1,-1-1 0,0 1 0,0-1-1,1 0 1,-2-1 0,1 0 0,0 0-1,6-4 1,-9 4-47,1 0-1,-1 0 0,0-1 1,0 1-1,0-1 1,-1 1-1,1-1 1,-1 0-1,0 0 1,0 0-1,0-1 1,0 1-1,-1 0 0,0-1 1,0 1-1,0 0 1,-1-1-1,1-5 1,0 4-40,-1 1 0,0-1 1,0 1-1,0-1 0,-1 1 0,0-1 1,0 1-1,0-1 0,0 1 1,-1 0-1,0 0 0,0-1 0,-1 1 1,0 1-1,-5-10 0,4 11 2,1-1 1,-1 1-1,0 0 0,0 0 0,0 1 1,0-1-1,-1 1 0,1 0 0,0 0 1,-1 0-1,0 0 0,1 1 0,-1 0 0,0 0 1,0 0-1,0 1 0,0-1 0,-7 2 1,8-1 23,0 0 0,-1 0 0,1 1 0,0-1 1,-1 1-1,1 0 0,0 1 0,0-1 0,0 1 1,0 0-1,0 0 0,0 0 0,0 0 0,1 1 0,-1-1 1,1 1-1,-1 0 0,1 0 0,0 0 0,1 1 1,-1-1-1,0 1 0,1-1 0,0 1 0,0 0 0,0 0 1,0 0-1,1 0 0,-1 0 0,1 1 0,0-1 1,0 0-1,1 1 0,-1-1 0,1 0 0,0 9 0,0-12-24,0 0-1,0 0 0,0 0 1,1 0-1,-1-1 0,0 1 0,0 0 1,0 0-1,1 0 0,-1 0 0,1 0 1,-1 0-1,0 0 0,1 0 0,-1 0 1,1-1-1,0 1 0,-1 0 0,1 0 1,0-1-1,0 1 0,-1 0 1,1-1-1,0 1 0,0-1 0,0 1 1,0-1-1,1 1 0,29 3-1889,-26-4 1465,33 0-3821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16728,'0'0'3041,"-5"96"-2721,-5-57-320,-1 1-32,2-1-48,-1-4-1184,1-2-1122,2-7-1055,1-11-1233</inkml:trace>
  <inkml:trace contextRef="#ctx0" brushRef="#br0" timeOffset="1">228 378 16456,'0'0'2625,"119"14"-1825,-78-11-800,-5 2 0,-5-3-16,-5-2-896,-5 0-1041,-10 0-2081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6643,'0'0'13686,"118"25"-12917,-76-25-81,-2 0-672,-9 0-16,-5 0-384,-11 0-2273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1 621 480,'0'0'1230,"0"0"-707,16-6 800,111-39 489,-118 41-1683,27-10 521,60-33 0,-85 40-620,-1 1 0,0-2 0,0 0 1,-1 0-1,0-1 0,0 0 0,0-1 1,-2 1-1,13-21 0,-5 1-176,-1-1 1,-2-1-1,-1 0 0,-1 0 0,-1-1 1,-2 0-1,-1-1 0,-2 0 0,-1 0 1,-1-52-1,-2 85 477,0 0 72,0 15 162,-1 60 703,4 125 2589,0-153-3317,2-1 0,13 61 0,-17-104-430,0-2-2009,-1 0-3831,0-4 1166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17048,'0'0'4402,"116"0"-4226,-81 0-48,-1 0-96,-3 0-32,-4 0 0,-5 0-48,-3 0-416,-8 0-1137,2-3-688,-6-7-2689,-1-5-7124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14118,'0'0'2386,"16"8"-1749,6 3-133,-1-1 1,1-2-1,1 0 0,0-1 0,0-1 1,0-1-1,35 2 0,-45-6-341,1-1 0,-1-1 1,1 0-1,-1 0 0,0-2 0,24-6 0,-33 7-142,0 1 0,0-1 0,0 0 0,-1-1 0,1 1 0,-1-1 0,0 1 0,1-1 0,-1 0 0,0 0 1,-1 0-1,1-1 0,-1 1 0,1-1 0,-1 0 0,0 1 0,0-1 0,0 0 0,-1 0 0,0 0 0,0 0 0,0 0 0,0 0 0,0-1 0,0-7 0,-1 6-42,1 1 0,-1-1 0,0 0 0,0 0 0,-1 0 0,1 0 0,-1 0 0,-1 1 0,1-1 0,-1 0 1,0 1-1,0-1 0,-1 1 0,1 0 0,-1 0 0,0 0 0,-1 0 0,1 0 0,-1 1 0,0-1 0,0 1 0,-1 0 0,1 0 0,-1 1 0,0-1 1,0 1-1,0 0 0,0 0 0,0 1 0,-1 0 0,1 0 0,-1 0 0,1 0 0,-1 1 0,0 0 0,0 0 0,0 1 0,-7-1 0,6 2 25,0-1-1,0 1 1,0 1 0,0-1-1,0 1 1,0 0-1,0 1 1,1 0-1,-1 0 1,1 0-1,0 1 1,0 0-1,0 0 1,-10 9-1,12-9-16,0 0 0,0 0 0,1 0 0,-1 0-1,1 1 1,0 0 0,0-1 0,1 1 0,0 0 0,-1 1-1,1-1 1,1 0 0,-1 0 0,1 1 0,0-1-1,0 1 1,1-1 0,0 1 0,0 9 0,0-13-208,1-1 1,-1 1 0,0-1-1,1 1 1,-1-1 0,1 1-1,0-1 1,0 1 0,-1-1-1,1 0 1,0 1 0,0-1-1,0 0 1,0 0 0,0 0-1,1 0 1,-1 0 0,0 0-1,0 0 1,1 0 0,-1 0-1,0-1 1,1 1 0,-1 0-1,1-1 1,-1 1 0,1-1-1,2 1 1,27 5-7287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13478,'0'0'3906,"-13"111"-1537,1-78-768,5-3-785,0-4-784,-1-6 0,2-5-32,-1-3-1729,-2-6-2000,-2-4-2290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13958,'0'0'2986,"-2"20"-2362,-1 7-437,-3 28 664,2 1 0,5 84 0,1-134-886,-1-1 0,1 1 0,0-1 0,0 1 0,1-1 0,0 0 0,-1 0 0,2 0 0,-1 0 0,1-1 0,-1 1 0,1-1 0,0 0 0,1 0 0,-1 0 0,1 0 0,0-1 0,0 0 0,0 0 0,0 0 0,0-1 0,1 0 0,-1 0 0,1 0 0,-1-1 0,1 1 0,0-1 0,0-1 0,-1 1 0,1-1 0,0 0 0,0 0 0,0-1 0,0 0 0,-1 0 0,1 0 1,0-1-1,-1 1 0,1-1 0,-1-1 0,0 1 0,0-1 0,10-6 0,-10 4-355,1 0 0,-1-1-1,0 1 1,0-1 0,0 0 0,-1-1 0,0 1 0,0-1 0,-1 0 0,0 0 0,4-12 0,2-30 374,-6-2 5881,-5 98-5126,0-33-732,1 0 1,1 1-1,0-1 1,1 1-1,0-1 1,1 0-1,1 0 1,0 0-1,7 19 1,-1-21-2659,0-8-3121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14311,'0'0'3612,"19"-1"-2121,0-1-1246,7 0 258,51 1 0,-69 2-451,-1-1 1,0 1-1,0 0 1,0 1-1,0 0 1,0 0-1,0 1 0,0-1 1,-1 1-1,1 1 1,-1-1-1,0 1 1,7 6-1,-11-8-54,0-1 0,0 1-1,-1 0 1,1 0 0,-1 0-1,0 0 1,1 0 0,-1 1 0,0-1-1,0 0 1,-1 0 0,1 1 0,0-1-1,-1 1 1,1-1 0,-1 1-1,0-1 1,0 1 0,0-1 0,0 1-1,0-1 1,0 0 0,-1 1-1,1-1 1,-1 1 0,0-1 0,0 0-1,0 1 1,0-1 0,0 0-1,-2 3 1,-2 3 0,-1 0 0,0 0 0,0 0 0,-1-1-1,0 0 1,-10 8 0,-13 6 40,17-12-4,1 0 0,0 1 1,-12 12-1,21-19-24,1-1 1,0 1-1,0-1 1,0 1-1,0 0 1,0 0-1,1 0 1,-1 0-1,1 0 1,0 0-1,0 0 0,0 0 1,0 1-1,1-1 1,-1 0-1,1 1 1,0-1-1,0 0 1,1 7-1,0-8 2,0 0 1,0 0-1,0 1 0,1-1 0,-1 0 0,1 0 0,-1 0 1,1-1-1,0 1 0,0 0 0,0-1 0,0 1 0,0-1 0,0 1 1,0-1-1,1 0 0,-1 0 0,0 0 0,1 0 0,-1-1 1,1 1-1,2 0 0,61 10 231,-65-11-243,20 3-958,-1-1 0,1 0 0,0-2 0,-1 0 0,1-2 0,0 0-1,35-9 1,-17-9-6360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12182,'0'0'6336,"9"11"-5648,17 20 158,36 62 1,-40-58-462,2 0 0,1-1 0,33 35 1,-57-68-353,0-1 0,0 1 0,0 0 0,0 0 0,0-1 1,0 1-1,0-1 0,0 1 0,1-1 0,-1 1 0,0-1 0,0 0 1,0 0-1,1 0 0,-1 1 0,0-1 0,0 0 0,1 0 0,-1-1 1,0 1-1,0 0 0,0 0 0,1 0 0,-1-1 0,0 1 0,0-1 1,0 1-1,0-1 0,0 1 0,1-1 0,-1 0 0,0 0 1,-1 1-1,1-1 0,0 0 0,0 0 0,0 0 0,0 0 0,-1 0 1,1 0-1,0 0 0,0-2 0,6-8 59,0 0-1,0-1 1,5-15-1,-6 13-18,8-15-16,8-18 288,1 1 1,3 2-1,38-53 0,-63 96-374,22-31-2100,-14 8-2182,-6 2-2876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9332,'0'0'5699,"13"0"-5134,3 1-364,0-1 0,-1-1-1,1-1 1,0 0 0,-1-1-1,1-1 1,-1 0-1,0-1 1,15-7 0,-12 1-115,1 0 0,-2-1 0,1-1 1,-2 0-1,28-30 0,-37 36-70,0-1 0,-1 0 0,-1 0 0,1 0 0,-1-1 0,-1 0 0,0 0 0,0 0 0,0 0 0,-1-1 0,-1 1 0,0-1 0,0 0 0,1-17 0,-3 19 25,0-1-1,-1 0 1,0 1-1,0-1 0,-1 1 1,0-1-1,0 1 1,-1 0-1,0 0 0,0 0 1,-6-8-1,7 13-21,-1-1 1,0 0-1,0 1 0,0 0 1,-1 0-1,1 0 0,-1 0 0,1 1 1,-1-1-1,0 1 0,0 0 1,0 0-1,-1 0 0,1 1 0,0 0 1,-1-1-1,1 1 0,-1 1 1,1-1-1,-1 1 0,1 0 1,-10 0-1,10 1-14,-1 1 1,1-1-1,-1 1 0,1-1 1,0 1-1,0 0 0,0 1 1,0-1-1,0 1 0,0 0 1,1 0-1,-1 0 1,1 0-1,0 1 0,0-1 1,0 1-1,0 0 0,0 0 1,-2 5-1,-4 8 58,0 0 1,1 0-1,-9 26 0,11-23-6,0 0 0,2 0-1,0 0 1,1 0 0,1 0 0,1 1 0,1-1-1,1 1 1,4 29 0,-3-41-44,0-1-1,0 0 1,0 0-1,1 0 1,0 0-1,1 0 1,0-1-1,0 1 1,1-1-1,-1 0 1,1 0-1,1-1 1,0 0-1,0 0 1,0 0-1,0 0 1,1-1 0,0 0-1,0-1 1,0 1-1,1-1 1,-1-1-1,1 0 1,0 0-1,10 3 1,1-2-7,0-1 1,0 0-1,1-2 1,-1 0-1,1-1 0,-1-1 1,0 0-1,1-2 1,-1 0-1,36-12 1,-44 12-55,-1-1 0,1-1 0,0 1 0,-1-2 0,0 1 0,0-2 0,-1 1 0,0-1 0,0 0 0,0-1 0,-1 0 0,0-1 0,-1 0 0,0 0 0,0 0 0,-1-1 0,0 0 0,-1 0 0,7-17 0,-9 20 27,-1-1 0,-1 0-1,1 1 1,-1-1-1,-1 0 1,1 0 0,-1 0-1,0 0 1,-1 1 0,0-1-1,-3-12 1,3 17 41,0 0 1,0 0 0,-1 0-1,1 0 1,-1 0-1,1 1 1,-1-1-1,0 0 1,0 1-1,0-1 1,0 1 0,-1-1-1,1 1 1,-1 0-1,1 0 1,-1 0-1,0 1 1,0-1-1,0 1 1,0-1 0,0 1-1,0 0 1,0 0-1,0 0 1,0 1-1,0-1 1,-1 1-1,1 0 1,-5 0 0,5 0-14,1 1 0,0-1 0,-1 1 0,1 0 0,0 0 0,0 0 0,0 0 0,0 0 0,-1 0 0,1 1 0,1-1 0,-1 1 0,0-1 0,0 1 0,1 0 0,-1-1 1,1 1-1,-1 0 0,1 0 0,0 0 0,0 1 0,0-1 0,0 0 0,0 0 0,0 1 0,0-1 0,1 0 0,-1 1 0,1-1 0,0 5 0,-3 10 159,2 0 0,0 33-1,1-48-150,0 3 5,1 1 0,0 0 0,0-1 0,1 1-1,-1-1 1,1 1 0,0-1 0,1 0-1,-1 0 1,1 0 0,0 0 0,0 0-1,1-1 1,-1 1 0,1-1 0,0 0-1,0 0 1,1 0 0,-1-1 0,1 1 0,0-1-1,0 0 1,7 3 0,3 1-489,0-1 1,0-1-1,0 0 1,0-1-1,1-1 1,0 0-1,21 1 1,19-3-5047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404 139 12486,'0'0'2137,"-11"-17"-1017,-35-51 70,42 64-1113,0-1 0,0 1 0,-1 0 0,0 0 0,0 0 0,0 0 0,0 1 0,-1 0 0,1 0 0,-1 1 0,0-1 0,1 1 0,-1 0 0,0 1-1,-8-2 1,4 2-68,0 0-1,-1 1 1,1 0-1,-1 0 1,1 1-1,0 0 1,-11 4-1,13-3 55,0 1 0,0 0-1,0 1 1,1 0-1,0 0 1,0 1-1,0 0 1,0 0 0,1 1-1,-1-1 1,1 1-1,1 1 1,-1-1 0,1 1-1,1 0 1,-1 0-1,-6 15 1,4-7 79,0 1-1,1 0 1,1 0 0,1 1-1,0-1 1,1 1-1,-1 33 1,4-40-113,0 1 1,0-1-1,1 0 0,1 1 0,0-1 1,0 0-1,1 0 0,0 0 0,1 0 1,0-1-1,1 0 0,9 15 0,-9-17-24,0-1 0,0 0 1,1-1-1,0 1 0,0-1 0,1 0 0,-1 0 0,1-1 0,0 0 0,1 0 0,-1-1 0,0 0 1,1 0-1,0 0 0,0-1 0,13 2 0,-8-2-77,-1 0 0,1-1-1,-1-1 1,1 0 0,-1 0 0,1-1 0,-1-1-1,1 0 1,-1-1 0,14-4 0,-21 4 16,0 1 1,0-1-1,0 0 1,0 0-1,-1 0 1,1-1-1,-1 1 1,0-1-1,0 0 1,0 0-1,-1-1 0,1 1 1,-1-1-1,0 0 1,-1 0-1,1 0 1,-1 0-1,0 0 1,0-1-1,0 1 1,-1-1-1,0 1 1,0-1-1,0-8 1,-1 4-358,1-7 1883,3 15-693,2 10-584,2 4-159,1 0-1,0 0 1,0-1-1,1 0 1,1-1-1,0 0 1,0-1-1,1 0 1,0-1-1,16 8 1,-18-11-7,0 0 0,0-1 1,1 0-1,0-1 0,0 0 0,0-1 0,0 0 0,0-1 1,0 0-1,0-1 0,0 0 0,1-1 0,-1 0 0,13-3 1,-20 3-57,0-1 1,0 0 0,-1 0 0,1 0 0,-1 0 0,1 0 0,-1-1 0,0 0 0,0 1 0,0-1 0,0 0 0,0-1-1,-1 1 1,1 0 0,-1-1 0,0 1 0,0-1 0,0 0 0,-1 0 0,1 0 0,-1 0 0,0 0 0,0 0 0,0 0 0,-1 0-1,1-7 1,0 3-50,-1 0-1,0 0 0,0 1 1,0-1-1,-1 0 0,0 1 1,-1-1-1,1 1 0,-2-1 1,1 1-1,-1 0 0,0-1 1,-6-9-1,4 10 142,0 1-1,-1 0 1,1 0 0,-1 0-1,0 1 1,-1 0 0,1 0-1,-1 1 1,0 0 0,0 0-1,-1 0 1,1 1 0,-1 0-1,1 0 1,-1 1 0,0 0-1,0 1 1,0-1 0,0 2-1,0-1 1,-1 1 0,1 0-1,0 1 1,0 0 0,0 0-1,0 1 1,0 0 0,0 0-1,1 1 1,-1 0 0,1 0-1,-1 0 1,1 1 0,0 1-1,0-1 1,1 1 0,0 0-1,-1 1 1,2-1 0,-1 1-1,1 0 1,0 1 0,0-1-1,-5 11 1,7-13-59,1 1 0,-1 0 0,2-1 0,-1 1 1,0 0-1,1 0 0,0 0 0,0 0 0,0 0 0,1 0 0,0 1 0,0-1 0,0 5 1,1-7-88,-1 0 0,1-1 0,-1 1 0,1 0 1,0-1-1,0 1 0,0-1 0,1 1 1,-1-1-1,0 0 0,1 1 0,0-1 1,-1 0-1,1 0 0,0 0 0,0 0 1,0-1-1,1 1 0,-1 0 0,0-1 0,0 0 1,1 1-1,-1-1 0,1 0 0,2 1 1,40 6-4198,5-7-3691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18713,'0'0'2433,"22"-1"-1289,72-2-720,-89 3-406,0 0 0,0 0-1,-1 0 1,1 1 0,0 0-1,0 0 1,-1 0 0,1 0-1,-1 1 1,1-1 0,-1 1-1,1 0 1,-1 1 0,0-1-1,0 1 1,4 4 0,-5-5-27,-1 1 0,0 0 0,0 0 0,-1 0 0,1 0 1,-1 0-1,1 0 0,-1 0 0,0 0 0,0 1 0,0-1 1,-1 0-1,1 1 0,-1-1 0,0 1 0,0-1 0,0 5 1,-2 4-7,-1 0 0,1 0 1,-2 0-1,0 0 0,0-1 1,-1 1-1,-1-1 0,1-1 1,-12 17-1,11-20 28,2-2-7,1-1 0,0 0 0,-1 1 0,2 0 0,-1 0 0,0 0 0,1 0 0,0 0 0,0 0 0,1 1 0,-2 8 0,5-12-14,-1-1-1,1 0 0,0 0 1,0 0-1,0 0 0,0 0 1,1-1-1,-1 1 0,0-1 1,0 1-1,0-1 0,0 0 0,1 0 1,-1 0-1,0 0 0,0 0 1,3-1-1,0 1-40,10 0-123,77 0-2574,-30-7-2825,0-9-4831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14759,'0'0'664,"17"0"-72,15 1 308,1 0-385,1-1 0,-1-1-1,0-1 1,0-2 0,42-11 0,-73 14-453,0 0 1,1 0 0,-1-1-1,0 1 1,0 0 0,0-1-1,0 1 1,-1-1 0,1 0-1,0 1 1,-1-1 0,1 0-1,-1 0 1,1 0 0,-1 0-1,0 0 1,0-1 0,0 1-1,0 0 1,0 0 0,-1-1-1,1 1 1,-1 0 0,0-1-1,1 1 1,-1-1 0,0 1-1,0-3 1,-1 1-59,1 1-1,0 0 1,-1-1 0,0 1-1,0 0 1,0-1 0,0 1 0,0 0-1,-1 0 1,1 0 0,-1 0 0,0 0-1,0 0 1,0 0 0,0 1-1,0-1 1,-1 1 0,1 0 0,-5-3-1,0 0-24,-1 2 0,1-1 0,-1 1 1,0 0-1,0 1 0,0 0 0,0 0 0,0 1 0,0 0 0,0 0 0,-1 1 0,1 0 0,-12 2 0,18-2 14,1 0 0,-1 1-1,1-1 1,-1 1 0,0 0 0,1-1 0,-1 1 0,1 0-1,0 0 1,-1 0 0,1 0 0,0 0 0,-1 0 0,1 0-1,0 0 1,0 1 0,0-1 0,0 0 0,0 1-1,-1 1 1,0 2-2,0 0-1,0 0 0,1 0 1,-1 0-1,1 0 0,-1 8 0,1-1 11,0 0-1,1 1 1,1-1-1,0 0 0,3 15 1,-1-19-39,0 0 1,1 0-1,-1 0 0,2-1 1,-1 1-1,1-1 0,0 0 1,1 0-1,-1-1 0,1 0 1,1 0-1,-1 0 0,1-1 1,0 0-1,8 5 1,-8-6-160,-1 0 0,0-1 0,1 0 0,-1 0 0,1 0 0,0-1 0,0 0 0,0-1 0,0 1 1,0-1-1,0 0 0,1-1 0,-1 0 0,0 0 0,0-1 0,1 0 0,-1 0 0,12-4 0,-12 1-180,0-1-1,0 1 1,0-2-1,-1 1 0,1-1 1,-1 0-1,-1 0 0,1-1 1,-1 0-1,-1 0 1,1 0-1,-1 0 0,0-1 1,4-11-1,-3 8 259,0 0-1,1 1 1,0 0-1,1 0 1,1 0-1,9-10 1,-14 17 434,1 0 1,-1 1 0,1 0 0,0 0 0,0 0 0,0 0 0,0 0 0,0 1 0,0-1 0,0 1 0,0 0 0,1 1 0,-1-1 0,0 1 0,1 0 0,-1 0 0,0 0 0,1 0 0,-1 1 0,0 0 0,8 2 0,-8-1-131,0 0 0,0 0-1,0 0 1,0 0 0,-1 1 0,1 0-1,-1 0 1,0 0 0,0 0-1,0 0 1,0 1 0,0-1 0,-1 1-1,1 0 1,-1 0 0,0 0-1,0 0 1,-1 0 0,1 0-1,-1 0 1,0 0 0,0 1 0,0 5-1,3 12-57,-1 1 0,-1 0 0,-1 23 0,0-29-130,-1 18-209,0-34 128,0-1 1,-1 1 0,1 0 0,0 0 0,0 0 0,-1-1 0,1 1 0,-1 0 0,1 0-1,-1-1 1,1 1 0,-1 0 0,1-1 0,-1 1 0,1-1 0,-1 1 0,0-1-1,1 1 1,-1-1 0,0 1 0,0-1 0,1 1 0,-1-1 0,0 0 0,0 0-1,0 1 1,1-1 0,-1 0 0,0 0 0,0 0 0,0 0 0,-1 0 0,1 0 28,0-1 0,-1 0 0,1 1 0,0-1 1,0 0-1,0 0 0,0 0 0,0 0 1,0 0-1,0 0 0,0 0 0,0 0 1,0 0-1,1 0 0,-1 0 0,0-1 0,1 1 1,-1 0-1,1-1 0,0 1 0,-1 0 1,1-1-1,0 1 0,0 0 0,0-1 0,-1 1 1,1 0-1,1-3 0,-3-50-850,2 46 731,2-4 186,-1 0 0,2 0 0,0 0 0,0 0 0,1 1 0,0-1 0,1 1 0,1 0 0,-1 0 0,2 1 0,0 0 0,0 0 1,0 0-1,10-9 0,9-8 591,1 1 0,1 2 0,41-30 0,-59 47-226,0-1 0,0 1-1,0 1 1,1 0 0,0 0 0,1 1 0,-1 1 0,1 0-1,0 0 1,0 1 0,18-2 0,-29 5-355,0 1 1,-1-1-1,1 0 0,0 1 1,0-1-1,-1 0 0,1 1 1,0-1-1,-1 1 1,1-1-1,0 1 0,-1-1 1,1 1-1,-1-1 0,1 1 1,-1 0-1,1-1 0,-1 1 1,1 0-1,-1-1 0,0 1 1,1 0-1,-1 0 0,0-1 1,1 3-1,5 26 112,-4-19-75,32 163 461,-29-100-5064,-6-61-314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16,'0'0'17944,"87"-56"-17832,-12 15-112,10-2-352,-2 2-1329,-15 6-2369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4626,'0'0'0,"0"0"-64,0 0 64,0 0 320,94-22-208,-72 22 705,-4 0-225,-1 0 528,1 9 289,-1 7-753,-4 1-207,-1 2-385,-4 0-64,-1-3-96,-2-2-1361,-2-6-896,-1-6-993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17288,'0'0'7459,"114"-1"-5378,-60 1-1360,6 0-657,2 0-64,-3 0-369,-5 0-2752,-16 0-3554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13254,'0'0'688,"0"17"-538,-17 151 1120,15-158-1040,0 1 0,1 0 1,0 0-1,1-1 0,0 1 1,1 0-1,0-1 0,5 20 1,-4-25-145,1 1 0,-1-1 1,1 1-1,0-1 0,1 0 0,-1 0 1,1 0-1,0-1 0,0 1 0,1-1 1,-1 0-1,1 0 0,0-1 0,0 1 1,0-1-1,0 0 0,6 2 0,11 4 48,0 0-1,0-2 1,0 0-1,1-2 1,0 0-1,29 1 0,-2-3 31,92-6 0,-137 3-149,-1 0 0,1 0 0,-1-1 1,0 0-1,0 0 0,1 0 0,-1 0 0,0-1 0,0 1 0,0-1 0,0 0 0,-1 0 0,1-1 0,0 1 0,6-6 0,-8 4 5,0 1 0,1-1 0,-1 0 0,-1 0 0,1 0 0,0 0 0,-1 0 0,0 0 0,0 0 0,0-1 0,-1 1 0,1 0 0,-1 0 0,0-1 0,-1-6 0,0 7-27,1 0 0,-1 1 0,-1-1 0,1 0 0,0 1 1,-1 0-1,0-1 0,0 1 0,0 0 0,0 0 1,0 0-1,-1 0 0,1 0 0,-1 0 0,0 1 0,0-1 1,0 1-1,0 0 0,0 0 0,0 0 0,-6-2 1,5 2 32,0 0 0,-1 0 0,0 0 0,1 0 0,-1 1 0,0 0 0,0 0 0,0 0 0,0 0 0,1 1 0,-1 0 1,0 0-1,0 1 0,0-1 0,0 1 0,-7 2 0,10-2 10,0 1-1,0-1 1,0 1-1,0 0 1,1 0-1,-1 0 1,0 0-1,1 0 1,-1 0-1,1 0 1,0 0-1,0 1 1,0-1-1,0 1 1,0-1 0,1 0-1,-1 1 1,1-1-1,-1 1 1,1 0-1,0 4 1,-1-2 22,1 1 0,0-1-1,0 1 1,1-1 0,0 1 0,0-1 0,0 1 0,0-1 0,4 9 0,-1-8-36,1 0 1,0 0 0,0-1-1,1 1 1,-1-1 0,1-1-1,0 1 1,1-1 0,-1 0-1,1 0 1,-1-1 0,1 1-1,0-2 1,1 1 0,-1-1-1,10 2 1,11 2-395,-1-1 0,1-2 1,30 0-1,5-3-3633,-12-6-3267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14118,'0'0'7636,"144"0"-7636,-79 0-1793,2-4-3665,-3-6-8197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15159,'0'0'1539,"3"21"-589,55 365 2660,-55-375-3636,-3-7-24,1-1 0,0 1 0,-1 0-1,1 0 1,-1 0 0,0 0 0,0 0-1,-1 4 1,-12-18-462,-13-14-124,-2 1 0,-48-31 0,68 49 674,0 0 1,-1 1-1,1 0 0,-1 0 0,0 1 0,0 0 1,0 1-1,0 0 0,-1 0 0,1 1 0,-1 0 1,1 0-1,-1 1 0,1 1 0,-15 2 0,22-3-15,1 1-1,-1 0 0,1 0 1,-1 0-1,1 0 0,-1 0 1,1 0-1,-1 1 1,1-1-1,0 0 0,0 1 1,0-1-1,0 1 0,0-1 1,0 1-1,0-1 0,0 1 1,1 0-1,-1 0 0,0-1 1,1 1-1,0 0 1,-1 0-1,1 0 0,0-1 1,0 1-1,0 2 0,0 1 14,0-1 0,0 0-1,0 0 1,1 0 0,-1 0-1,1 0 1,0 0 0,0 0-1,1 0 1,-1 0 0,4 6-1,2-2-6,-1-1 0,2 0-1,-1 0 1,1 0 0,0-1 0,0-1-1,0 1 1,1-1 0,0-1 0,17 7-1,-2-2 3,-1-2-1,1 0 0,32 4 1,-23-7-193,0-1 1,-1-2-1,65-5 1,-93 3 139,-1 1-1,0-2 1,0 1 0,0 0-1,1-1 1,-1 1-1,-1-1 1,1 0 0,0 0-1,0 0 1,-1 0 0,1-1-1,-1 1 1,0-1-1,1 0 1,-1 1 0,0-1-1,-1 0 1,1 0 0,-1 0-1,1 0 1,-1 0-1,0-1 1,0 1 0,0 0-1,0-1 1,0-5 0,0 5 29,-1-1 0,1 0 0,-1 1 0,0-1 0,0 0 1,0 1-1,-1-1 0,1 0 0,-1 1 0,0-1 1,-1 1-1,1-1 0,-1 1 0,0-1 0,0 1 0,0 0 1,-1 0-1,1 0 0,-6-5 0,8 8 14,0 0-1,-1 1 0,1-1 1,-1 1-1,1-1 1,0 1-1,-1-1 1,1 1-1,-1-1 0,0 1 1,1-1-1,-1 1 1,1 0-1,-1-1 0,1 1 1,-1 0-1,0-1 1,1 1-1,-1 0 0,0 0 1,1 0-1,-1 0 1,0 0-1,0-1 1,1 1-1,-1 0 0,0 1 1,1-1-1,-1 0 1,0 0-1,1 0 0,-1 0 1,0 0-1,1 1 1,-1-1-1,0 0 1,1 1-1,-1-1 0,1 0 1,-1 1-1,1-1 1,-1 1-1,1-1 0,-1 1 1,1-1-1,-1 1 1,1-1-1,-1 1 1,1-1-1,0 1 0,0 0 1,-1-1-1,1 1 1,0 0-1,0-1 0,-1 1 1,1 0-1,0-1 1,0 1-1,0 0 1,0-1-1,0 1 0,0 0 1,0-1-1,1 2 1,-2 4-33,1-1 0,0 0 0,0 1 0,0-1 0,1 0-1,0 1 1,2 7 0,0-8 12,0 0-1,1-1 0,-1 1 1,1 0-1,0-1 1,0 0-1,0 0 0,1 0 1,-1 0-1,1-1 0,0 0 1,0 0-1,0 0 0,1-1 1,-1 1-1,1-1 0,-1 0 1,1-1-1,6 2 0,10 1-9,1 0 0,0-2 0,35 1 0,-54-3 11,8 0-1,-1 0-1,1-1 0,-1 0 1,1-1-1,12-3 0,-22 4-11,1 1 0,-1-1 0,1 0 0,-1-1 0,0 1 0,1 0 0,-1-1 0,0 1 0,0-1 0,0 0 0,0 1 0,0-1 0,0 0 0,-1 0-1,1-1 1,-1 1 0,1 0 0,-1 0 0,0-1 0,0 1 0,0-1 0,0 1 0,0-1 0,-1 1 0,1-1 0,-1 1 0,1-1 0,-1-3 0,-2-40-646,2 45 695,-1-1-1,1 1 0,0 0 1,0 0-1,-1-1 1,1 1-1,-1 0 0,1 0 1,-1-1-1,1 1 0,-1 0 1,0 0-1,0 0 1,1 0-1,-1 0 0,0 0 1,0 0-1,0 0 1,0 0-1,0 0 0,0 1 1,-1-1-1,1 0 1,0 1-1,0-1 0,0 1 1,-1-1-1,1 1 1,0-1-1,-1 1 0,-1 0 1,2 0 168,1 13-122,0-8-76,0 0 1,0 1-1,0-1 0,1 0 1,0 0-1,0 1 1,0-1-1,0 0 0,1 0 1,0 0-1,0 0 1,1-1-1,-1 1 0,1 0 1,0-1-1,0 0 0,0 0 1,1 0-1,-1 0 1,1 0-1,0-1 0,0 1 1,0-1-1,1 0 0,-1 0 1,1-1-1,0 0 1,0 1-1,5 0 0,2 2-20,1-1 0,0-1 0,0 0 0,0-1 0,0 0 0,0-1 0,0-1-1,0 0 1,1 0 0,-1-2 0,18-3 0,-28 3-121,0 0 0,1 0 0,-1 0 0,0 0 0,-1 0 0,1-1 0,0 0 0,-1 1 0,1-1 0,-1 0 0,0 0 0,0-1 0,0 1 0,0 0 0,-1 0 0,1-1 0,-1 1 0,0-1 0,0 0 0,0 1 0,0-8 0,1 1-389,-1 0 0,0 0 0,-1-1 0,0 1 0,0 0 1,-1 0-1,-3-11 0,-2 7 1911,3 23 1709,0 24-1318,3-28-1736,1 0 0,-1 0 0,1-1 0,0 1 0,0 0 0,0-1 0,1 1 0,-1-1 1,1 1-1,0-1 0,1 0 0,-1 1 0,1-1 0,-1-1 0,1 1 0,1 0 0,-1-1 0,7 7 0,-5-6-365,1-1 1,-1 1-1,1-1 0,-1 0 0,12 4 0,33 3-6411,-16-10-3432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17752,'0'0'6713,"3"11"-6647,13 65-258,13 131 0,-21-126-3017,7-83-5902,11-28 8040,-12 12 488,31-21 1181,-34 32 82,1-1 0,-1 2-1,1-1 1,1 2 0,-1 0-1,1 0 1,0 1-1,0 0 1,0 1 0,0 1-1,0 0 1,1 1-1,-1 1 1,1-1 0,-1 2-1,19 3 1,-30-3-1358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8212,'0'0'16103,"35"16"-16103,-22-10-1024,-1-1-2098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12982,'0'0'9039,"21"1"-7897,33 4-922,258 7 541,-309-12-735,-1-1 0,0 1-1,1-1 1,-1 1-1,0-1 1,1 0-1,-1 0 1,0 0 0,0 0-1,0 0 1,0 0-1,0-1 1,0 1 0,0 0-1,0-1 1,0 0-1,-1 0 1,1 1-1,2-5 1,-2 2-36,0 0 1,0 0-1,0-1 0,0 1 1,-1-1-1,1 1 0,-1-1 1,-1 0-1,2-8 0,-2 7-41,0 0 0,0 0 0,0 0 0,0 0 1,-1 0-1,0 0 0,-1 1 0,1-1 0,-1 0 0,0 1 0,0-1 0,-1 1 0,0 0 0,0 0 0,0 0 0,-7-9 1,7 12 37,1 0 0,-1-1 0,0 1 0,0 0 0,0 0 0,0 1 0,0-1 0,0 1 0,0-1 0,-1 1 0,1 0 0,-1 0 0,1 1 0,-1-1 0,1 1 0,-1-1 0,1 1 0,-1 0 0,1 0 0,-1 1 0,1-1 0,-1 1 0,1 0 0,-1 0 0,-5 2 0,5-1 1,1 1 1,-1-1 0,1 1-1,0 0 1,0-1 0,0 1-1,0 1 1,1-1 0,-1 0-1,1 1 1,0-1 0,0 1 0,0 0-1,0-1 1,1 1 0,0 0-1,-1 0 1,2 0 0,-1 0-1,0 0 1,0 7 0,1-6 19,0 0 0,0-1 0,0 1 1,0-1-1,1 1 0,-1-1 1,1 1-1,1-1 0,-1 1 0,1-1 1,-1 1-1,1-1 0,0 0 0,1 0 1,-1 0-1,6 7 0,-3-7 11,0 1-1,1-1 1,-1 1-1,1-2 1,-1 1-1,1-1 1,1 0-1,-1 0 1,0 0-1,1-1 1,7 2-1,-2-1 12,-1 0 1,1-1-1,0-1 0,0 0 0,0 0 0,0-1 0,0-1 0,0 0 0,0-1 0,19-4 0,-27 4-42,1 1-1,-1-1 0,0 1 0,1-1 1,-1-1-1,0 1 0,0 0 1,0-1-1,-1 0 0,1 0 0,-1 0 1,0-1-1,1 1 0,-1-1 0,-1 1 1,1-1-1,0 0 0,-1 0 1,0 0-1,0-1 0,0 1 0,-1 0 1,1-1-1,-1 1 0,0-1 1,0 1-1,-1-1 0,1 0 0,-1-5 1,-1 17 28,2 0 0,-1 1 0,1-1 0,0 1 0,0-1 0,1 0 0,0 0 0,0 0 0,1 0 0,0 0 0,0 0 0,1-1 0,-1 0 0,1 1 0,1-1 0,-1-1 0,1 1 0,0-1 0,0 1 0,1-1 0,0-1 0,0 1 0,0-1 0,0 0 0,1-1 0,-1 1 0,12 3 0,-10-4-105,-1-1 0,1 0 1,0-1-1,0 1 0,0-1 0,0-1 0,0 0 1,0 0-1,0 0 0,0-1 0,0 0 0,-1-1 1,1 1-1,14-6 0,-17 4 10,0 0-1,-1 1 1,1-2 0,0 1 0,-1 0-1,0-1 1,0 0 0,0 0-1,0 0 1,-1 0 0,1-1 0,-1 0-1,0 1 1,0-1 0,-1 0 0,0 0-1,0-1 1,0 1 0,0 0-1,-1-1 1,2-8 0,-1-54 1552,9 93 551,-6-15-1996,0-1-1,1 0 1,0 0-1,1 0 1,0 0-1,0-1 1,1 0-1,0-1 1,1 0-1,-1 0 1,1-1-1,0 0 1,11 5-1,12 4-3349,-1-6-3302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414 185 11701,'0'-15'750,"1"-50"301,-1 61-986,-1-1 0,1 1 0,-1 0 0,0 0 0,0 0 0,0 0 0,0 0 0,-1 0 0,1 0 0,-1 0 1,0 0-1,-1 0 0,1 1 0,0-1 0,-1 1 0,0 0 0,0 0 0,0 0 0,0 0 0,-1 0 0,1 1 0,0 0 0,-1-1 0,0 1 0,0 0 0,0 1 0,0-1 0,0 1 0,0 0 0,-5-1 0,-5-1 3,0 0 0,-1 2 1,1 0-1,0 0 0,0 1 0,-1 1 0,-13 3 0,16-2 20,1 1-1,0 0 1,0 1-1,0 0 1,1 1-1,-1 0 1,1 1-1,0 0 1,1 1-1,-1 0 1,1 0-1,-15 17 1,18-18 14,1 0 1,0 1 0,0-1 0,0 1-1,1 0 1,0 1 0,0-1 0,1 1-1,0-1 1,0 1 0,1 0 0,0 0-1,0 0 1,1 1 0,0-1 0,1 0-1,-1 0 1,3 15 0,-1-19-74,0 1 0,0-1 1,0 0-1,1 0 0,0 0 1,0 0-1,0 0 0,0 0 0,0-1 1,1 1-1,0-1 0,0 1 1,0-1-1,4 4 0,1-2 5,0 1 0,0-1 0,0 0-1,0-1 1,1 0 0,11 4 0,4 0 13,1-2-1,0-1 1,0 0 0,27 0 0,51-5 618,-81-2-1558,-1 0-1,1-1 1,-1-2 0,0 0-1,31-12 1,-45 15 511,0-1 0,0 0 0,0-1 0,0 1 0,-1-1 0,0-1 0,1 1 0,-1-1 0,-1 0 0,1 0-1,-1-1 1,0 0 0,0 0 0,-1 0 0,0 0 0,0-1 0,0 0 0,-1 1 0,0-1 0,0-1 0,0 1 0,-1 0 0,0-1 0,-1 1 0,0-1 0,0 1 0,-1-1 0,0 0 0,0 1 0,0-1 0,-4-14 0,-8-12 3039,11 33-2289,0-1 0,1 1 0,-1-1 0,0 1 1,0 0-1,0-1 0,0 1 0,0 0 0,0 0 1,0 0-1,0 0 0,-1 0 0,1 0 0,0 0 0,-1 0 1,1 0-1,0 0 0,-1 1 0,1-1 0,-3 0 1,-8 50 1954,7-21-2018,1 0 0,2 0 1,1 40-1,7-5-8601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9492,'0'0'9554,"18"4"-7702,27 4-1405,1-1 1,0-2 0,90-3 0,-121-3-511,-1-1 0,0 0 0,0-1 0,0-1 0,0 0 0,0-1 0,-1 0 0,15-9 0,-22 10-55,1 0 1,-1 0-1,0-1 1,0 0-1,-1 0 1,0-1-1,0 1 1,0-1-1,0 0 1,-1-1-1,0 1 0,-1-1 1,1 0-1,-1 0 1,0 0-1,3-12 1,-4 5-32,0 1 1,-1 0-1,0-1 0,-2-15 1,1 5 1350,-1 29-1085,-1 0 0,1 1 0,-1-1 0,0 0 1,0 0-1,-4 8 0,-5 11 197,2 3-166,1-1 1,1 1 0,2 0 0,0 0 0,2 1-1,1-1 1,1 1 0,4 44 0,-2-68-282,-1-1 1,1 0 0,0 0-1,0 0 1,0 0-1,1 0 1,-1 0-1,1-1 1,0 1 0,-1 0-1,1-1 1,0 1-1,1-1 1,1 3-1,-1-4-277,-1 1-1,0 0 0,1-1 1,-1 1-1,1-1 0,-1 0 1,1 0-1,-1 0 0,6 1 0,18 0-5202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18857,'0'0'3134,"4"15"-2659,1 2-448,-2-1-1,1 1 1,-2 0-1,-1 0 0,0 0 1,-1 0-1,0 0 1,-2 0-1,0 0 1,-8 32-1,5-37-83,3-6-157,0-1 1,0 1-1,0 0 0,1-1 1,0 1-1,-1 9 0,6-14 21,1 0 1,-1 0-1,1 0 0,-1-1 0,1 1 0,-1-1 0,1 0 0,8-2 0,-8 2 65,17-2-382,0-2 1,-1 0 0,1-1 0,-1-1 0,-1-2-1,1 0 1,32-17 0,-21 9-123,65-21-1,-94 37 1069,-1-1 1,1 1-1,-1-1 1,1 1-1,0 0 0,-1 0 1,1 0-1,-1 1 0,1-1 1,3 1-1,38 21 1102,-20-7-699,1-4-634,1-1 0,0-1 1,0-2-1,0 0 0,1-1 0,39 2 1,0-4-18,99-7 1,-155 2-163,0 0-1,-1 0 1,1-1-1,-1 0 1,1 0 0,-1-1-1,0-1 1,12-5 0,-18 7-4,1 0 0,-1-1 0,0 1 0,0-1 0,0 1 0,0-1 0,0 0 0,0 0 1,-1 0-1,0 0 0,1-1 0,-1 1 0,0-1 0,-1 1 0,1-1 0,-1 0 0,1 0 0,-1 1 1,0-1-1,-1 0 0,1 0 0,0-6 0,-2 1-36,1 1 0,-2 0 0,1 0-1,-1 0 1,0 0 0,0 0 0,-1 0 0,0 1 0,-1-1 0,0 1 0,0 0 0,0 0-1,-1 0 1,0 0 0,0 1 0,-1 0 0,0 0 0,0 0 0,0 1 0,-1 0 0,0 0-1,-8-4 1,-1 0-14,0 0-1,-1 1 0,0 0 1,0 2-1,-1 0 0,0 1 1,0 0-1,0 2 1,-19-2-1,23 4 17,0 1 1,-1 0-1,1 0 1,0 2-1,0 0 1,0 0-1,0 1 1,-26 10-1,34-10 39,0 0 0,0 1 0,0 0-1,0 0 1,0 0 0,1 0 0,0 1 0,0 0-1,0 0 1,0 0 0,1 1 0,0 0-1,0-1 1,1 2 0,-1-1 0,1 0 0,0 1-1,1-1 1,0 1 0,-2 7 0,2-6-62,1 1 1,0-1 0,0 1-1,0 0 1,1-1 0,1 1-1,-1-1 1,1 1 0,1 0-1,-1-1 1,2 0 0,3 10-1,19 26-6569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7091,'0'0'0,"0"0"-2161,0 0 929,0 0-2354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14054,'0'0'7924,"58"5"-7812,-8 2 448,10 1 129,0 0-129,-6-1-416,-7 0-48,-8 0-192,-6-4 64,-5-1-960,-5-1-1249,-8-1-1857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18040,'0'0'1969,"106"5"272,-50-5-1424,4 0-705,-6 0-112,-6 0-513,-7 3-1872,-5-1-2913,-10-2-4883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23 322 11317,'0'0'4936,"-2"8"-3952,-4 26-456,4-65 3603,-1-18-4329,-6-221-58,12 275 257,0 1 0,1-1 0,0 1 0,0-1 0,0 0 0,1-1 0,0 1 0,9 6 0,60 44 158,-53-42-126,0-2 1,1-1-1,0 0 0,1-2 1,0 0-1,1-2 0,-1 0 1,1-2-1,0 0 0,0-2 1,48-1-1,-69-2-43,0 0 1,0 0-1,0 0 0,0 0 1,-1-1-1,1 1 0,0-1 1,-1 1-1,1-1 0,-1 0 1,0 0-1,0 0 0,1 0 1,-1-1-1,0 1 0,-1 0 0,1-1 1,0 1-1,-1-1 0,0 0 1,1 0-1,-1 1 0,0-1 1,0 0-1,-1 0 0,1 0 1,-1 0-1,1 0 0,-1-4 1,2-11-420,-1 1 1,-1-1 0,-2-27-1,2 44 413,0-1 0,0 1 0,0 0 0,0-1 0,0 1 0,-1-1 0,1 1-1,0 0 1,-1-1 0,1 1 0,0 0 0,-1-1 0,0 1 0,1 0 0,-1 0-1,0 0 1,0-1 0,0 1 0,0 0 0,1 0 0,-1 0 0,-1 0 0,1 0-1,0 1 1,0-1 0,0 0 0,0 0 0,-1 1 0,1-1 0,0 1 0,-1-1-1,1 1 1,0-1 0,-1 1 0,1 0 0,-1 0 0,1 0 0,0 0-1,-1 0 1,1 0 0,-1 0 0,-1 1 0,0-1 30,-1 1-1,1 1 1,0-1-1,0 0 1,1 1 0,-1-1-1,0 1 1,0 0 0,1 0-1,-1 0 1,1 0 0,-1 1-1,1-1 1,0 0-1,0 1 1,0 0 0,-2 4-1,-3 9 204,1 1 0,0 0 0,1 1-1,-5 34 1,9-46-169,0-1-1,0 1 1,1 0-1,0-1 0,0 1 1,0 0-1,1-1 1,-1 1-1,1-1 1,1 1-1,-1-1 1,1 1-1,0-1 1,0 0-1,1 0 0,-1 0 1,1 0-1,0 0 1,7 7-1,-2-6-73,-1-1 0,1 0 0,0 0 0,0-1 0,1 0 0,-1-1 0,1 0 0,0 0 0,0-1 0,12 2 1,5-1-1824,1-1 0,35-1 0,2-4-6771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18585,'0'0'1563,"3"16"-1168,5 21-276,3-1 1,0 0-1,20 39 0,-31-75-185,1 1 0,-1-1-1,0 1 1,1-1 0,-1 1 0,0-1-1,0 1 1,1-1 0,-1 1 0,0-1-1,0 1 1,0-1 0,0 1-1,0-1 1,0 1 0,0 0 0,0-1-1,0 1 1,0-1 0,0 1 0,0-1-1,0 1 1,-1-1 0,1 1-1,0-1 1,0 1 0,0-1 0,-1 1-1,1-1 1,0 1 0,-1-1-1,1 0 1,0 1 0,-1-1 0,1 1-1,-1-1 1,1 0 0,0 0 0,-1 1-1,1-1 1,-1 0 0,1 1-1,-1-1 1,1 0 0,-1 0 0,1 0-1,-1 0 1,1 0 0,-1 0 0,1 1-1,-1-1 1,0 0 0,1 0-1,-1-1 1,1 1 0,-1 0 0,0 0-1,-41-6-1608,32 4 1173,-5-1 464,0 1 0,1 1 0,-1 0 0,0 1 0,0 0 0,-26 5 0,35-4 222,1 1 0,0-1 1,0 1-1,0 0 0,0 1 1,0-1-1,1 1 0,-1 0 0,1 0 1,-1 0-1,1 1 0,0 0 1,1 0-1,-1 0 0,1 0 1,-1 0-1,1 1 0,0-1 0,1 1 1,-1 0-1,-2 8 0,2-6 46,1-1-1,0 1 1,0 0-1,1 0 1,0-1-1,0 1 1,0 0-1,1 0 1,0 0-1,1 10 1,0-14-186,0 0 0,0 0 0,0 1 0,0-1 0,0 0 0,1 0 0,-1 0 0,1 0 0,0-1 0,0 1 0,0 0 0,0-1 0,0 1 0,0-1 0,1 0 0,0 0 0,-1 0 0,1 0 0,0 0 0,0 0 0,0-1 0,0 1 0,3 0 0,15 4-102,0 0 1,0-1-1,0-2 1,1 0-1,-1-1 1,28-2-1,-27 0-1479,-1-2 0,1-1 1,29-7-1,8-11-6069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8660,'0'0'8081,"22"6"-7171,-16-4-847,24 7 287,2-1 0,-1-2 1,1-1-1,34 1 0,-63-6-352,-1 0 1,0 0-1,1-1 0,-1 1 0,0-1 1,0 0-1,0 1 0,0-1 1,0 0-1,0 0 0,0 0 1,0-1-1,0 1 0,0 0 0,0-1 1,-1 1-1,1-1 0,0 0 1,-1 1-1,0-1 0,1 0 1,-1 0-1,0 0 0,0 0 1,0 0-1,0 0 0,0 0 0,0-1 1,-1 1-1,1 0 0,-1 0 1,0-1-1,1-2 0,-1 2-49,0-1 0,1 1-1,-1-1 1,-1 1 0,1-1-1,0 1 1,-1-1 0,0 1-1,0-1 1,0 1 0,0-1-1,0 1 1,-1 0-1,1 0 1,-1 0 0,0 0-1,0 0 1,0 0 0,0 0-1,-1 1 1,-2-4 0,-4 1 37,0 0 1,-1 1-1,1 0 1,-1 0-1,0 1 1,0 1-1,0 0 1,-1 0-1,1 0 1,0 2-1,0-1 0,-1 1 1,1 1-1,-17 2 1,23-2 44,1 0-1,0 0 1,-1 1-1,1-1 1,0 1 0,0-1-1,0 1 1,0 0-1,0 1 1,0-1 0,0 0-1,1 1 1,-1-1-1,1 1 1,0 0 0,0 0-1,0 0 1,0 0-1,0 0 1,1 1 0,-1-1-1,1 0 1,-1 6-1,0-6-58,2 0-1,-1 0 1,0 1-1,1-1 1,0 0-1,-1 1 0,1-1 1,0 0-1,1 0 1,-1 1-1,1-1 0,-1 0 1,1 0-1,0 1 1,0-1-1,1 0 0,-1 0 1,0 0-1,1 0 1,0-1-1,0 1 1,0 0-1,0-1 0,0 1 1,0-1-1,3 3 1,1-1-502,0-1 1,1 1 0,-1-1 0,1 0 0,9 3 0,46 6-5898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15591,'0'0'3047,"0"17"-2866,8 89 512,32 161 1,-36-242-712,-4-24-9,0-1-1,0 1 1,1-1 0,-1 1 0,0-1-1,0 1 1,0-1 0,0 1 0,-1-1-1,1 1 1,0-1 0,0 1 0,0-1-1,0 1 1,0-1 0,-1 1 0,1-1-1,0 1 1,0-1 0,-1 1-1,1-1 1,0 0 0,-1 1 0,1-1-1,0 0 1,-1 1 0,1-1 0,-1 0-1,1 1 1,-1-1 0,1 0 0,0 0-1,-1 0 1,1 1 0,-1-1 0,1 0-1,-1 0 1,1 0 0,-1 0 0,1 0-1,-1 0 1,1 0 0,-1 0 0,1 0-1,-1 0 1,1 0 0,-1 0-1,1 0 1,-1-1 0,1 1 0,-1 0-1,1 0 1,-1 0 0,1-1 0,-1 1-1,1 0 1,0-1 0,-1 1 0,0-1-1,-41-20-948,29 14 368,-1-1-93,-129-60-3289,124 61 4064,0 0 0,-1 1 0,1 1 0,-1 1 0,-37-3-1,55 7 23,0 0-1,0 0 0,1-1 1,-1 1-1,0 1 0,0-1 0,0 0 1,0 0-1,0 1 0,1-1 0,-1 1 1,0 0-1,0-1 0,1 1 0,-1 0 1,1 0-1,-1 0 0,1 0 1,-1 0-1,1 1 0,-1-1 0,1 0 1,0 1-1,0-1 0,0 0 0,-1 1 1,2 0-1,-1-1 0,-2 4 0,2 2 145,0-1 0,0 1 0,0 0 1,0 0-1,1 0 0,2 12 0,-2-15-177,0-1 1,1 1-1,0-1 1,0 1 0,0-1-1,0 1 1,0-1 0,1 0-1,-1 1 1,1-1-1,0 0 1,0 0 0,0 0-1,0 0 1,1-1 0,3 4-1,-1-2-3,1 1-1,0-1 1,0 0 0,1 0-1,-1-1 1,1 0-1,11 3 1,4 0-3,-1-1-1,1-1 0,0-1 1,31 0-1,-22-2-64,2 1 17,-1-2-1,53-6 0,-78 6-47,0-1-1,0-1 1,0 1-1,0-1 1,0-1-1,0 1 1,-1-1-1,1 0 1,-1-1-1,0 1 1,0-1-1,0 0 1,-1-1 0,1 0-1,-1 0 1,0 0-1,8-10 1,-11 9-110,1 0 0,-1-1 0,0 1 0,0 0 0,-1-1 0,0 1 0,0-1 0,-1 1 0,0-1 0,0 0 0,0 1 0,-1-1-1,-1-7 1,-3 3 835,0 14 522,2 21-540,4-19-623,1 1 1,0 0-1,0-1 0,0 1 1,1-1-1,0 1 1,0-1-1,0 0 1,0 0-1,1-1 1,0 1-1,0-1 0,0 0 1,1 0-1,-1 0 1,1 0-1,0-1 1,0 0-1,0 0 1,1 0-1,-1-1 1,1 1-1,6 1 0,6 2-9,1 0-1,0-1 0,1-1 0,-1-1 0,36 1 1,-44-3-148,0-1 1,0-1 0,0 1 0,0-2 0,0 0-1,0 0 1,-1-1 0,19-7 0,-25 8-13,0 0 1,-1-1 0,1 1-1,-1-1 1,0 1 0,0-1-1,0 0 1,0-1 0,0 1-1,-1 0 1,1-1 0,-1 1 0,0-1-1,0 0 1,0 0 0,-1 0-1,1 0 1,-1 0 0,0 0-1,0 0 1,-1 0 0,1-1-1,-1 1 1,0 0 0,0-5-1,-6-15 4396,7 26-4262,-1 1 1,1 0 0,-1 0 0,1-1 0,0 1-1,0 0 1,0-1 0,0 1 0,1-1-1,-1 0 1,1 1 0,-1-1 0,1 0 0,0 0-1,0 0 1,0 0 0,0 0 0,0 0-1,0-1 1,0 1 0,6 2 0,2 2-444,1-1 0,0-1 0,22 7 1,26 3-4875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498 145 10069,'0'0'4087,"-4"-15"-1929,-13-44-843,16 55-1242,-1 1-1,0 0 0,0 0 0,0 0 1,-1 0-1,1 0 0,-1 0 0,0 0 0,1 1 1,-1-1-1,0 1 0,-1 0 0,1 0 0,0 0 1,-1 0-1,-4-1 0,-54-13 276,56 15-318,-13-2 66,1 1 0,0 0 0,-1 2 0,1 0 0,-1 1 0,1 1 0,0 1 0,0 0 0,0 1 0,-21 8 0,31-9-9,0 1-1,0-1 0,0 1 0,1 1 1,-1-1-1,1 1 0,0 1 1,1-1-1,-1 1 0,1 0 0,0 1 1,1-1-1,0 1 0,0 0 1,0 1-1,1-1 0,0 1 0,0 0 1,1 0-1,0 0 0,0 0 1,1 1-1,-2 13 0,2-13-34,2 0 1,-1 0-1,1-1 0,0 1 0,1 0 0,0 0 0,0-1 0,1 1 0,0 0 1,1-1-1,0 0 0,0 0 0,1 0 0,0 0 0,6 9 0,-2-7-32,0 0 0,1-1 0,0 0 0,0 0 0,1-1 0,0-1 0,1 1 0,0-2 0,0 1 0,13 4 0,1 0-378,1-1 1,1-1-1,0-2 0,0 0 0,29 2 1,75 1-6610,-59-10 27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333 138 15943,'0'0'3028,"-2"-15"-1272,-8-48-582,9 60-1149,0 0 0,0 1 0,0-1 0,0 0 0,-1 1 0,1-1 0,-1 1 0,0-1 1,1 1-1,-1 0 0,0-1 0,-1 1 0,1 0 0,0 0 0,0 1 0,-1-1 0,1 0 0,-1 1 0,0 0 1,1-1-1,-6 0 0,-2-1 7,1 1 0,-1 0 0,1 0 0,-15 1 0,22 1-32,-10-1 6,0 0-1,-1 1 1,1 1-1,0 0 1,-1 1-1,1 0 1,0 0-1,0 2 1,-17 6-1,25-7-2,-1-1 0,0 1 0,1 0 0,-1 1 0,1-1 0,0 1 0,0 0 1,1 0-1,-1 0 0,1 0 0,0 0 0,0 1 0,0 0 0,0 0 0,1-1 0,0 1 0,0 1 0,0-1 0,1 0 0,0 0 0,0 1 0,0-1 0,1 1 0,-1 5 0,1-5 2,0 0 1,0 0 0,1 0 0,0 0-1,0 0 1,0 0 0,1 0 0,-1 0-1,1-1 1,1 1 0,-1-1-1,1 1 1,0-1 0,0 0 0,1 0-1,0 0 1,0-1 0,0 1 0,0-1-1,0 0 1,1 0 0,0 0-1,0-1 1,0 0 0,0 0 0,7 3-1,1 0-31,-1-2 0,1 1 0,0-2-1,0 1 1,0-2 0,1 0 0,-1-1 0,0 0-1,1-1 1,-1 0 0,15-3 0,-25 3 14,1-1 1,-1 0-1,0-1 1,0 1-1,0-1 0,0 1 1,-1-1-1,1 0 1,0 0-1,-1 0 1,1 0-1,-1-1 1,1 1-1,-1-1 1,0 1-1,0-1 0,-1 0 1,1 0-1,0 0 1,-1 0-1,0 0 1,1 0-1,-1 0 1,0 0-1,-1 0 1,1-1-1,0-5 1,1-11-156,0 1 1,-1-1 0,-2-25 0,0 41 156,2 3 22,-1-1-1,0 1 1,0 0-1,0-1 1,-1 1 0,1 0-1,0 0 1,0-1 0,-1 1-1,1 0 1,0-1 0,-1 1-1,0 0 1,1 0 0,-1 0-1,0 0 1,1 0-1,-1-1 1,0 1 0,0 0-1,-1 0 1,1 0 172,1 8-237,1 1 47,0-1-1,1 0 1,-1 0 0,1 0 0,1 0 0,-1-1-1,1 1 1,0-1 0,1 1 0,-1-1 0,1 0 0,1 0-1,-1 0 1,1-1 0,0 0 0,0 0 0,0 0-1,1 0 1,0-1 0,8 5 0,-7-4-99,0-1 0,0 0 0,0-1 1,1 1-1,-1-1 0,1-1 0,0 1 0,0-1 1,0-1-1,0 1 0,0-2 0,0 1 1,0-1-1,0 0 0,0 0 0,1-1 0,-1-1 1,10-2-1,-13 2-128,0 0 0,-1 0 1,1-1-1,-1 1 0,0-1 1,0 0-1,0-1 0,0 1 1,0-1-1,-1 1 0,0-1 1,0 0-1,0-1 0,0 1 1,0 0-1,-1-1 0,0 1 0,0-1 1,0 0-1,0 0 0,1-8 1,0-2-392,-1 0 1,2-30 0,-4-3 2693,0 30 1285,0 35-1927,0-9-1471,0 0 0,1 0 0,-1 0 0,1-1 0,1 1 0,0 0 0,0-1 0,0 1 0,1-1 0,0 0 0,1 0 0,-1 0 0,1 0 0,1-1 0,-1 1 0,1-1 0,0 0 0,1 0 0,-1-1 0,1 0 1,0 0-1,1 0 0,-1-1 0,1 0 0,0 0 0,0 0 0,0-1 0,11 3 0,-6-2-1229,0 0 0,1-1 1,0 0-1,0-1 0,18 0 1,12-2-7312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8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10981,'0'0'8921,"-1"5"-8427,-7 45-495,2 1-1,2-1 1,4 65-1,0-69-5,0 49-2130,8-135-2872,-1 12 3964,-5 16 933,0 0 0,1 0 0,1 0 0,-1 0 0,2 1 0,0-1 0,0 1-1,9-13 1,-11 20 284,0 1 1,0-1-1,1 1 0,-1 0 0,1 0 0,-1 0 0,1 1 1,0-1-1,0 1 0,0 0 0,1 0 0,-1 0 0,0 1 0,1-1 1,-1 1-1,1 0 0,0 1 0,-1-1 0,1 1 0,0 0 0,-1 0 1,1 0-1,0 0 0,8 3 0,-7-1 64,0-1 0,1 2 0,-1-1 0,0 1 0,0 0 0,0 0 0,-1 0 0,1 1 0,-1 0 0,0 0 0,0 1 0,0-1 0,-1 1 0,1 0 0,-1 0 0,0 1 0,-1-1 0,1 1 0,-1 0 0,0 0 0,2 7 1,1 3-142,0 0 0,-1 0 0,-1 0 1,-1 1-1,0 0 0,-1 0 1,0 19-1,-2-33-101,-1 0 0,1 0 0,-1 0 0,0 0 0,0 0 0,0 0 0,0 0 0,0 0 0,0-1 1,-1 1-1,0 0 0,1-1 0,-1 1 0,0-1 0,0 1 0,-1-1 0,1 0 0,0 0 0,-1 0 0,1 0 0,-1-1 0,1 1 0,-1-1 1,0 1-1,0-1 0,0 0 0,0 0 0,0 0 0,0 0 0,0-1 0,-5 1 0,-9 1-180,1 0 1,-1-1-1,1 0 1,-28-4-1,40 3 4,1 0 1,0-1-1,-1 0 0,1 0 1,0 0-1,0 0 1,0 0-1,-1-1 0,1 1 1,1-1-1,-1 0 0,0 0 1,0 0-1,1 0 1,-1 0-1,1 0 0,-1-1 1,1 0-1,0 1 0,0-1 1,0 0-1,-2-5 1,3 6-39,1 0 1,-1-1 0,1 1 0,-1 0 0,1 0 0,0-1-1,0 1 1,0 0 0,0-1 0,0 1 0,0 0-1,1 0 1,-1-1 0,1 1 0,-1 0 0,1 0 0,0 0-1,0 0 1,0 0 0,0 0 0,0 0 0,1 0 0,-1 0-1,1 0 1,-1 1 0,1-1 0,-1 1 0,1-1 0,0 1-1,0-1 1,0 1 0,0 0 0,3-2 0,33-15-4154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10037,'0'0'7456,"17"10"-6156,-11-7-1236,16 11 221,1-1 1,1-1-1,0-1 1,41 13-1,-55-22-217,-2 1-29,1-1 0,0 0 1,-1 0-1,1-1 0,0 0 0,0-1 0,-1 0 0,1 0 0,15-2 0,-23 0-51,0 1 1,0 0-1,0 0 1,0-1-1,0 1 0,0-1 1,0 1-1,-1-1 1,1 1-1,0-1 1,-1 1-1,1-1 1,-1 0-1,0 1 0,1-1 1,-1 0-1,0 1 1,0-1-1,0 0 1,0 1-1,-1-3 1,-3-39-600,0 34 528,1 0-1,-1 0 0,0 1 0,-1 0 1,0 0-1,-1 0 0,1 0 0,-1 1 0,-1 0 1,0 0-1,-8-6 0,-2-2 53,-1 2-1,0 0 1,-33-17-1,135 80 2748,-42-20-2592,-2 1-1,0 2 0,44 49 1,-84-84-416,-1 0 1,1 1 0,0-1-1,-1 0 1,1 0-1,0 1 1,0-1 0,0 0-1,1 0 1,-1 1-1,0-1 1,1 0 0,-1 1-1,1-1 1,-1 0 0,1 1-1,1-4 1,16-30-598,-10 25 965,-1 0 1,1 0-1,0 1 0,1 0 0,0 1 0,20-15 0,-22 18 274,0 1 0,1 0 0,-1 1 0,1 0 0,0 0 0,-1 0 0,1 1 0,0 0 0,1 1 0,-1-1 0,13 1 0,-19 1-242,1 1 0,-1-1 0,1 1 0,-1-1 0,0 1 0,1 0 0,-1 0 0,0 0 0,0 0 0,1 0 0,-1 1 0,0-1 0,0 1 0,0-1 1,0 1-1,1 2 0,29 37 332,-13-15-302,-9-16-141,-1-1 0,2 0 0,-1 0 0,1-1 0,0-1-1,1 0 1,-1 0 0,2-1 0,-1-1 0,0 0 0,23 5 0,-14-5-112,1-1-1,0-1 0,0-1 1,0-1-1,1-1 0,28-4 1,-47 4 111,-1 0 0,1-1 0,-1 1 0,1-1-1,-1 0 1,1-1 0,-1 1 0,0 0 0,0-1 0,1 0 0,-1 1 0,0-1 0,-1-1 0,1 1 0,0 0 0,-1-1 0,1 1 0,-1-1-1,1 0 1,-1 0 0,0 0 0,-1 0 0,1 0 0,2-5 0,-1-2 53,-1 1-1,0-1 1,0 0 0,-1 0 0,0 0-1,-1 0 1,-1-15 0,1 22-48,-1-1 0,0 1 0,0-1-1,0 1 1,0 0 0,0 0 0,-1-1 0,0 1 0,0 0-1,1 0 1,-2 1 0,1-1 0,0 0 0,0 1 0,-1-1 0,0 1-1,1 0 1,-1 0 0,0 0 0,0 0 0,0 0 0,0 1 0,-1-1-1,-5-1 1,3 1-17,-1-1 1,0 1-1,0 1 0,0-1 0,0 1 1,0 1-1,0-1 0,0 1 0,0 1 0,0-1 1,-10 3-1,14-2 18,0 1-1,0-1 1,0 1 0,0 0 0,1 0 0,-1 0-1,1 0 1,0 0 0,-1 0 0,1 1 0,0-1-1,0 1 1,1 0 0,-1-1 0,0 1 0,1 0-1,0 0 1,-1 0 0,1 0 0,1 0 0,-1 1-1,0-1 1,1 0 0,-1 0 0,1 4 0,-1 1 29,1 0 1,-1 0-1,2 1 1,-1-1 0,1 0-1,0 0 1,1 0-1,0 0 1,3 9 0,0-8 37,0 0 0,1 0 0,1 0 0,-1-1 0,1 0 0,1 0 0,-1 0 0,1-1 0,1 0 0,-1-1 0,1 0 0,0 0 0,1-1 0,13 6 0,3 0-3,1-1-1,1-1 1,-1-1-1,35 5 1,47-5-645,-94-7-1609,-39-4-2088,-8-4-3544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142 145 4898,'0'0'235,"6"-14"-336,20-46-265,-26 59 351,1 1 0,-1-1-1,1 0 1,-1 1 0,0-1 0,1 0 0,-1 1-1,0-1 1,1 0 0,-1 0 0,0 1-1,0-1 1,0 0 0,0 0 0,0 0 0,0 1-1,0-1 1,0 0 0,0 0 0,0 1-1,0-1 1,0 0 0,0 0 0,-1 0 0,1 1-1,0-1 1,-1 0 0,1 1 0,0-1-1,-1-1 1,-13 2-43,11 0 60,-8 0 104,0 1 1,0-1-1,1 2 1,-1 0-1,0 0 1,-17 7-1,25-8-33,-1 1-1,0 0 0,0 0 0,1 0 0,0 1 0,-1-1 0,1 1 0,0 0 0,0 0 0,0 0 1,0 0-1,1 0 0,0 1 0,-1-1 0,1 1 0,0 0 0,0 0 0,1 0 0,-1 0 0,1 0 1,-1 5-1,0 0 9,0 0 0,1 1 1,1-1-1,-1 1 0,1-1 0,1 1 1,0-1-1,0 0 0,1 1 1,0-1-1,0 0 0,1 0 1,4 9-1,5 7 274,0-2-1,2 0 1,19 24-1,-17-24 47,-1 0 1,0 0-1,12 30 1,-26-50-371,1 1 1,-1 0 0,0 0 0,0 0-1,0 0 1,0 0 0,0 0 0,-1 0 0,0 0-1,0 0 1,0 4 0,-1-7-33,1-1 0,0 1 1,-1 0-1,1-1 0,-1 1 0,1-1 0,-1 1 1,1-1-1,-1 1 0,1-1 0,-1 1 0,0-1 1,1 0-1,-1 1 0,0-1 0,1 0 0,-1 1 1,0-1-1,1 0 0,-1 0 0,0 0 0,1 0 1,-3 0-1,-19 2-180,20-2 88,-6 0-96,1 0 0,-1 0 1,1-1-1,-1 0 0,1 0 1,0-1-1,-1 0 1,1 0-1,-11-6 0,16 7 141,0 0 0,0-1 1,0 1-1,0-1 0,0 0 0,0 0 0,0 0 0,0 0 0,1 0 0,-1 0 0,1 0 0,-1-1 0,1 1 0,0 0 0,0-1 0,0 1 0,0-1 0,0 0 0,1 1 1,-1-1-1,1 0 0,-1 1 0,1-1 0,0 0 0,0 1 0,0-1 0,1 0 0,-1 0 0,0 1 0,1-1 0,0 1 0,1-4 0,-1 2 45,1 1 0,-1-1 0,1 1 0,0 0 0,1 0 0,-1-1 0,0 1 1,1 1-1,0-1 0,-1 0 0,1 1 0,0-1 0,0 1 0,4-2 0,53-28-61,-45 25 58,72-34 232,-25 13 228,-2-2-1,89-61 1,-141 85-398,0 0 1,0-1-1,-1 0 0,0 0 1,9-12-1,-13 14-22,0 1 0,-1 0-1,0-1 1,0 0 0,0 1-1,0-1 1,0 0 0,-1 0 0,0 0-1,0 0 1,-1 0 0,1-10-1,-2 11-56,1 1 0,-1-1-1,0 1 1,0 0 0,0-1 0,-1 1-1,1 0 1,-1 0 0,0 0-1,0 0 1,0 0 0,0 0-1,0 1 1,0-1 0,-1 1 0,1-1-1,-1 1 1,0 0 0,0 0-1,1 0 1,-1 0 0,-1 1-1,1-1 1,0 1 0,-6-2-1,2 1-16,0-1 0,1 2 0,-1-1 0,0 1-1,-1 0 1,1 0 0,0 1 0,0 0 0,0 0-1,0 0 1,0 1 0,-7 2 0,11-1 118,-1 0 0,1-1-1,0 1 1,1 0 0,-1 1 0,0-1 0,0 0 0,1 1 0,0 0-1,-1-1 1,1 1 0,0 0 0,0 0 0,0 0 0,1 1-1,-1-1 1,1 0 0,0 1 0,-1-1 0,1 1 0,0 6 0,-2 6 260,1 0 1,0 0 0,1 24 0,1-34-288,0 0 1,0-1 0,1 1-1,-1 0 1,1 0-1,1-1 1,-1 1-1,1 0 1,0-1-1,0 1 1,0-1 0,1 0-1,0 0 1,0 0-1,0 0 1,0 0-1,1-1 1,0 0-1,0 0 1,0 0-1,0 0 1,0 0 0,1-1-1,0 0 1,0 0-1,0 0 1,0-1-1,0 0 1,0 0-1,7 2 1,18 3-122,1-2-1,0-1 1,0-2 0,1-1-1,38-4 1,-59 3-2,34-3-396,-1-3 0,0-1 0,54-17 0,-85 20 19,-13 4 384,0 0 0,0 0 0,0 0 1,1 0-1,-1 0 0,0 0 1,0 0-1,0 0 0,1 0 0,-1-1 1,0 1-1,0 0 0,0 0 1,0 0-1,1 0 0,-1 0 0,0 0 1,0 0-1,0 0 0,0-1 0,1 1 1,-1 0-1,0 0 0,0 0 1,0 0-1,0-1 0,0 1 0,0 0 1,1 0-1,-1 0 0,0 0 1,0-1-1,0 1 0,0 0 0,0 0 1,0 0-1,0-1 0,0 1 0,0 0 1,0 0-1,0-1 0,0 1 1,0 0-1,0 0 0,0 0 0,0-1 1,0 1-1,0 0 0,-7-3-1752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15335,'0'0'2911,"22"0"-2554,16-1-55,0-1-1,-1-2 1,64-16-1,-72 12-177,-1-2 0,-1-1 0,1-1 0,-2-1 0,0-2 0,34-23 0,-51 31-129,0 0 1,-1-1 0,0 0-1,0 0 1,0-1 0,-1 0 0,-1 0-1,1-1 1,-2 0 0,1 0-1,-1 0 1,-1-1 0,0 1-1,0-1 1,-1 0 0,0 0 0,-1 0-1,0-1 1,-1-17 0,0 21-43,-2 0 1,1 0-1,-1 0 1,0 0-1,-1 0 1,1 0-1,-2 1 1,1-1-1,-1 1 1,-6-11-1,7 14 19,-1 1 1,1-1-1,-1 1 0,0 0 0,0 0 0,0 0 0,0 1 0,-1-1 0,1 1 0,-1 0 0,0 0 0,1 0 0,-1 0 0,0 1 0,0-1 0,0 1 1,0 0-1,-1 0 0,1 0 0,0 1 0,-8 0 0,9 0 13,-1 0 0,0 0-1,1 0 1,-1 1 0,1 0 0,-1-1 0,1 1 0,-1 1-1,1-1 1,0 0 0,-1 1 0,1 0 0,0 0-1,0 0 1,0 0 0,-4 4 0,2-1 4,1 0 1,-1 0-1,1 1 1,0 0-1,1 0 1,-1 0-1,1 0 1,-2 8-1,-2 5 31,2 1 1,0-1-1,1 1 0,1 0 0,0 23 0,2-32 47,1 1 1,1-1-1,-1 1 1,2-1-1,-1 0 0,2 0 1,-1 0-1,2 0 1,-1 0-1,2 0 1,9 18-1,-9-21-62,1 0 0,1-1 0,-1 0 1,1 0-1,0 0 0,1-1 0,-1 0 0,1 0 0,0-1 0,1 0 0,0 0 0,-1-1 0,1 0 0,12 3 1,-2-2-440,-1-1 1,1 0 0,0-2-1,0 0 1,0-1-1,20-2 1,41-3-4534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2865,'0'0'14599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4034,'0'0'13297,"21"0"-11110,65-4-778,-78 3-1400,-1 0-1,0 0 1,1-1 0,-1 0 0,0-1-1,0 0 1,0 0 0,0 0 0,0-1-1,-1 0 1,0 0 0,1-1-1,-2 0 1,1 0 0,0 0 0,5-8-1,-8 10-110,-1 0 0,0 0 0,0 0 0,0 0 0,-1 0 0,1-1 0,-1 1-1,0 0 1,0-1 0,0 1 0,0-1 0,0 1 0,-1-1 0,0 0 0,0 1-1,0-1 1,0 0 0,0 1 0,-1-1 0,1 1 0,-1-1 0,0 1 0,0-1-1,-1 1 1,1-1 0,-1 1 0,1 0 0,-1 0 0,0 0 0,-5-6 0,0 2-6,0-1 1,0 1 0,-1 0 0,0 1 0,0 0 0,-13-7 0,17 10 123,-1 1-1,1 0 1,-1 0-1,0 1 1,1-1-1,-1 1 0,0 0 1,0 0-1,0 1 1,0-1-1,0 1 1,0 0-1,0 1 1,0-1-1,-6 2 1,7 0 44,1-1 1,0 1 0,1 0-1,-1 0 1,0 0-1,0 1 1,1-1-1,0 0 1,-1 1-1,1 0 1,0 0-1,0-1 1,0 1-1,1 0 1,-1 1-1,1-1 1,0 0-1,-1 0 1,1 1-1,1-1 1,-2 5-1,-1 7 286,1 0 1,0 1-1,0 21 0,2-33-309,0-1 0,0 1 1,1 0-1,0 0 0,-1 0 1,2 0-1,-1-1 0,0 1 0,1 0 1,-1-1-1,1 1 0,0-1 1,0 0-1,0 0 0,1 1 0,-1-1 1,4 3-1,0-1-7,0-1 0,1 1 0,-1-1 0,1 0 0,0-1 0,0 1 0,0-1-1,10 2 1,8 2-839,1-2-1,0-1 0,0-1 1,29 0-1,13-3-5361,-6-2-3874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98 12710,'0'0'3788,"-15"-15"-2827,-51-46-561,63 58-374,-1 1 0,1 0 0,-1-1 0,0 1 0,0 1 0,0-1 0,0 0 0,0 1 0,0 0 0,0 0-1,0 0 1,-1 1 0,1-1 0,0 1 0,0 0 0,-1 0 0,1 1 0,0-1 0,0 1 0,-6 1 0,2 0 5,2 0 27,0 0 1,-1 0-1,2 1 0,-1 0 0,0 0 0,1 1 1,-1 0-1,1 0 0,0 0 0,0 0 1,1 1-1,-1 0 0,1 0 0,0 0 0,0 0 1,1 1-1,-1-1 0,1 1 0,1 0 1,-1 0-1,1 0 0,0 0 0,0 1 0,1-1 1,0 0-1,0 1 0,0-1 0,1 1 1,0 0-1,0-1 0,1 1 0,0-1 0,2 9 1,-1-11-43,0 0 1,1 0-1,-1-1 1,1 1 0,0-1-1,0 1 1,0-1-1,1 0 1,-1 0 0,1 0-1,-1-1 1,1 1-1,0-1 1,0 0 0,1 0-1,-1 0 1,0-1-1,0 1 1,1-1 0,-1 0-1,10 1 1,12 1-14,-1 0 0,41-1 0,-56-2-46,5 0-190,-1-1 1,0 0 0,1-1 0,-1-1 0,23-6 0,-33 8 189,-1-1 0,1 1 0,-1 0 0,0-1 0,0 1 1,1-1-1,-1 0 0,0 0 0,-1 0 0,1-1 0,0 1 0,-1-1 0,1 1 1,-1-1-1,0 0 0,1 0 0,-2 0 0,1 0 0,0 0 0,-1-1 0,1 1 1,-1 0-1,0-1 0,0 1 0,0-1 0,0 1 0,-1-8 0,1 5 121,-2 0 0,1 0 0,-1 0-1,0 0 1,0 0 0,-1 1 0,0-1 0,0 0-1,0 1 1,-3-6 0,3 8-38,0 1 0,1-1 1,-1 1-1,0 0 0,0 0 0,0 0 0,0 0 0,-1 0 0,1 0 1,0 0-1,-1 1 0,0-1 0,1 1 0,-1 0 0,0 0 1,1 0-1,-1 0 0,0 0 0,0 0 0,0 1 0,0 0 1,-6-1-1,7 39 101,3-34-132,0 0 1,0 0-1,0 1 0,0-1 1,0 0-1,1 0 0,0-1 1,0 1-1,0 0 0,0-1 0,1 1 1,-1-1-1,1 0 0,0 1 1,0-1-1,0-1 0,1 1 1,-1 0-1,0-1 0,1 0 1,0 0-1,-1 0 0,1 0 0,7 2 1,1 1 27,1 0 1,1-1 0,-1 0-1,0-1 1,1-1 0,20 1-1,-28-2-68,0-1 1,-1 0-1,1-1 0,0 1 0,-1-1 0,1 0 0,0 0 0,-1-1 0,1 0 0,7-3 0,-11 3-54,0 1 0,1-1-1,-1 0 1,0 0 0,0 0 0,0 0 0,0-1-1,-1 1 1,1-1 0,-1 1 0,1-1 0,-1 1 0,0-1-1,0 1 1,0-1 0,0 0 0,-1 0 0,1 0-1,-1 0 1,1 1 0,-1-1 0,0-4 0,0 3-76,-1-43-1836,1 45 2023,0 1-1,0 0 1,0-1-1,0 1 1,-1 0-1,1-1 1,0 1-1,0 0 0,-1 0 1,1-1-1,-1 1 1,1 0-1,-1 0 1,0 0-1,1 0 0,-1 0 1,0-1-1,0 1 1,0 1-1,0-1 1,0 0-1,0 0 1,0 0-1,0 0 0,0 1 1,0-1-1,0 0 1,0 1-1,0-1 1,-3 0-1,4 26 1944,1-20-1913,0 1 0,0-1 0,0 0 0,0 0 0,1 1 0,0-1 0,0 0 0,0 0 0,0-1 0,1 1 0,0 0 0,0-1 1,0 0-1,6 6 0,-2-4 6,0 0 1,0 0-1,0-1 1,1 0-1,0 0 1,0-1-1,16 6 1,-3-3-143,0-1 1,0-1-1,0-1 1,1-1-1,-1-1 1,31 0-1,-48-2-29,-1-1-1,1 1 0,0-1 1,0 1-1,-1-1 0,1 0 0,0 0 1,-1-1-1,1 1 0,-1-1 1,0 0-1,1 0 0,-1 0 0,0 0 1,0 0-1,0-1 0,0 0 1,-1 1-1,1-1 0,-1 0 1,0 0-1,0 0 0,0-1 0,0 1 1,0 0-1,1-5 0,-1 2 35,0 0 0,0-1-1,-1 1 1,0 0 0,0-1-1,0 1 1,-1-1-1,0 0 1,-1 1 0,1-1-1,-1 1 1,0-1 0,-1 1-1,-3-11 1,-2 5 1640,3 15 1251,7 25-1453,0-21-1388,1 0 1,-1-1 0,1 1 0,1-1-1,-1 0 1,1 0 0,0-1-1,0 1 1,1-1 0,-1 0-1,1-1 1,12 8 0,0-1-1691,0-1 1,0-1-1,30 10 1,14-1-10625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91 12982,'0'0'1750,"-10"-15"-1486,-35-43-277,43 56-1,0 0 0,0 1 1,0-1-1,-1 0 0,1 1 1,-1 0-1,1 0 0,-1-1 0,1 2 1,-1-1-1,0 0 0,1 0 0,-1 1 1,0-1-1,0 1 0,0 0 1,1 0-1,-1 0 0,0 0 0,0 1 1,0-1-1,1 1 0,-1 0 0,0-1 1,-4 4-1,1-2-6,0 1 0,0 0-1,0 1 1,1-1 0,0 1 0,0 0-1,0 1 1,-7 7 0,9-8 32,0 0 0,0 0-1,1 1 1,-1 0 0,1-1 0,0 1-1,0 0 1,0 0 0,1 0 0,0 0 0,0 0-1,0 1 1,1-1 0,0 0 0,-1 0-1,2 1 1,-1-1 0,1 0 0,0 0 0,0 0-1,0 0 1,1 0 0,2 8 0,6 8 304,1 1 1,1-2-1,27 39 1,-10-18-31,0 17-182,-27-55-181,-1 0-1,0 0 1,0 1-1,0-1 1,0 0-1,-1 1 1,1-1-1,-1 1 1,0-1-1,0 0 1,0 1-1,0-1 1,-1 1-1,1-1 1,-1 1-1,-2 3 1,1-5-13,0 0 1,0-1 0,0 1 0,0-1 0,0 0-1,0 0 1,-1 0 0,1 0 0,0 0 0,-1 0 0,1-1-1,-1 1 1,1-1 0,-1 0 0,1 0 0,-1 1 0,1-2-1,-1 1 1,-4-1 0,-1 1 30,1-1-1,-1 0 1,1 0 0,-1-1-1,-11-4 1,17 5 116,-1-1 1,1 1-1,0-1 1,-1 0-1,1 0 1,0 0-1,0 0 1,0 0-1,1 0 1,-1 0-1,0-1 1,1 1-1,-1-1 1,1 1-1,0-1 1,0 0-1,0 1 1,0-1-1,0 0 1,1 0-1,-1 1 0,1-1 1,0 0-1,0 0 1,0 0-1,0 0 1,0 1-1,1-1 1,-1 0-1,1 0 1,0 0-1,-1 1 1,1-1-1,1 0 1,-1 1-1,0-1 1,1 1-1,-1-1 1,1 1-1,0 0 1,0 0-1,0 0 1,3-3-1,6-1 69,1 0-1,-1 1 1,1 1-1,0 0 1,0 0-1,1 1 1,22-2-1,96-1 287,-104 6-323,32 0 18,-23 1 83,0-2 0,61-8 0,-95 9-157,1-1-1,-1 1 0,1-1 0,-1 1 0,0-1 1,1 0-1,-1 0 0,0 0 0,0 0 1,0 0-1,0-1 0,0 1 0,0 0 0,0-1 1,0 0-1,0 1 0,-1-1 0,1 0 0,-1 0 1,1 0-1,-1 0 0,0 0 0,1 0 0,-1 0 1,-1-1-1,1 1 0,0 0 0,0-1 1,-1 1-1,1 0 0,-1-1 0,0 1 0,0-1 1,0 1-1,0-1 0,0 1 0,-1-3 0,0 1-22,0 0-1,0 0 0,0 0 0,-1 0 1,1 1-1,-1-1 0,0 1 0,0-1 1,-1 1-1,1 0 0,-1 0 0,1 0 1,-1 0-1,0 0 0,0 1 0,0-1 1,0 1-1,-1 0 0,1 0 0,-1 0 0,-6-3 1,1 3-20,-1-1 1,1 2-1,-1-1 1,0 1 0,1 0-1,-1 1 1,0 0-1,1 1 1,-1 0-1,-11 3 1,18-3 21,-1-1 0,0 1 0,1 1 1,-1-1-1,1 1 0,-1-1 0,1 1 0,0 0 0,0 0 0,0 0 0,0 1 1,0-1-1,0 1 0,0-1 0,1 1 0,-1 0 0,1 0 0,0 0 1,0 0-1,0 1 0,0-1 0,1 1 0,0-1 0,-1 1 0,1-1 0,0 1 1,1 0-1,-2 4 0,2-2 4,0-1 0,0 0 0,0 1 0,1-1 0,-1 1 0,1-1 0,1 1-1,-1-1 1,1 0 0,0 0 0,0 0 0,0 0 0,1 0 0,0 0 0,6 8 0,-3-6 6,1-1 0,-1 1-1,2-1 1,-1 0 0,1-1 0,0 0-1,0 0 1,14 6 0,1-2 15,0-1 0,1-1 0,-1-1 0,1-1 0,1-1 0,35 1-1,-47-5-40,-2 1-30,1 0 0,0-2 1,-1 1-1,1-1 1,17-4-1,-26 4 19,-1 0 1,1 0-1,-1 0 0,1 0 0,-1-1 1,0 1-1,1-1 0,-1 1 0,0-1 1,0 0-1,0 0 0,0 0 1,0 0-1,-1 0 0,1 0 0,0 0 1,-1 0-1,0-1 0,1 1 0,-1-1 1,0 1-1,-1-1 0,1 1 1,0-1-1,-1 0 0,1 1 0,-1-1 1,0 0-1,0-3 0,1-4 3,0 5 5,-1-1 1,1 1-1,-1 0 0,0-1 1,0 1-1,0 0 0,-1 0 1,0-1-1,0 1 0,0 0 1,-1 0-1,0 0 0,0 0 1,0 0-1,0 0 0,-1 1 1,0-1-1,-6-7 417,10 18-374,-1 1 1,1-1 0,1 0 0,-1 0 0,1 0 0,0-1-1,0 1 1,0 0 0,1-1 0,0 1 0,0-1-1,0 0 1,1 0 0,0 0 0,0 0 0,0-1-1,1 0 1,-1 0 0,1 0 0,0 0 0,0-1 0,0 1-1,1-1 1,-1-1 0,1 1 0,-1-1 0,7 2-1,3 1-332,0 0-1,0-2 0,0 1 0,19 0 0,-17-2-1116,0-2 0,0 0-1,20-3 1,-2-7-4128,-8-12-2255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10757,'0'0'1104,"6"-98"897,-4 80 705,-2 6 1824,0 15-4530,4 22 0,-1 16-32,7 7 64,1 3-16,9-1-16,1-6 0,5-7-48,0-9-2097,-5-13-2465,-6-13-3506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14150,'0'0'3538,"108"63"-3250,-52-54-288,2-6-864,-4-1-737,-9-2-1344,-13 0-3058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15607,'0'0'1443,"6"15"-680,23 74 602,-9-22-568,3-1 1,33 66-1,-53-125-814,19 33 280,-19-30-414,-13-21-558,1 1 639,0 0 0,0 1 0,-1-1 0,-1 2 0,1 0 0,-1 0 0,0 1 0,-1 0 0,-12-5 0,16 9 61,0-1 0,-1 1-1,0 0 1,1 1 0,-1 0-1,0 1 1,0 0-1,0 0 1,-1 1 0,1 0-1,0 0 1,0 1 0,0 0-1,-12 4 1,18-4 25,0 0 0,0 1 0,0-1 0,0 1 0,0 0-1,0 0 1,0 0 0,1 0 0,-1 0 0,1 1 0,-1-1 0,1 1 0,0 0 0,0-1 0,0 1 0,1 0 0,-1 0 0,1 0 0,0 1-1,-1-1 1,1 0 0,0 0 0,1 1 0,-1-1 0,1 0 0,-1 1 0,1-1 0,0 0 0,0 1 0,1 4 0,0-2 0,0 1 0,0 0 0,0-1 0,1 1 0,0-1 0,0 1 0,1-1 0,-1 0 0,1 0 0,1 0 0,-1 0 0,1-1 0,0 1 0,7 6 0,1-2-2,1-1 1,-1-1-1,2 0 1,-1 0-1,1-1 1,0-1-1,0-1 1,1 0-1,0-1 1,18 4-1,-8-4-13,1-1-1,0-1 1,-1-1-1,1-1 1,34-5-1,-47 2 8,0 1-1,-1-2 0,1 0 1,-1-1-1,0 0 0,0 0 1,0-2-1,-1 1 0,0-1 1,12-10-1,-19 14-34,1-1 0,-1 1 0,0-1 0,-1 0-1,1 0 1,-1 0 0,1 0 0,-1-1 0,0 1 0,-1-1 0,1 0 0,-1 0 0,0 0 0,0 0 0,-1 0 0,1 0 0,-1 0-1,0-1 1,0 1 0,-1 0 0,0-1 0,0 1 0,0-1 0,-1 1 0,1 0 0,-1-1 0,-2-4 0,2 8 28,1 1 1,-1-1-1,0 1 0,0 0 1,0-1-1,0 1 1,0 0-1,0-1 1,0 1-1,0 0 0,0 0 1,0 0-1,-1 0 1,1 0-1,0 1 1,-1-1-1,1 0 1,-1 1-1,1-1 0,-1 0 1,1 1-1,-1 0 1,1-1-1,-1 1 1,0 0-1,1 0 0,-1 0 1,-2 0-1,1 0 52,1 1 0,-1-1 0,1 0 0,0 1 0,0 0 0,-1-1 0,1 1 0,0 0 0,0 0 0,0 0 0,0 0 0,0 1 0,0-1 0,0 1 0,0-1 0,0 1 0,1 0 0,-4 3 0,2 0 99,-1 1 0,1 0-1,0 0 1,1 0 0,-1 0 0,1 0-1,0 1 1,1-1 0,0 1 0,0-1-1,0 1 1,1 0 0,-1-1 0,2 1-1,-1-1 1,1 1 0,0 0 0,0-1-1,3 8 1,-1-7-123,0 0-1,1 0 0,0 0 1,0 0-1,1 0 1,0-1-1,0 0 0,0 0 1,1 0-1,0-1 1,0 1-1,1-1 0,-1-1 1,1 1-1,10 4 1,47 17-1905,-20-17-2259,6-6-6179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13558,'0'0'2607,"3"18"-2399,51 272 392,-53-284-645,-1-6-129,-24-6-140,-4-7 157,-1 2 1,-1 1 0,0 1 0,0 2 0,0 1 0,-1 1 0,-61-1 0,88 7 184,0-1 1,0 1-1,0 0 1,0 0 0,0 1-1,0-1 1,0 1-1,0 0 1,1 0-1,-1 0 1,1 0-1,-1 1 1,1 0-1,0-1 1,0 1-1,0 0 1,0 1-1,1-1 1,-1 0-1,1 1 1,0-1-1,0 1 1,0 0-1,1 0 1,-1-1-1,1 1 1,0 0-1,0 1 1,0-1-1,0 0 1,1 0-1,0 0 1,0 0-1,0 0 1,0 1-1,1-1 1,-1 0-1,1 0 1,0 0-1,0 0 1,1 0-1,-1 0 1,1 0 0,0-1-1,0 1 1,0 0-1,5 5 1,2-1 15,2 1 1,-1-1 0,1-1 0,0 0-1,0-1 1,1 0 0,0 0 0,0-1 0,0-1-1,1 0 1,0-1 0,-1 0 0,16 1 0,20 1-3,-1-2 1,59-4 0,-99 1-82,0 0 1,-1-1-1,1 0 1,-1 0-1,1-1 1,-1 0-1,1 0 1,-1 0-1,0-1 1,8-4-1,-11 5-19,0 0 0,-1 0 0,1-1 0,-1 1 0,0 0 0,0-1 0,1 1 0,-1-1 0,-1 0 0,1 0 0,0 0 0,-1 0 0,0 0 0,1 0 0,-1 0 0,0 0 0,-1-1 0,1 1 0,0 0 0,-1 0 0,0-7 0,0 8 39,0-13 129,2 19 368,9 27-295,-3-21-166,0-1-1,1-1 1,-1 1-1,2-1 0,-1-1 1,1 0-1,0 0 0,1-1 1,0 0-1,0-1 0,0-1 1,0 1-1,1-2 0,-1 1 1,1-2-1,0 1 1,0-2-1,0 1 0,0-2 1,1 0-1,-1 0 0,22-4 1,-31 3-73,-1 0 0,0 0 0,0 0 0,1 0 0,-1-1 0,0 1 0,0 0 0,-1-1 1,1 0-1,0 1 0,0-1 0,-1 0 0,1 0 0,-1 0 0,1 0 0,-1 0 0,0 0 0,0 0 1,0 0-1,0-1 0,0 1 0,-1 0 0,1-1 0,0 1 0,-1 0 0,0-1 0,0 1 1,0-1-1,0 1 0,0-1 0,0 1 0,0 0 0,-2-4 0,1-1-65,0 0 0,0 0 0,-1 0-1,0 0 1,-1 0 0,1 1 0,-1-1 0,-1 1 0,1-1-1,-6-6 1,1 4 133,-2-1 0,1 1 0,-1 0 0,0 1 0,-1 1 0,0-1 0,0 2 0,-21-10 0,23 12 101,1 1 1,-1 1-1,1-1 1,-1 1-1,0 1 1,0-1-1,0 2 1,1-1-1,-1 1 1,0 1-1,0-1 1,0 2-1,-17 3 1,21-3-20,0 1 1,0 0-1,1 0 0,-1 0 1,0 0-1,1 1 0,0 0 1,0-1-1,0 2 1,0-1-1,1 0 0,-1 1 1,1 0-1,-5 9 0,7-11-74,-1-1 1,1 1-1,0-1 0,0 1 0,0 0 0,0-1 0,0 1 0,1 0 1,-1 0-1,1 0 0,-1 0 0,1-1 0,0 1 0,1 0 0,-1 0 0,0 0 1,1 0-1,-1-1 0,1 1 0,0 0 0,0 0 0,0-1 0,0 1 1,1-1-1,-1 1 0,1-1 0,-1 1 0,1-1 0,0 0 0,0 0 0,3 3 1,5 0-347,0 0 1,0-1 0,1 0 0,-1 0-1,1-1 1,0 0 0,0-1-1,0-1 1,1 0 0,-1 0 0,15-1-1,29 0-4713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12502,'0'0'4682,"1"1"-4652,-1-1 0,0 0 1,1 0-1,-1 0 0,0 0 0,0 0 1,1 0-1,-1 0 0,0 0 0,1 0 0,-1 0 1,0 0-1,0 0 0,1 0 0,-1 0 1,0-1-1,0 1 0,1 0 0,-1 0 1,0 0-1,1 0 0,-1 0 0,0 0 1,0-1-1,0 1 0,1 0 0,-1 0 0,0-1 1,0 1-1,0 0 0,0 0 0,1 0 1,-1-1-1,0 1 0,0 0 0,0 0 1,0-1-1,0 1 0,0 0 0,0-1 1,0 1-1,1-18 174,-1 12-136,0-1 0,1 0 1,0 1-1,0-1 1,3-10-1,-3 16-34,0-1 0,-1 1 0,1-1 0,0 1 0,0 0 0,0-1 0,0 1 0,0 0 0,0 0 0,0 0 0,1-1 0,-1 1 0,0 0 0,0 1 0,1-1 0,-1 0 0,1 0 0,-1 1 0,1-1 0,-1 1 0,1-1 0,-1 1 0,1-1 0,0 1 0,-1 0 0,1 0 0,3 0 0,29 2-153,48 8 0,-48-5 152,49 2 1,-83-35 857,-2 16-693,0 1 1,-1 0-1,-8-22 0,-4-13-999,11 14-2659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2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1325 368,'0'0'3455,"19"-15"-3041,275-142 55,-122 66-338,286-147-70,-355 175-68,-45 26-26,64-30 1,96-43 28,-106 50 10,155-58 0,163-41 58,-327 127-85,133-25-1,111-1 49,-264 45-8,460-27 126,-350 32 59,354 6-201,-129 54 13,-240-26-3,794 142 308,-460-78-78,-395-72-212,340 81 68,-319-74-78,44 8 94,98 10-192,-172-34 105,202 11 277,640-12 178,17-64-291,-315 21-1,-136 11-208,113 3 41,-231 13 24,-128 0-102,277-13 70,349-21 128,941-19-101,-370 4 128,-732-32 64,-724 88-1265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12182,'0'0'5162,"10"-14"-5015,30-44-273,-38 55 96,1 0-1,-1 0 1,1 0-1,0 1 1,0-1-1,0 1 1,0 0-1,0 0 1,1 0-1,-1 0 0,1 0 1,-1 1-1,1-1 1,-1 1-1,9-1 1,-3 0-89,1 2 0,0 0 0,0 0 1,13 2-1,1 0 25,102 6 1404,-124-8-1258,-1-1 1,0 1-1,0-1 1,0 1-1,0-1 1,1 1-1,-1-1 1,0 0-1,0 1 1,0-1-1,0 0 1,-1 0-1,1 0 1,0 0-1,0 0 1,0 0 0,-1 0-1,1 0 1,0 0-1,-1 0 1,1 0-1,-1 0 1,0-1-1,1 1 1,-1 0-1,0 0 1,0-1-1,1 1 1,-1 0-1,0 0 1,-1-3-1,2-51 313,-2 39-375,1 9-20,-1 0-1,0 0 1,0-1-1,0 1 1,-5-14-1,-9-4-1777,14 24 1364,-1-1 0,1 1 0,0 0 0,-1 0 0,0 0 0,1 0 0,-1 0 0,1 0 0,-1 0 0,0 0 0,0 1 0,-3-2 0,-11 1-8318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64 155 13142,'0'0'3540,"17"-12"-2563,50-36-948,-65 47-97,0 0 0,-1 0 1,1 0-1,-1-1 0,0 1 0,1 0 0,-1-1 1,0 1-1,0-1 0,0 1 0,0-1 0,0 1 0,0-1 1,0 0-1,0 1 0,-1-1 0,1 0 0,0 0 1,-1 0-1,0 0 0,1 1 0,-1-1 0,0 0 0,0 0 1,0 0-1,0 0 0,-1 0 0,1 0 0,0 1 0,-1-1 1,1 0-1,-1 0 0,-1-2 0,0 1-57,0 1 0,0-1 0,0 1 0,0-1 0,-1 1 1,1 0-1,-1 0 0,1 0 0,-1 0 0,0 0 0,0 1 0,0-1 0,-4-1 0,3 2 154,0 0-1,0 0 1,1 0 0,-1 1 0,0-1 0,0 1-1,0 0 1,0 0 0,0 0 0,0 0-1,0 1 1,0 0 0,0 0 0,1 0-1,-1 0 1,0 0 0,1 1 0,-1 0 0,0 0-1,1 0 1,0 0 0,0 0 0,0 1-1,0-1 1,0 1 0,0 0 0,-3 4-1,3-3 85,0 1-1,0-1 0,1 1 0,0 0 0,0 0 1,0 0-1,1 0 0,-1 0 0,1 0 0,0 0 1,1 1-1,-1-1 0,1 0 0,0 0 0,0 1 0,1-1 1,0 0-1,0 0 0,0 1 0,3 7 0,-1-8-80,0 0-1,0 0 0,1 0 0,-1-1 0,1 1 1,0-1-1,0 0 0,1 0 0,-1 0 0,1-1 1,0 1-1,0-1 0,0-1 0,0 1 0,1 0 1,-1-1-1,1 0 0,-1-1 0,7 2 0,9 2-49,1 0-1,0-2 1,36 2-1,-53-5 25,14 1-400,0-1 1,0 0-1,0-2 1,36-6 0,-51 7 341,0 0 1,0-1 0,0 1 0,-1-1-1,1 0 1,0 0 0,-1 0 0,1 0 0,-1 0-1,1-1 1,-1 0 0,0 0 0,0 0-1,-1 0 1,1 0 0,0 0 0,-1-1 0,0 1-1,0-1 1,0 0 0,0 1 0,-1-1-1,1 0 1,-1 0 0,0 0 0,0 0-1,0 0 1,-1-7 0,1 1 171,1-48 219,-2 56-226,0 0 0,0-1 0,0 1-1,0 0 1,-1 0 0,1-1 0,-1 1 0,0 0 0,1 0-1,-1-1 1,0 1 0,0 0 0,0 0 0,-1 0 0,1 0 0,0 1-1,-1-1 1,1 0 0,-3-2 0,3 4-102,1 0 1,0 0-1,-1-1 1,1 1-1,0 0 1,-1 0-1,1 0 1,0 0-1,-1 0 0,1 0 1,-1 0-1,1-1 1,0 1-1,-1 0 1,1 0-1,0 0 1,-1 1-1,1-1 0,0 0 1,-1 0-1,1 0 1,-1 0-1,1 0 1,0 0-1,-1 0 1,1 1-1,0-1 0,0 0 1,-1 0-1,1 0 1,0 1-1,-1-1 1,1 0-1,0 1 1,-1-1-1,-4 17 396,4 23 69,1-39-472,0 3-10,0-1 0,1 0 0,-1 0 0,1 0 1,0 0-1,0 0 0,0 0 0,0 0 0,1 0 0,-1 0 0,1 0 0,0-1 0,0 1 0,0 0 0,0-1 0,0 0 0,5 5 0,-1-3-27,0 0 0,0 0 0,1 0 0,0-1 0,-1 0 0,1 0 0,11 2 0,5 0-135,0 0 0,1-2 0,45 0 0,-61-3 31,-1 1 14,0-1-1,1-1 0,-1 1 1,1-1-1,-1 0 0,10-4 0,-15 5 90,0-1 0,0 0 0,0-1 0,-1 1 0,1 0 0,0 0 0,0-1 0,-1 1 0,1-1 0,-1 1 0,0-1 0,1 0 0,-1 1 0,0-1 0,0 0 0,0 0 0,0 0 0,0 0 0,-1 0 0,1 0 0,-1 0 0,1 0 0,-1 0 0,0-1 0,1 1 0,-1-4 0,0-4-217,0 0 1,0 0-1,-1-1 0,-3-13 0,3 21 253,0 0-1,0 0 1,0 0-1,0 0 0,0 0 1,-1 0-1,1 0 1,-1 0-1,0 1 0,0-1 1,0 1-1,0-1 1,-1 1-1,1 0 0,0 0 1,-1 0-1,0 0 1,-2-2-1,5 4 73,-1 0 0,1 0 0,0 0 0,0 0 0,-1 0-1,1 0 1,0 0 0,0 0 0,0 0 0,-1 0 0,1 0 0,0 0 0,0 0 0,-1 0 0,1 0 0,0 1 0,0-1-1,0 0 1,-1 0 0,1 0 0,0 0 0,0 0 0,0 0 0,-1 1 0,1-1 0,0 0 0,0 0 0,0 0 0,0 1-1,0-1 1,-1 0 0,1 0 0,0 0 0,0 1 0,0-1 0,0 0 0,0 0 0,0 0 0,0 1 0,0-1 0,0 0-1,0 0 1,0 1 0,0-1 0,0 0 0,0 0 0,0 1 0,0-1 0,0 0 0,0 18-112,0-14 371,1 2-323,-1 0 0,1 0 0,1 0 0,-1 0 0,1-1 0,0 1 0,0 0 0,0-1 0,1 1 0,0-1 0,0 0 0,0 0 0,1 0 0,0-1 1,0 1-1,0-1 0,9 8 0,39 23-2219,2-13-3727,-14-12-2387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10277,'0'0'6034,"-13"-87"-3696,13 70-594,0 1-639,5 0-209,18 1-832,7 0 48,5 3-224,6 1-1200,-2 1-3731,-7 0-8611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10613,'0'0'499,"0"21"-59,-1-3-331,1 27 285,6 47 0,-4-77-343,0 0-1,1 0 1,1 0 0,0-1-1,1 1 1,1-1-1,0 0 1,8 14 0,-22-43 355,-21-19-935,20 25 537,-2 1 1,1 0-1,-1 1 1,-1 1-1,1-1 1,-1 2-1,0-1 0,0 2 1,-1 0-1,1 0 1,-1 1-1,0 1 1,0 0-1,0 1 1,0 0-1,0 1 0,-20 2 1,28-1 138,1 1 1,-1 0-1,0 0 1,1 0-1,-1 0 0,1 1 1,0 0-1,0 0 1,0 0-1,0 0 0,0 1 1,1-1-1,0 1 1,-1 0-1,1 0 0,1 0 1,-1 0-1,1 1 1,-1-1-1,1 1 0,1 0 1,-1-1-1,1 1 1,-1 0-1,1 0 0,1 0 1,-1 0-1,1 8 1,-1-6-34,0 1 0,1-1 1,1 1-1,-1-1 1,1 1-1,0-1 0,1 1 1,0-1-1,0 0 1,1 0-1,-1 0 0,2 0 1,-1 0-1,1 0 1,0-1-1,0 0 0,0 0 1,9 8-1,-2-5-89,1-1 1,0 0-1,0-1 0,1 0 1,0-1-1,1-1 0,-1 0 1,1-1-1,22 5 0,48 0-1704,-1-11-3693,-20-8-3226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8516,'0'0'10821,"14"63"-14855,-7-30-4866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15319,'0'0'670,"20"-3"1541,-16 3-2079,15-2 449,0-1 0,0-1 0,0-1 0,-1 0 0,1-1 1,29-15-1,-42 17-529,1-1 0,-1 0 1,1 0-1,-1 0 1,-1-1-1,1 1 0,-1-2 1,0 1-1,0 0 0,6-13 1,-9 16-78,-1 0 1,1 0-1,-1 0 1,0 1-1,0-1 1,0 0-1,-1-1 1,1 1-1,-1 0 1,1 0-1,-1 0 1,0 0-1,0 0 0,-1 0 1,1 0-1,-1-1 1,1 1-1,-1 0 1,0 0-1,0 0 1,0 1-1,-1-1 1,1 0-1,-1 0 1,1 1-1,-1-1 1,0 0-1,0 1 1,0 0-1,-3-3 0,2 3 2,1 0-1,-1 0 1,0 0-1,0 0 0,0 0 1,0 1-1,-1-1 0,1 1 1,0 0-1,0 0 1,-1 0-1,1 1 0,-1-1 1,1 1-1,-1-1 0,1 1 1,-1 0-1,1 1 1,-1-1-1,1 1 0,0-1 1,-1 1-1,1 0 0,-1 0 1,1 0-1,0 1 0,0-1 1,0 1-1,0 0 1,0 0-1,0 0 0,0 0 1,-3 5-1,-5 2 33,1 1 0,1 0 0,0 0 0,1 1 0,0 1 0,0-1 0,-7 16 1,12-20 40,-1 0 0,1 1 0,0 0 1,0 0-1,1 0 0,0 0 1,1 0-1,-1 0 0,2 1 0,-1-1 1,1 0-1,0 1 0,1-1 1,0 0-1,3 14 0,-2-17-139,1 0-1,-1-1 1,0 1-1,1-1 1,0 1 0,0-1-1,0 0 1,1 0-1,0-1 1,-1 1-1,1-1 1,0 1-1,1-1 1,-1-1 0,0 1-1,1 0 1,0-1-1,-1 0 1,1 0-1,0-1 1,0 1 0,0-1-1,0 0 1,1 0-1,7 0 1,34 0-4994,-2-1-4484</inkml:trace>
  <inkml:trace contextRef="#ctx0" brushRef="#br0" timeOffset="1">588 92 17928,'0'0'5059,"125"0"-3795,-73 0-480,-2 3-623,-7 1 15,-9-1-240,-12 0 64,-12-1-529,-8-2-655,-27 0-13415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7043,'0'0'6577,"19"6"-5921,17 3-425,1 0 1,0-3 0,0-1-1,74 0 1,-109-5-217,1-1 0,-1 1 1,0 0-1,0-1 0,0 0 1,0 1-1,0-1 0,0 0 1,0 0-1,0 0 1,0 0-1,0 0 0,0-1 1,-1 1-1,1-1 0,-1 1 1,1-1-1,-1 1 0,1-1 1,-1 0-1,0 0 0,0 1 1,0-1-1,0 0 0,0 0 1,0 0-1,0-1 0,-1 1 1,1 0-1,-1 0 0,1-3 1,-1 1 10,1 1 0,-1-1 0,0 1 0,0-1 0,-1 1 0,1-1 0,-1 1 0,0-1-1,0 1 1,0 0 0,0-1 0,0 1 0,-1 0 0,1 0 0,-1 0 0,0 0 0,0 0 0,-5-5 0,0 2-40,-1 0-1,0 0 0,0 1 1,-1 0-1,0 1 0,0 0 1,0 0-1,0 1 0,0 0 1,-1 1-1,1 0 1,-1 0-1,0 1 0,1 0 1,-17 1-1,21 0 27,0 0 0,0 1 0,0-1 0,0 1 0,0 0 0,0 0 0,1 1 0,-1 0 0,0-1 0,1 2 0,-1-1 0,1 0 0,-1 1 0,1 0 0,0 0 0,0 0 0,1 1 0,-1-1 0,1 1 0,-1 0 0,1 0 0,0 0 0,1 0 0,-1 0 0,1 1 0,0-1 0,0 1 0,0 0 0,0 0 0,1-1 0,-1 7 0,1-4 31,0 0 1,0 0-1,1 0 1,0 0 0,0 0-1,0 0 1,1 0-1,0 0 1,1 0 0,0 0-1,0 0 1,0-1-1,1 1 1,0-1 0,5 10-1,-2-9 1,-1 0 1,1-1-1,1 1 0,-1-1 0,1 0 0,0-1 0,0 0 0,1 0 0,-1 0 1,1-1-1,16 6 0,-4-3-450,0 0 0,0-2-1,29 4 1,-28-6-696,0-1 0,1-1-1,0-1 1,-1-1 0,43-7-1,-8-13-7461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10373,'0'0'4834,"0"87"-3569,2-30-417,7 5-736,0 1-16,5-6-96,-1-9-640,0-11-2962,-8-17-3313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16968,'0'0'2657,"136"5"-1328,-67 0-1329,4 2-144,-2-6-3090,-11-1-7347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13494,'25'0'163,"11"0"-102,19 2 151,60-7 0,-101 4-202,-1 0 0,1-1 0,-1-1 0,0 0 0,0-1 0,0 0 0,-1-1 0,1-1 0,-1 0 0,21-14 0,-29 15-9,1 0 0,-1 0 0,-1 0 0,1 0-1,-1-1 1,0 1 0,0-1 0,0 0 0,-1 0 0,0 0 0,0-1 0,-1 1 0,0 0 0,0-1 0,0 1 0,-1 0 0,0-1 0,0 1-1,0-1 1,-1 1 0,0 0 0,-2-7 0,1 1 104,-1 0 0,0 1 0,-1-1 0,0 1 0,-1 0 0,0 1 0,-1-1 0,0 1 0,0 0 0,-1 0 0,-9-9-1,14 17-60,0 0 0,0-1 0,-1 1 0,1 0 0,-1 0 0,0 0-1,1 0 1,-1 1 0,0-1 0,0 1 0,0 0 0,0-1 0,0 1-1,0 1 1,-1-1 0,1 0 0,0 1 0,0 0 0,-1 0-1,1 0 1,0 0 0,0 0 0,-1 0 0,1 1 0,0 0 0,0 0-1,0 0 1,0 0 0,0 0 0,0 0 0,0 1 0,0-1 0,0 1-1,0 0 1,1 0 0,-1 0 0,1 0 0,0 1 0,-1-1-1,-2 6 1,-2 0 66,0 1 0,1 0-1,0 1 1,1-1-1,0 1 1,1 0 0,0 1-1,0-1 1,1 0 0,0 1-1,0 11 1,1-13-55,1 1 0,1-1-1,-1 1 1,2-1 0,-1 1 0,1-1 0,1 0 0,0 1 0,0-1-1,0 0 1,2 0 0,-1 0 0,1-1 0,0 1 0,1-1 0,-1 0-1,2 0 1,-1 0 0,1-1 0,1 0 0,-1 0 0,1-1 0,0 1-1,0-1 1,1-1 0,0 0 0,0 0 0,0 0 0,1-1 0,-1 0-1,12 3 1,1 0-57,0-1 1,-1-2-1,2 0 0,-1 0 0,0-2 0,1-1 0,33-2 0,-47 1-78,1-1 0,0 0 1,0 0-1,-1-1 0,1 0 0,-1 0 0,1-1 1,-1 0-1,0-1 0,0 0 0,0 0 0,-1 0 0,1-1 1,-1 0-1,0-1 0,-1 0 0,1 0 0,-1 0 1,0-1-1,8-12 0,-11 13 21,0 1 0,-1-1-1,0 0 1,0 0 0,-1 0 0,0 0 0,0 0 0,0 0-1,-1 0 1,0 0 0,0 0 0,0 0 0,-1 0 0,0 0 0,-2-10-1,2 13 133,0 0-1,0 0 0,-1 0 0,1 0 0,-1 1 0,1-1 1,-1 0-1,0 1 0,0-1 0,0 1 0,0 0 1,0 0-1,0 0 0,-1 0 0,1 0 0,-1 0 0,0 0 1,1 1-1,-1 0 0,0-1 0,0 1 0,0 0 1,0 0-1,0 1 0,0-1 0,0 0 0,0 1 0,0 0 1,0 0-1,0 0 0,-6 1 0,7-1-33,0 1 0,0-1 0,1 1 0,-1 0-1,0 0 1,1 0 0,-1 0 0,1 0 0,-1 0-1,1 0 1,0 0 0,-1 0 0,1 1 0,0-1 0,0 1-1,0-1 1,0 1 0,0-1 0,0 1 0,0-1 0,0 1-1,1 0 1,-1 0 0,0-1 0,1 1 0,0 0 0,-1 0-1,1 0 1,0 0 0,0-1 0,0 1 0,0 0 0,1 0-1,-1 2 1,0 0-63,1 1-1,-1 0 1,1 0-1,0 0 1,0-1-1,1 1 1,-1 0-1,1-1 1,0 1-1,0-1 1,1 0-1,3 7 1,35 19-2508,8-5-4349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3752 448,'0'0'1825,"5"0"-1716,14 3 51,0 0 0,0 1 0,0 1 0,-1 1 0,21 8 0,90 48 414,-60-25-452,4 4 35,1-4 0,2-2 0,82 25 0,-28-20-9,196 52 446,-190-61-434,201 20 0,-137-43 305,1-7 0,249-32 0,-389 25-463,342-38 67,-5-33-12,526-209 194,-801 238-281,-3-4 0,224-135-1,-45-24 186,-244 165-141,86-94 0,35-69 7,-62 72-27,-44 53 46,78-87 64,-62 71 52,-55 61-173,51-49 1,168-127 97,-205 182-106,1 2-1,1 2 0,101-46 0,308-129 18,-366 159 3,0 5 0,3 3-1,114-30 1,77-21 2,0-1 51,42-1-79,288-73 44,-309 87-14,163-35-36,409-69 147,-214 43-174,530-71-14,-510 114 144,-348 50-14,237-14-77,-345 37-12,936-52 70,-846 57-66,409-13 76,-444 24-2,39-2-66,-35-25 46,-113 10-10,-167 19 1594,-6 0-1586,-4 3-3172,-13 0-1358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81 11749,'0'0'3701,"-16"-13"-3397,-55-39-211,67 50-63,0 0 0,-1 0 0,1 0 0,-1 0 0,1 1 0,-1 0 0,0 0 0,0 0 0,0 0 0,1 1-1,-1 0 1,0 0 0,0 0 0,0 0 0,0 1 0,1 0 0,-1 0 0,0 0 0,0 1 0,1-1 0,-1 1 0,-7 5 0,4-2 118,0 0 0,1 1 0,-1 0 0,1 0 0,0 0 0,1 1 0,0 0 0,0 1 0,-7 11 0,8-11-99,1 0 0,0 1 0,0-1 0,1 1 0,0 0 0,0 0 0,1 0 0,0 0 0,1 0 0,0 1 0,1-1-1,0 0 1,0 1 0,1-1 0,0 0 0,0 0 0,1 0 0,0 0 0,1 0 0,0 0 0,1 0 0,0-1 0,0 1 0,0-1 0,1 0 0,1-1-1,-1 1 1,1-1 0,0 0 0,1 0 0,0-1 0,0 0 0,0 0 0,1-1 0,0 1 0,0-2 0,9 5 0,-1-1-7,0-2 0,1 1-1,0-2 1,1 0 0,-1-2 0,1 0 0,-1 0 0,1-2 0,35-1 0,-49 0-51,-1 0 1,0-1-1,1 1 1,-1-1-1,0 0 1,1 0-1,-1-1 1,0 1-1,0-1 1,0 1-1,0-1 1,0 0-1,0 0 0,-1 0 1,1-1-1,-1 1 1,1 0-1,-1-1 1,0 0-1,0 0 1,0 1-1,2-5 1,1-3-42,0-1 0,-1 0 0,0 0 0,0 0-1,1-13 1,-5 24 72,1 0-1,-1-1 1,0 1-1,0 0 0,0 0 1,0 0-1,1-1 0,-1 1 1,0 0-1,0 0 1,0 0-1,0 0 0,1-1 1,-1 1-1,0 0 0,0 0 1,1 0-1,-1 0 1,0 0-1,0 0 0,1 0 1,-1 0-1,0 0 0,0 0 1,1 0-1,-1 0 1,0 0-1,0 0 0,0 0 1,1 0-1,-1 0 0,0 0 1,0 0-1,1 0 1,-1 0-1,0 0 0,0 0 1,1 1-1,-1-1 1,0 0-1,0 0 0,0 0 1,1 0-1,-1 0 0,0 1 1,0-1-1,0 0 1,0 0-1,1 1 0,10 9-327,-11-10 333,12 12 21,0 0-1,1-1 1,0-1-1,1 0 1,-1-1 0,2 0-1,0-1 1,0-1-1,0 0 1,1-1-1,-1-1 1,2 0 0,-1-1-1,0-1 1,1-1-1,-1 0 1,33-1-1,-47-1-41,1 0 0,0-1 0,0 0 0,0 1 0,-1-1-1,1 0 1,-1 0 0,1-1 0,0 1 0,-1 0-1,0-1 1,1 0 0,-1 1 0,0-1 0,0 0-1,0 0 1,0 0 0,0 0 0,-1-1 0,1 1-1,0 0 1,-1-1 0,0 1 0,0-1 0,0 0-1,0 1 1,0-1 0,0 0 0,-1 1 0,1-1-1,-1 0 1,0 0 0,1 0 0,-2-3 0,2-2-64,-1 0 0,0 0 0,-1 0-1,0 0 1,0 0 0,-1 1 0,0-1 0,0 0 0,-1 1 0,0 0 0,-5-11 0,0 7 66,0 1 0,-1-1-1,0 1 1,-1 1 0,0 0 0,0 0 0,-1 1-1,0 0 1,-1 1 0,1 0 0,-1 0 0,-1 2-1,1 0 1,-1 0 0,0 1 0,0 0 0,0 1-1,-1 1 1,1 0 0,-1 1 0,1 1-1,-1 0 1,1 0 0,-1 1 0,-19 5 0,27-4 43,-1 0 0,1 1 0,0 0 0,-1 0 0,1 0 0,0 1 0,1 0 0,-1 0 1,1 1-1,0-1 0,0 1 0,0 0 0,1 1 0,-1-1 0,1 1 0,1 0 0,-1 0 0,-3 9 1,5-11-48,1 0 0,-1-1 0,1 1 1,1 0-1,-1-1 0,0 1 1,1 0-1,0 0 0,-1 0 0,2-1 1,-1 1-1,0 0 0,1 0 0,0-1 1,0 1-1,0 0 0,0-1 1,0 1-1,1 0 0,-1-1 0,1 0 1,0 1-1,0-1 0,1 0 0,-1 0 1,1 0-1,-1-1 0,1 1 1,0 0-1,0-1 0,0 0 0,0 0 1,0 0-1,7 3 0,2 1-691,1 0 0,0-1 0,0 0 0,0-1 0,18 2 0,21-1-6276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16039,'0'0'1470,"16"-2"104,54-5-352,-65 7-1181,0 0-1,0 0 1,0 1 0,0 0-1,-1-1 1,1 2-1,0-1 1,0 1-1,-1-1 1,1 1-1,-1 0 1,1 1 0,-1-1-1,0 1 1,0 0-1,0 0 1,0 0-1,-1 1 1,1-1-1,-1 1 1,0 0 0,0 0-1,0 0 1,0 0-1,-1 0 1,0 1-1,0-1 1,0 1 0,2 6-1,-2-4-45,0-1-1,0 1 1,0 0 0,-1 0-1,0 0 1,0 0 0,-1 0-1,0 0 1,0 0 0,0 0-1,-1 0 1,0 0 0,-1 0-1,0-1 1,0 1 0,0 0-1,0-1 1,-7 12-1,-19 11 71,-4 8-1,31-36-61,1-1 0,0 1 1,0 0-1,0 0 1,-1 0-1,1 0 0,0 0 1,0 0-1,0-1 1,1 1-1,-1 0 0,0 0 1,0 0-1,0 0 1,1 0-1,-1-1 0,0 1 1,1 0-1,-1 0 1,0 0-1,1-1 0,-1 1 1,1 0-1,0-1 1,-1 1-1,1 0 0,0-1 1,-1 1-1,1-1 1,0 1-1,-1-1 1,1 1-1,0-1 0,0 0 1,0 1-1,-1-1 1,1 0-1,0 1 0,1-1 1,40 13 164,-36-12-136,41 10 696,1-2 0,0-2 1,71 1-1,-118-8-592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13702,'0'0'4400,"2"11"-4291,8 41 362,2-1 0,2-1 0,34 79 0,-48-127-439,-21-12-88,9 4-44,-75-37-300,79 40 405,0 0 0,-1 1 0,1 0 0,-1 0 1,0 1-1,0 0 0,1 0 0,-1 1 0,-10 1 0,16 0 38,0 0-1,0 0 0,0 0 1,0 0-1,0 1 1,0-1-1,1 1 0,-1 0 1,0 0-1,1 0 1,-1 0-1,1 0 0,0 0 1,0 0-1,0 1 0,0 0 1,0-1-1,0 1 1,1 0-1,-1 0 0,1 0 1,0 0-1,-1 0 1,1 0-1,1 0 0,-1 0 1,0 0-1,1 0 0,0 4 1,-1-2 9,0 0 1,1 0-1,0 0 0,0 1 1,1-1-1,-1 0 1,1 0-1,0 0 0,0 0 1,1 0-1,-1 0 0,1 0 1,0 0-1,1-1 1,-1 1-1,1-1 0,6 9 1,2-4-19,0-1 0,1 1 0,0-2-1,1 0 1,-1 0 0,1-1 0,0-1 0,1 0 0,0-1 0,18 4 0,9 0-1042,1-3-1,54 2 1,-15-6-3970,-7-1-3402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10453,'0'0'5106,"-7"125"-8964,24-73-2032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335 173 13158,'0'0'6998,"4"-14"-5795,8-49-637,-12 60-543,0 0 0,0 0-1,-1 0 1,0 0 0,0 0 0,1 0 0,-2 1 0,1-1 0,0 0 0,0 0 0,-1 1 0,0-1-1,1 1 1,-1 0 0,0-1 0,0 1 0,0 0 0,-1 0 0,1 0 0,0 0 0,-1 0 0,0 1-1,1-1 1,-1 1 0,0 0 0,1 0 0,-4-1 0,1 0-19,-6-4-6,-1 2-1,0-1 0,0 2 0,-1-1 0,1 2 1,-1 0-1,0 0 0,1 1 0,-1 1 1,0 0-1,0 1 0,-19 3 0,26-3 4,1 0 1,-1 0-1,1 1 0,-1 0 0,1-1 0,0 2 0,0-1 1,0 1-1,0 0 0,0 0 0,1 0 0,-1 0 0,1 1 1,0 0-1,0 0 0,0 0 0,1 0 0,0 1 0,-1-1 1,1 1-1,1 0 0,-1 0 0,1 0 0,0 0 0,0 1 1,0-1-1,1 0 0,0 1 0,0-1 0,0 8 0,0-7 15,1-1 0,0 1-1,0 0 1,1-1-1,0 1 1,0-1 0,0 1-1,0-1 1,1 1-1,0-1 1,0 0 0,1 0-1,-1 0 1,7 9-1,-4-8 3,0-1 0,0 0-1,1-1 1,-1 1 0,1-1-1,0 0 1,0-1-1,1 1 1,-1-1 0,1 0-1,11 3 1,-6-3-57,0 0-1,0 0 1,0-1 0,0 0-1,0-1 1,0-1 0,0 0-1,0 0 1,0-1 0,1-1-1,-1 0 1,-1-1 0,16-5 0,-21 6-37,0-1 0,0 0 0,0 0 0,-1 0 0,1-1 0,-1 0 0,0 0 0,0 0 0,0-1 0,-1 1 0,0-1 0,0 0 0,0-1 0,0 1 0,-1-1 0,0 1 0,0-1 0,0 0 0,-1 0 0,0 0 0,0-1 0,-1 1 1,1 0-1,-1-1 0,-1 1 0,1-8 0,-1-21 2122,0 55-1675,1-16-419,-1 1 0,1-1-1,0 0 1,1 1 0,-1-1 0,1 0 0,0 0 0,0 0 0,0 0 0,0 0-1,1-1 1,0 1 0,-1-1 0,1 1 0,0-1 0,1 0 0,-1 0 0,1 0-1,-1-1 1,1 1 0,0-1 0,0 0 0,8 3 0,3 2-1476,1-1 1,-1-1 0,1 0-1,0-1 1,21 2-1,15-1-7538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279 105 12534,'0'0'4319,"-4"-15"-2174,-12-45-470,15 58-1622,0 0 0,0 0 0,0 0 0,0 0 0,-1 1 0,1-1 0,0 1-1,-1-1 1,1 1 0,-1-1 0,0 1 0,1 0 0,-1 0 0,0 0 0,0 0 0,1 0-1,-1 0 1,0 0 0,0 0 0,0 1 0,0-1 0,-2 1 0,-45-1 187,34 2-165,6 0-28,0 0-1,0 1 1,1 0 0,-1 0-1,1 1 1,-1 0 0,1 1 0,0-1-1,0 2 1,0-1 0,1 1-1,-13 10 1,17-13-63,0 1 0,0-1 0,1 0 0,-1 1 0,1-1 0,0 1 0,0 0 0,0 0 0,0 0 0,0 0 0,0 0 0,1 0 0,-1 0 0,1 0 0,0 1 0,0-1 0,0 1 0,1-1 0,-1 1 1,1-1-1,0 1 0,0-1 0,0 1 0,0-1 0,1 1 0,-1-1 0,1 0 0,0 1 0,0-1 0,0 1 0,0-1 0,1 0 0,0 0 0,-1 0 0,5 5 0,-2-3-347,1 0 0,0 0 0,0-1 0,0 1 1,0-1-1,1 0 0,0-1 0,0 0 0,9 4 0,-1-1-1389,0-1 0,0-1 0,20 4 0,29-1-7239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254 102 14935,'0'0'3369,"-7"-15"-1178,-22-43-1143,27 55-1008,0 1 1,1 0-1,-1 0 0,0 0 0,0 0 1,0 1-1,-1-1 0,1 0 1,0 1-1,-1 0 0,1-1 0,-1 1 1,1 0-1,-1 0 0,1 0 0,-1 1 1,0-1-1,1 1 0,-1-1 0,-4 1 1,0 0-40,0 0-1,0 1 1,0-1 0,0 1 0,-10 3 0,10-1-5,1 0 0,-1 0 0,0 1-1,1-1 1,0 1 0,0 1 0,0-1-1,0 1 1,1 0 0,0 1 0,0-1-1,0 1 1,1 0 0,0 0 0,0 0 0,0 1-1,1-1 1,0 1 0,0 0 0,1 0-1,0 0 1,0 0 0,0 1 0,1-1-1,0 0 1,1 1 0,-1-1 0,2 8 0,0-10 10,1-1 1,0 1 0,0-1 0,0 1 0,0-1 0,1 0 0,0 0 0,-1 0 0,1 0 0,1-1 0,-1 1 0,1-1 0,-1 0 0,1 0 0,0 0-1,0 0 1,0-1 0,0 1 0,1-1 0,-1 0 0,1-1 0,8 3 0,9 3 42,0-1 0,1 0 0,31 2-1,-44-7-38,19 3-37,1-2 1,-1-1-1,31-2 0,-54 1 47,0-1-1,0 0 0,0 1 1,0-2-1,0 1 0,-1-1 1,1 0-1,0 0 0,-1 0 1,0-1-1,1 0 0,-1 0 1,0 0-1,0-1 0,-1 0 1,1 0-1,-1 0 0,0 0 1,0-1-1,0 1 0,4-9 0,-5 8 6,-1 1 0,0-1 0,-1 0 0,1 0 0,-1-1 0,0 1-1,0 0 1,-1 0 0,1 0 0,-1-1 0,-1 1 0,1 0-1,0 0 1,-1-1 0,-3-7 0,4 10-20,-2 0 0,1 1 0,0-1 0,0 0 1,-1 1-1,0-1 0,1 1 0,-1 0 0,0 0 0,0-1 1,0 1-1,-1 0 0,1 1 0,0-1 0,-1 0 0,1 1 1,-1-1-1,0 1 0,1 0 0,-1 0 0,0 0 0,0 0 0,0 0 1,1 1-1,-1-1 0,0 1 0,0 0 0,-4 0 0,5-1-8,0 1 0,-1 0 0,1 0 0,0 0 0,0 1 0,0-1 0,0 0 0,0 1 0,0-1 0,0 1 0,0 0 0,0 0 0,0-1 0,0 1 0,0 1 0,0-1 0,0 0 0,1 0 0,-1 1 0,1-1 0,-1 1 0,1-1-1,-1 1 1,1 0 0,0-1 0,0 1 0,0 0 0,0 0 0,0 0 0,0 0 0,0 0 0,1 0 0,-1 0 0,1 0 0,-1 0 0,1 0 0,0 0 0,0 1 0,0-1 0,0 0 0,0 0 0,0 0 0,1 0 0,-1 0 0,1 0 0,-1 0-1,1 0 1,0 0 0,2 4 0,-1-1-20,1 0-1,0-1 1,1 1-1,-1 0 1,1-1-1,0 0 1,0 0 0,0 0-1,0 0 1,7 3-1,55 33-537,-41-26 150,-1 0 251,-1 2 0,-1 0 0,0 1 0,-1 1 0,0 0 0,27 35-1,-38-41 182,-2 0-1,1 1 0,-2 0 0,0 1 1,0 0-1,-1 0 0,-1 0 0,-1 0 1,0 1-1,0 0 0,-2 0 0,0 0 1,1 24-1,-3-38-356,-3-4 226,1 0-1,0 0 1,0-1 0,0 1 0,1 0 0,-1 0 0,1-1 0,-2-5 0,1 4-79,-9-22-111,2-1 0,0 1 0,2-2-1,1 1 1,1-1 0,2 1 0,0-49 0,3 66 386,1 0 1,0 0 0,1 0-1,1 1 1,-1-1 0,2 0 0,0 1-1,0 0 1,0 0 0,8-11-1,-8 15 65,1 0 0,0 0-1,0 0 1,1 1 0,0-1 0,0 1-1,0 1 1,0-1 0,1 1-1,0 0 1,0 1 0,0 0-1,0 0 1,0 0 0,15-3-1,-6 3 0,0 1 0,-1 0 0,1 1-1,0 1 1,0 0 0,0 1-1,0 1 1,0 0 0,27 8-1,-38-8-126,1-1-1,0 1 1,-1 1-1,1-1 1,-1 1 0,0 0-1,1 0 1,-2 0-1,1 1 1,0 0-1,-1 0 1,1 0-1,-1 0 1,0 1-1,-1-1 1,1 1-1,-1 0 1,0 0-1,0 1 1,0-1 0,-1 1-1,0-1 1,0 1-1,0 0 1,-1-1-1,0 1 1,0 0-1,0 11 1,-1-15-31,-1 0 1,1 0-1,-1 0 1,1-1-1,-1 1 0,0 0 1,0 0-1,1-1 1,-1 1-1,-1 0 0,1-1 1,0 1-1,0-1 1,-1 1-1,1-1 1,0 0-1,-1 1 0,0-1 1,1 0-1,-1 0 1,1 0-1,-1 0 1,0 0-1,0-1 0,0 1 1,0-1-1,1 1 1,-1-1-1,0 1 0,0-1 1,0 0-1,0 0 1,-2 0-1,-14 1-39,0 0 0,-31-4-1,29 2-51,-2-1-217,-1-1-1,1-1 1,0-1-1,0-1 1,1 0 0,-27-13-1,21 6-1430,1 0 0,-30-22-1,-8-13-4500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11253,'0'0'126,"-5"18"410,-16 95 1426,5 0-1,-2 219 1,16-328-2154,-2-9 85,-4-11-194,-19-56-1568,11 33 1446,-17-72-1,35 108 2708,5 7-1472,14 12-1170,-9-7 560,16 11-181,0-1 1,2-2-1,0-1 0,1-1 1,1-2-1,0-1 0,1-2 1,0-1-1,0-1 0,1-2 1,48 3-1,-80-9-29,1-1 0,-1 1 0,1-1 1,-1 1-1,1-1 0,-1 0 0,0 0 0,1 0 0,-1 0 0,0 0 0,0-1 0,0 1 0,0-1 1,0 1-1,0-1 0,0 0 0,0 0 0,-1 0 0,1 0 0,-1 0 0,1 0 0,-1 0 1,0 0-1,0-1 0,0 1 0,0 0 0,0-1 0,0 1 0,-1-1 0,1 1 0,-1-1 0,0 1 1,0-1-1,0 1 0,0-5 0,0 1-32,0 1 1,0-1-1,0 0 1,-1 1-1,0-1 0,0 1 1,-1-1-1,1 1 1,-1-1-1,0 1 0,0 0 1,-1 0-1,0 0 1,0 0-1,-6-7 0,6 9 39,-1-1-1,1 1 0,-1 0 0,0 1 0,0-1 0,0 1 1,0 0-1,0 0 0,-1 0 0,1 0 0,-1 1 0,1-1 1,-1 1-1,0 0 0,1 1 0,-1-1 0,0 1 1,1 0-1,-1 0 0,0 1 0,0-1 0,1 1 0,-6 1 1,6 0 27,0 0 1,0 0-1,0 0 1,0 1-1,1-1 1,-1 1-1,1 0 1,-1 0-1,1 0 1,0 0-1,0 0 1,1 1-1,-1-1 1,1 1-1,-1 0 1,1 0-1,0 0 1,1 0-1,-1 0 1,1 0-1,-1 1 1,1-1-1,1 0 1,-2 7-1,1-2-4,0 0 0,1 0 0,0 0-1,0 0 1,1 0 0,0-1 0,1 1 0,0 0-1,0 0 1,1-1 0,0 0 0,0 1 0,1-1-1,0 0 1,0-1 0,1 1 0,0-1-1,0 0 1,1 0 0,0 0 0,0-1 0,1 0-1,0 0 1,0-1 0,0 0 0,0 0 0,1 0-1,0-1 1,13 5 0,-6-3-54,0-1 0,0 0 0,0-2-1,23 4 1,-28-5-9,-1-2 1,0 1-1,0-1 0,1 0 0,-1-1 0,0 0 0,1 0 1,16-6-1,-23 5 24,0 1 1,-1-1-1,1 1 0,0-1 1,-1 0-1,0 0 1,0 0-1,1 0 1,-1-1-1,0 1 1,-1-1-1,1 1 1,0-1-1,-1 0 0,1 1 1,-1-1-1,0 0 1,0 0-1,0 0 1,0 0-1,0-5 1,1-8-133,-1 1 0,0 0 0,-2-20 1,0 10 61,1 24 126,0-1 15,0 1 0,1 0 0,-1 0 0,0-1 0,0 1 0,0 0 0,0 0 0,0-1 0,-1 1 0,1 0 0,0 0 0,-1-1-1,1 1 1,0 0 0,-1 0 0,0 0 0,1-1 0,-1 1 0,0 0 0,1 0 0,-1 0 0,0 0 0,0 0 0,0 1 0,0-1-1,0 0 1,0 0 0,-2-1 0,2 6-72,0 0-1,0 0 1,0 0-1,1 0 0,0-1 1,0 1-1,0 8 1,0-10 28,0 3-17,-1 1 1,1-1 0,0 0 0,1 1 0,-1-1 0,1 0 0,0 1 0,0-1 0,1 0 0,0 0 0,0 0 0,0 0 0,0 0 0,1-1-1,0 1 1,0-1 0,0 1 0,0-1 0,1 0 0,-1 0 0,1-1 0,0 1 0,0-1 0,1 0 0,-1 0 0,1 0 0,-1 0 0,6 1-1,-2 0-113,0-1-1,0 0 0,1-1 0,-1 1 0,1-2 0,-1 1 0,1-1 0,-1-1 0,1 1 0,0-1 0,-1-1 0,14-2 0,-18 2-33,0 0-1,0 0 0,0 0 0,0-1 1,0 0-1,0 1 0,-1-1 1,1-1-1,-1 1 0,1-1 0,-1 1 1,0-1-1,0 0 0,0 0 1,-1 0-1,1 0 0,-1-1 1,1 1-1,-1-1 0,0 0 0,0 1 1,-1-1-1,1 0 0,-1 0 1,0 0-1,0 0 0,0-5 0,2-66-935,-3 52 4619,1 66-1464,0-37-2023,0 1 0,0-1 0,1 0 0,0 0 1,0 0-1,0 0 0,1-1 0,0 1 0,0 0 0,1-1 0,-1 0 1,1 0-1,0 0 0,1 0 0,-1-1 0,1 0 0,0 0 1,0 0-1,0 0 0,0-1 0,1 0 0,7 4 0,0-1-93,0-1-1,0 0 0,1 0 0,0-2 1,0 0-1,0 0 0,0-1 1,28 0-1,-39-2 49,0-1 0,0 1 0,-1 0 0,1-1 0,0 0 0,0 1 0,0-1 0,0 0 0,-1-1 0,1 1 0,0 0 0,-1-1 0,0 0 0,1 1-1,-1-1 1,0 0 0,0 0 0,1 0 0,-2-1 0,1 1 0,2-4 0,2-5 257,0 0 0,-1 0-1,-1 0 1,4-15 0,-6 19 51,0-1 1,0 1 0,0 0 0,1 0-1,0 0 1,1 1 0,-1-1-1,1 1 1,0-1 0,1 1-1,0 1 1,9-11 0,-9 13-212,0 1 0,1-1 0,-1 1 0,0 0 1,1 1-1,-1-1 0,1 1 0,-1 0 0,1 0 1,8 0-1,0 1-3260,1 0-3585,-12 0 4269,-13 0-7015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14711,'0'0'1905,"155"34"-1585,-54-18-128,11 4-192,-4-1-3202,-11-6-6194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12454,'0'0'4348,"7"20"-3779,-2-5-465,5 10 105,-2 1 0,0 1-1,4 40 1,27 197 268,-38-259-567,-2-9-87,1 0 1,-1 0 0,0 0 0,0 0-1,0 0 1,0 1 0,-1-1 0,0 0 0,0 1-1,0-1 1,0 1 0,0-1 0,-4-2 0,-40-41-1893,36 37 1664,-24-21-901,-39-28 0,60 50 1344,1 1 0,-1 0 0,0 1 0,-1 0 0,1 1 0,-1 1 0,-19-5 0,32 9 70,-1 1 0,0-1 0,0 1 0,0 0 0,1 0 1,-1 0-1,0 0 0,0 0 0,0 0 0,1 0 0,-1 1 0,0-1 0,0 1 0,1-1 0,-1 1 1,0 0-1,1-1 0,-1 1 0,1 0 0,-1 0 0,1 0 0,-1 0 0,1 1 0,-1-1 0,1 0 1,0 1-1,0-1 0,0 0 0,0 1 0,0-1 0,0 1 0,0 0 0,0-1 0,1 1 0,-1 0 1,1-1-1,-1 1 0,1 0 0,0 0 0,-1 0 0,1-1 0,0 1 0,0 0 0,0 0 0,1 2 1,-1 3 148,1 1 1,-1 0-1,1-1 1,1 1 0,0-1-1,0 1 1,0-1-1,1 0 1,0 0 0,4 7-1,2-1-123,0-1-1,2 0 1,-1-1 0,1 0-1,1-1 1,0 0-1,0-1 1,1 0 0,0-1-1,0-1 1,1 0-1,29 10 1,-18-8-813,1-1-1,38 5 1,-34-9-3242,52 1 1,-24-5-6168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161 825 160,'0'0'3783,"29"-24"-3644,-4 2 1,0 1 1,2 1-1,56-33 1,-51 35 48,-1-2-1,54-46 1,-50 35-122,1 2-1,2 1 0,1 2 0,44-22 0,163-59-45,-139 65 36,152-42-67,-91 33 41,-105 29-61,31-10 389,126-27 0,-161 49-279,0 3-1,1 3 1,118 4-1,-65 10-26,129 28 0,-167-23-41,0 3-1,-1 3 0,97 42 1,-113-39-13,-28-12-8,0 0 1,0 2 0,-2 1 0,0 1-1,-1 1 1,40 33 0,20 27-16,85 84-11,40 88 99,-191-221-80,0 1 0,25 49 0,-39-64 14,-1 1-1,-1 0 1,0-1 0,-1 2-1,-1-1 1,0 0 0,-1 1-1,0 18 1,-2-27 4,0 1-1,0-1 0,-1 1 1,0-1-1,0 1 1,-3 8-1,2-12 11,0 0 0,-1 0 0,1-1 0,0 1 0,-1-1 0,0 1 0,0-1 0,0 0 0,0 0 0,-1-1 0,1 1 0,-7 3-1,-4 2-10,0 0 0,-1-1 0,0-1-1,-1 0 1,1-1 0,-1-1-1,0 0 1,-26 2 0,-14-1 20,-64-3-1,86-2 29,-11 0 92,0-3 1,0-1 0,1-2 0,0-1-1,0-3 1,-54-19 0,13 1 271,-105-20 1,3-6 16,111 41-422,0 4 0,-131-1 0,144 10-9,0 3 0,-75 12 0,52-1-22,-64 11-5,-320 97-22,46-27 126,411-92-64,-102 20-73,43-8 71,-1-2 1,-137 6-1,122-14-80,56-2 48,0-2 0,-43-3 0,69 0 28,1 0 0,-1 0 0,1 0 0,0-1 0,0 0 0,0 0 0,0 0 0,1 0 0,-1-1 0,-6-7 0,-19-13 112,26 22-123,-4-3 6,-1 0 1,1 0-1,0-1 0,-14-14 0,19 17 5,1 0 0,0-1 0,-1 1 1,2-1-1,-1 0 0,0 1 0,1-1 0,-1 0 1,1 0-1,1 0 0,-1 0 0,0 0 0,1 0 0,0-8 1,0 4-14,0 0-1,0 0 1,1 0 0,0-1 0,1 1 0,0 0 0,0 1 0,1-1 0,0 0 0,0 1 0,1-1 0,0 1 0,10-13 0,1-2-15,91-113-434,-97 123 455,-1 0-1,0 0 1,7-15-1,-3 5 3,-2 3-42,-8 14 15,1-1-1,0 1 0,0 0 0,1-1 0,-1 2 0,1-1 0,7-7 0,27-17-117,-29 20 172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4386,'0'0'17752,"13"14"-19545,-11 11-1520,-2 4-3618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11957,'0'0'1945,"20"1"-221,13 0-718,103 1 3415,-114-2-4137,0-2 0,0 0-1,-1-1 1,31-9 0,-49 11-288,0 0 1,0 0-1,0-1 0,0 1 1,0-1-1,0 1 1,-1-1-1,1 0 1,-1 0-1,1 0 1,-1 0-1,0 0 1,0-1-1,0 1 1,0-1-1,0 1 0,0-1 1,-1 0-1,1 0 1,0-3-1,0-2-114,0-1 0,-1 0 0,0 1 0,0-1 0,-2-15 0,1 6-33,0 15 146,0 0 1,0 0-1,-1-1 0,1 1 1,-1 0-1,1 0 0,-1-1 1,0 1-1,-1 0 1,1 0-1,-1 0 0,1 0 1,-1 0-1,0 1 0,0-1 1,0 0-1,0 1 0,0 0 1,-1-1-1,1 1 1,-1 0-1,1 0 0,-1 0 1,0 1-1,0-1 0,0 1 1,0-1-1,0 1 0,0 0 1,0 0-1,-1 0 0,1 1 1,0-1-1,0 1 1,-4 0-1,0-1 59,-1 1 1,1 0-1,0 0 1,0 1-1,0 0 1,-1 1-1,1-1 1,0 1-1,1 0 0,-1 1 1,0 0-1,1 0 1,-1 1-1,1-1 1,-8 7-1,7-4 62,0 1 0,1 0 0,0 1 0,0-1 0,1 1 0,0 0 0,0 1 0,1-1 0,0 1 0,-5 15 0,7-20-99,1 1 1,0-1-1,0 0 0,1 1 0,-1-1 0,1 1 0,0-1 0,0 1 0,0-1 0,1 1 0,0-1 0,0 1 0,0-1 0,0 0 0,0 0 0,1 1 0,0-1 0,0 0 0,0 0 0,1-1 0,-1 1 0,1 0 0,0-1 0,5 6 0,0-2-398,1-1-1,0 1 1,1-1-1,-1-1 1,1 0-1,0 0 1,1-1-1,-1 0 1,1-1-1,0 0 1,14 1-1,21-2-5794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11829,'0'0'10509,"21"-1"-8481,-15 1-1950,93-1 1046,115 14 0,-173-8-705,-7-1-2878,-68-3-5577,7-1 624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4226,'0'0'2273,"-7"145"176,7-75-496,0 9-32,7 2-240,6-4-481,-1-3 145,-1-9-849,0-8-144,4-13-352,0-12 48,-4-14-144,0-9-400,-5-9-2001,1-2-529,-3-26-2880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12 179 8196,'0'0'2732,"-2"-17"-1817,-7-55-446,9 69-368,-1 1 0,1-1 0,0 1 0,0-1 0,0 1 0,1-1 0,-1 1 0,1-1 0,-1 1 0,1-1 0,0 1 0,0-1 0,0 1 0,0 0 0,0-1 0,0 1 0,1 0 0,-1 0 0,1 0 0,0 0 0,-1 0 0,1 0 0,0 1 0,0-1 0,0 1 0,0-1 0,0 1 0,1 0-1,-1-1 1,0 1 0,1 0 0,-1 1 0,1-1 0,-1 0 0,4 0 0,8-1 73,0 1 1,1 0-1,-1 0 0,27 4 0,-24-2 333,-8 0-426,0 0 0,1 1 0,-1 1 0,0-1 0,0 1 0,0 1 0,0-1 0,-1 2 0,1-1 0,-1 1 0,0 0 0,0 1-1,-1 0 1,0 0 0,0 1 0,0 0 0,10 14 0,-11-13-63,0 0 0,-1 1 0,0 0 0,0 0 0,-1 0-1,0 1 1,-1 0 0,0-1 0,0 1 0,-1 0 0,0 0 0,-1 1 0,0-1-1,-1 0 1,0 0 0,-2 16 0,1-23-31,0 1 1,0 0-1,-1-1 1,1 1-1,-1-1 1,0 1-1,0-1 0,0 0 1,0 0-1,-1 0 1,1 0-1,-1 0 1,0-1-1,1 1 0,-1-1 1,-1 1-1,1-1 1,0 0-1,0 0 0,-1-1 1,1 1-1,-1-1 1,0 0-1,1 1 1,-6-1-1,-2 2-121,0-1 0,0-1-1,0 0 1,0 0 0,0-1 0,0-1 0,-18-2-1,26 2 112,0 0 0,0-1-1,0 1 1,0-1-1,0 1 1,0-1-1,1 0 1,-1 0-1,1 0 1,-1-1-1,1 1 1,-1 0 0,1-1-1,0 0 1,0 1-1,1-1 1,-1 0-1,0 0 1,1 0-1,0 0 1,0 0-1,0 0 1,0-1 0,0 1-1,1 0 1,-1 0-1,1-1 1,0 1-1,0 0 1,0-1-1,0 1 1,1 0 0,-1-1-1,1 1 1,0 0-1,0 0 1,0 0-1,0 0 1,1-1-1,-1 2 1,1-1-1,2-3 1,2-1 31,1 0 0,0 0 0,0 1 0,1 0 0,0 0 0,0 1-1,0 0 1,1 0 0,0 1 0,0 0 0,10-3 0,8-1 150,1 0 0,46-5-1,-26 8-5,67 4 0,6-1-141,-121 2 6,1 0 0,-1 0-1,1-1 1,0 1 0,-1 0 0,1 0 0,-1 0-1,1 0 1,-1-1 0,1 1 0,-1 0 0,1-1-1,-1 1 1,0 0 0,1-1 0,-1 1 0,1 0 0,-1-1-1,0 1 1,1-1 0,-1 1 0,0-1 0,1 1-1,-1-1 1,0 1 0,0-1 0,0 1 0,1-1-1,-1 1 1,0-2 0,-2-22 266,-15-18-239,13 37-54,0 0-1,-1 1 1,0 0-1,0 0 1,0 0-1,0 0 0,-1 1 1,1 0-1,-1 0 1,0 1-1,0-1 1,0 1-1,-12-2 0,0 1-24,-1 1 0,1 1 0,-27 1 0,42 0 38,1 0-1,-1 1 1,0-1-1,1 0 1,-1 1-1,1 0 1,0 0-1,-1 0 1,1 0-1,-1 0 1,1 0-1,0 0 1,0 1 0,0-1-1,0 1 1,0 0-1,0-1 1,0 1-1,1 0 1,-3 3-1,1-1 11,1 1 0,0 0 0,0-1-1,0 1 1,0 0 0,1 0 0,-1 0-1,1 0 1,0 10 0,0-7 8,0 0 0,1 0 1,1 0-1,0 0 0,0 0 0,0-1 0,1 1 1,0 0-1,0 0 0,1-1 0,0 0 0,0 1 1,6 7-1,-1-6 22,0 0-1,1-1 1,0 0 0,1 0 0,0-1-1,0-1 1,0 1 0,1-2-1,0 1 1,0-2 0,0 1 0,14 2-1,1 0-13,0-2 0,1-1-1,0-1 1,37-1 0,-62-1-47,1-1 1,0 0-1,-1 0 1,1 0-1,0 0 1,-1-1-1,1 1 1,-1-1-1,1 1 1,0-1-1,-1 0 1,1 0-1,-1 0 1,0-1-1,1 1 1,-1 0-1,0-1 1,0 1-1,0-1 1,0 0-1,0 0 1,0 0-1,0 0 1,-1 0-1,1 0 0,-1 0 1,0-1-1,1 1 1,-1 0-1,0-1 1,0 1-1,-1-1 1,1 1-1,0-1 1,-1 0-1,1 1 1,-1-1-1,0 0 1,0 1-1,0-1 1,-1-5-1,0 0-15,-1-1 0,0 1 0,0 0 0,0 0 0,-1 0 0,-1 0 0,1 0-1,-1 1 1,0 0 0,-1 0 0,0 0 0,-7-8 0,-1 4 439,14 16-33,17 22-352,-10-20-8,0-1 0,1 1-1,-1-1 1,1-1 0,0 0-1,1 0 1,-1-1 0,1 0-1,0-1 1,13 3-1,-4-1-8,1-2 0,0-1-1,0 0 1,29-2 0,-47 0-53,0-1 0,0 1-1,0-1 1,0 0 0,0 1 0,-1-1 0,1 0 0,0 0 0,-1 0 0,1 0 0,-1-1 0,1 1 0,-1 0 0,1-1-1,-1 1 1,0 0 0,0-1 0,0 0 0,0 1 0,0-1 0,0 0 0,0 1 0,0-1 0,-1 0 0,1 0-1,-1 0 1,1 0 0,-1 0 0,0 0 0,0 1 0,0-4 0,2-10-967,-1 0 1,-3-29-1,1 33 567,1 8 502,0 1-1,0-1 0,-1 1 0,1 0 0,-1 0 1,0-1-1,0 1 0,1 0 0,-2 0 1,-1-4-1,2 3 1564,1 17-698,0-9-898,0 0 1,1-1-1,-1 1 1,1 0-1,1-1 1,-1 1-1,1-1 1,-1 0-1,1 0 1,0 1 0,1-1-1,-1 0 1,1-1-1,0 1 1,0 0-1,0-1 1,0 1-1,0-1 1,1 0 0,4 3-1,-1-1-370,1-1 1,-1 0-1,1 0 0,0 0 1,0-1-1,0 0 0,1-1 1,-1 0-1,1 0 0,11 0 1,23-1-5027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15591,'0'0'5971,"24"139"-6035,1-78 32,1-3-656,2-4-1954,-6-7-1183,-11-13-1362</inkml:trace>
  <inkml:trace contextRef="#ctx0" brushRef="#br0" timeOffset="1">88 246 10325,'0'0'11237,"140"-12"-10853,-73 12-384,15 0-1617,-6 0-5026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87 320,'0'0'18475,"-16"-14"-17522,-51-42-561,65 54-369,-1 0-1,0 0 1,1 1 0,-1-1 0,0 1 0,0 0-1,0 0 1,0 0 0,0 0 0,0 0 0,0 1-1,0-1 1,0 1 0,0 0 0,0 0 0,-1 0-1,1 0 1,0 1 0,0-1 0,0 1 0,0 0-1,0 0 1,-4 1 0,0 2 68,1 0 0,0 0 0,0 0 0,0 1 0,1-1 0,-9 10 0,8-7-7,0-1 1,1 1-1,0 0 0,0 1 0,1-1 0,0 1 0,0 0 0,1 0 0,0 0 0,-2 10 0,4-14-85,0 0 0,0 1 0,1-1 1,-1 0-1,1 0 0,0 0 0,0 0 0,1 1 0,-1-1 1,1 0-1,0 0 0,0 0 0,0 0 0,1 0 0,0 0 1,-1 0-1,1-1 0,0 1 0,1 0 0,-1-1 0,1 0 0,0 0 1,4 5-1,2-1-325,1 0 1,0 0-1,1 0 0,0-2 1,0 1-1,20 6 0,-8-5-2064,1-1 0,37 6 0,22-5-7172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298 379 14903,'0'0'768,"-21"-13"1348,-69-41-702,84 51-1350,0 0-1,0 0 1,-1 0 0,1 1 0,-1 0 0,1 0-1,-1 1 1,1 0 0,-1 0 0,0 0 0,0 1-1,0 0 1,1 0 0,-1 1 0,0 0 0,0 0-1,-7 3 1,11-3-62,-1 0-1,1 1 0,-1 0 0,1 0 1,0 0-1,0 0 0,0 0 1,0 1-1,0-1 0,0 1 0,1 0 1,-1 0-1,1 0 0,0 0 1,0 0-1,0 0 0,0 1 0,0-1 1,1 1-1,0-1 0,-1 1 1,1 0-1,1 0 0,-1-1 0,0 7 1,0-5-3,1 0 0,0 0 0,0-1 1,0 1-1,1 0 0,-1 0 0,1 0 0,0-1 1,1 1-1,-1-1 0,1 1 0,0-1 0,0 1 1,0-1-1,1 0 0,-1 0 0,1 0 1,0 0-1,0 0 0,1-1 0,-1 0 0,1 1 1,-1-1-1,1 0 0,0-1 0,0 1 0,1-1 1,-1 0-1,0 0 0,1 0 0,-1 0 1,1-1-1,5 1 0,0 2-50,1-2 0,0 1-1,0-1 1,0-1 0,0 0 0,0-1 0,0 0-1,1-1 1,-1 0 0,12-2 0,-20 2 15,1 0 0,0 0 0,0-1 1,-1 1-1,1-1 0,-1 1 0,1-1 0,-1 0 0,0-1 0,1 1 1,-1 0-1,0-1 0,-1 0 0,1 0 0,0 0 0,-1 0 1,0 0-1,0 0 0,0 0 0,0-1 0,0 1 0,0-1 0,-1 0 1,0 1-1,0-1 0,0 0 0,0 0 0,-1 0 0,1 0 1,-1 0-1,0-4 0,0-1 12,-1 0 0,1-1 0,-2 1 0,1 0 1,-5-13-1,5 19 152,0-1 0,-1 1 0,1-1 0,-1 1 0,0 0 0,0 0 0,0 0 0,0 0 0,0 0 0,-1 0 0,1 1 0,-1-1 0,0 1 0,0 0 0,0-1 0,0 1 0,-3-1 0,5 3 304,1 5-424,1 0 0,0 0 0,0 1 0,1-1 0,-1 0 0,1 0 0,0 0 0,1 0 0,-1-1 0,1 1 0,0-1 0,0 1 0,0-1 0,1 0 0,-1 0 0,1 0 0,0-1 0,6 5-1,0 0-12,0-1-1,1-1 1,-1 0-1,1 0 0,1-1 1,20 7-1,-13-7-164,0 0 1,0-1-1,1-1 1,-1-1-1,1-1 0,-1 0 1,1-2-1,0 0 0,-1-1 1,28-7-1,-38 6-23,-1 1 1,1-2-1,-1 1 0,1-1 1,-1-1-1,-1 1 0,1-1 1,-1-1-1,1 1 0,-1-1 1,-1 0-1,1-1 0,-1 0 1,-1 0-1,1 0 0,-1-1 0,0 1 1,-1-1-1,0 0 0,0-1 1,-1 1-1,0-1 0,0 1 1,2-14-1,-3 7-168,0 0 0,0 0-1,-2 0 1,0 0 0,0 0 0,-2 0 0,-5-27-1,5 33 647,0 0 0,-1 0 0,0 0 0,-1 1 0,0-1 0,0 1 0,-1 0 0,0 0 0,-1 0 0,1 1-1,-1 0 1,-1 0 0,-10-9 0,16 15-185,0 1-1,1-1 1,-1 1 0,0-1-1,1 1 1,-1 0 0,0-1-1,1 1 1,-1 0-1,0 0 1,0-1 0,1 1-1,-1 0 1,0 0-1,0 0 1,1 0 0,-1 0-1,0 0 1,0 0 0,0 0-1,1 0 1,-1 1-1,0-1 1,0 0 0,1 0-1,-1 1 1,0-1-1,1 0 1,-1 1 0,0-1-1,1 1 1,-1-1 0,0 2-1,-15 21 255,7-5-81,1 0 1,1 1 0,0 0 0,2 0-1,0 1 1,-3 39 0,7-52-238,0 0 0,1 0 1,0 0-1,0 0 0,1 0 0,0 0 0,0 0 1,1-1-1,0 1 0,0 0 0,1-1 0,-1 1 1,1-1-1,1 0 0,-1 0 0,1 0 0,0 0 1,0-1-1,1 1 0,0-1 0,0 0 0,0-1 1,7 6-1,-3-5-139,0 0 1,0-1-1,0 1 0,1-2 1,0 0-1,16 4 0,32-1-3308,-14-6-1978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290 209 10789,'0'0'7251,"-14"-15"-6787,-50-46-199,60 58-243,-1 0 1,-1-1 0,1 1 0,0 1-1,-1-1 1,1 1 0,-1 0 0,0 0-1,0 1 1,1 0 0,-1 0 0,0 0-1,0 1 1,0 0 0,0 0 0,-9 1-1,-4 0 53,15-2-65,1 1-1,-1 0 0,0 0 1,1 1-1,-1-1 1,1 1-1,-1 0 0,0 0 1,1 0-1,0 0 1,-1 0-1,1 1 1,0 0-1,-1 0 0,1 0 1,0 0-1,1 0 1,-6 4-1,6-1 11,-1-1-1,1 0 1,0 0 0,0 1-1,0 0 1,1-1-1,-1 1 1,1 0 0,0-1-1,0 1 1,1 0-1,0 0 1,0 9 0,0-9 10,1 1 0,-1-1-1,1 1 1,0-1 0,1 1 0,0-1 0,-1 0 0,1 0 0,1 0 0,-1 0 0,1 0 0,0 0 0,5 5 0,-1-1 36,0-1 0,1-1 0,0 1 1,1-1-1,-1-1 0,16 9 1,-8-6-147,0-1 0,1 0 0,1-1 0,-1-1 0,1-1-1,0 0 1,36 3 0,-43-6-278,0-2 0,0 1 0,1-2 0,-1 1 0,0-1 0,0-1 0,19-5 0,-26 5 310,-1 1 0,0-1-1,0 0 1,0 0 0,0 0 0,0 0 0,0 0 0,-1-1 0,1 1-1,-1-1 1,0 0 0,0 0 0,0 0 0,0 0 0,0 0 0,0 0 0,-1 0-1,0-1 1,1 1 0,-1-1 0,-1 1 0,1-1 0,0 1 0,-1-1-1,0 1 1,1-1 0,-2 1 0,1-5 0,0 2 78,0-1 0,-1 0 0,1 1 0,-2-1 0,1 0 0,-1 1 0,-2-9 0,-16-24 3905,21 47-3415,0-2-525,1 0 0,0 0 0,0 0 0,0 0 0,1 0 0,0-1 0,0 1 0,0-1 0,1 0 0,0 0 0,0 0 0,0-1 0,1 1 0,-1-1 0,1 0 0,0 0 0,0-1 0,1 1 0,-1-1 0,1 0 0,-1-1 0,10 4 0,2 0-576,0 0 0,1-2 0,-1 0-1,1 0 1,0-2 0,31 1 0,-47-3 470,1 0 0,-1 0 0,1 0 0,0-1 0,-1 1 0,1-1 0,-1 1 0,1-1 0,-1 0 0,1 0-1,-1 0 1,1 0 0,-1-1 0,0 1 0,0-1 0,0 1 0,0-1 0,0 0 0,0 0 0,2-2 0,-2 0 156,1 0 1,-1 0-1,0 0 1,-1 0-1,1-1 0,-1 1 1,0 0-1,0-1 1,0 1-1,0-1 0,-1-4 1,0-4 463,0 0 0,-1 0 0,-1 0 1,0 0-1,-1 0 0,0 0 0,-8-20 0,4 19 239,0-1 0,2 0-1,-1-1 1,2 0 0,0 1 0,2-1-1,-3-22 1,5 37-1188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16199,'0'0'2311,"0"4"-2095,-3 31-163,2 1 0,1-1 0,8 57 0,-5-80-16,-1 0-1,1 0 1,1 0 0,0 0 0,1-1 0,0 0 0,1 0 0,0 0 0,1-1 0,0 1 0,0-2 0,1 1 0,1-1 0,11 10 0,-6-8-13,1-2 0,0 0 0,0 0 0,1-2 0,0 0 0,0 0 0,1-2 0,-1 0 0,1-1 0,1 0 0,-1-2 0,0 0 0,1-1 0,-1 0 0,26-4 0,-40 3-4,1 0 0,0-1 0,-1 0 0,1 0 0,0 0-1,-1 0 1,1 0 0,-1-1 0,1 1 0,-1-1 0,0 0 0,0 0 0,0 0 0,0 0 0,0-1 0,0 1 0,-1-1 0,1 0 0,-1 0 0,1 0 0,-1 0 0,0 0 0,-1 0 0,1-1 0,0 1 0,-1-1 0,2-4-1,-1-2 88,1 0-1,-1 0 0,-1 0 1,0 0-1,0 0 1,-1 0-1,-1 0 0,0 0 1,-2-11-1,2 17-72,0 0-1,0 0 1,-1 0 0,0 0-1,0 0 1,0 0 0,0 1 0,-1-1-1,0 1 1,1 0 0,-1 0-1,0 0 1,0 0 0,-1 0-1,1 0 1,-5-2 0,7 4-35,-1 0 1,1 1-1,0-1 1,-1 0-1,1 1 1,-1-1-1,1 1 0,-1-1 1,1 1-1,-1 0 1,1 0-1,-1-1 1,0 1-1,1 0 0,-1 0 1,1 1-1,-1-1 1,1 0-1,-1 0 1,1 1-1,-1-1 0,1 1 1,-1 0-1,1-1 1,-1 1-1,1 0 1,0 0-1,-1-1 0,1 1 1,0 0-1,0 1 1,0-1-1,0 0 1,0 0-1,0 0 0,0 1 1,0-1-1,0 0 1,0 1-1,1-1 1,-1 1-1,1-1 0,-1 1 1,1-1-1,-1 3 1,-1 3-13,0 0-1,0 0 1,1 1 0,0-1 0,0 0-1,0 1 1,1-1 0,0 1 0,1-1-1,0 0 1,0 1 0,1-1 0,-1 0 0,1 0-1,1 0 1,0 0 0,0 0 0,0 0-1,1-1 1,0 0 0,0 1 0,0-1-1,1-1 1,0 1 0,0-1 0,0 0 0,1 0-1,0 0 1,0-1 0,0 0 0,0 0-1,1 0 1,0-1 0,-1 0 0,1-1-1,0 1 1,1-1 0,-1-1 0,0 1 0,0-1-1,1 0 1,-1-1 0,1 0 0,-1 0-1,0-1 1,1 1 0,-1-2 0,8-1-1,-8 1-109,-1 0 0,1 0-1,-1 0 1,0-1 0,0 0 0,0-1-1,0 1 1,-1-1 0,0 0-1,1 0 1,-1-1 0,-1 0-1,1 0 1,-1 0 0,1 0-1,-1-1 1,6-11 0,0-4-275,0-1 0,-2-1 0,10-36 1,-17 55 392,-1 4 71,0 0-1,0-1 1,0 1-1,0 0 1,0-1-1,0 1 1,0-1-1,0 1 1,0 0-1,1-1 1,-1 1-1,0 0 1,0 0-1,0-1 1,1 1-1,-1 0 0,0-1 1,0 1-1,1 0 1,-1 0-1,0-1 1,0 1-1,1 0 1,-1 0-1,0 0 1,1-1-1,-1 1 1,0 0-1,1 0 1,-1 0-1,0 0 1,1 0-1,-1 0 1,0 0-1,1 0 1,-1 0-1,0 0 0,1 0 1,-1 0-1,1 0 1,-1 0-1,0 0 1,1 0-1,-1 0 1,0 0-1,1 0 1,-1 1-1,0-1 1,1 0-1,-1 0 1,0 0-1,0 1 1,1-1-1,-1 0 1,0 0-1,0 1 1,1-1-1,-1 0 0,0 1 1,0-1-1,0 0 1,1 0-1,-1 1 1,0-1-1,0 0 1,0 1-1,20 31 473,-12-19 185,2 1-338,1-2-1,0 1 1,1-2-1,26 21 0,14-1-1275,-45-28 22,-1-1 1,1 0-1,0 0 1,0 0-1,12 1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96,'0'0'2305,"34"-7"-1302,297-1 161,-103 6-498,-169-3-373,0-3 1,96-25-1,-122 25-255,217-63 154,58-13-181,-274 77 81,416-67 296,-399 68-359,120-8 198,-123 14-183,-12-2-26,0 3 0,-1 0 0,1 3 0,44 9 0,-5 5-18,27 7 42,116 45 1,-182-59-43,0-1 0,1-1 0,0-2-1,62 3 1,-28-2 60,-70-7-81,1 0 1,-1 0 0,0 0 0,-1 0 0,1 0-1,0 1 1,0-1 0,0 0 0,-1 0 0,1 1-1,-1-1 1,1 0 0,-1 1 0,1-1-1,-1 0 1,0 1 0,0-1 0,0 1 0,0-1-1,0 0 1,0 1 0,0-1 0,0 1-1,-1-1 1,1 0 0,-1 3 0,-8 40-69,-13 10 96,-3 0 1,-2-2-1,-2-1 1,-70 91-1,34-55 38,-64 77 60,44-72-60,-116 94 0,174-166-33,-2 0-1,1-2 0,-2-2 1,-1 0-1,0-2 1,-1-1-1,0-1 0,-53 11 1,13-8 28,0-3 1,-145 4-1,145-14 13,-89-9 1,129 3-12,0-1-1,0-2 1,1 0 0,0-2 0,-36-16 0,-132-43 136,129 47-74,-74-33 1,98 30 31,1-2 1,2-2-1,-55-46 1,58 44 64,8 6-55,11 7-68,0 1 1,-33-18-1,14 10-69,1-1 0,-44-37 0,18 11-60,-121-101 122,170 139-64,6 4-36,8 8 27,0-1-1,0 1 1,0-1-1,0 0 1,1 0-1,-1 0 1,1 0-1,-1 0 0,1 0 1,0 0-1,-2-3 1,1-2-43,1 5 44,1 0 0,0 0-1,-1 0 1,1 0 0,-1 1 0,0-1 0,0 0 0,0 0-1,0 1 1,0-1 0,0 0 0,0 1 0,0-1 0,-1 1-1,1 0 1,0-1 0,-1 1 0,1 0 0,-1 0 0,-3-2-1,5 2 34,-1 1-1,0-1 1,1 1-1,-1-1 1,1 0-1,-1 1 1,1-1-1,0 0 1,-1 1-1,1-1 0,0 0 1,-1 0-1,1 0 1,0 1-1,0-1 1,0 0-1,0 0 1,0 0-1,0 1 0,0-2 1,0 1-182,0 0 0,0 0 0,0 1 0,0-1 0,0 0 0,0 0 0,0 0 0,-1 1 0,1-1 0,0 0 0,0 0 0,-1 1 0,1-1 0,0 0 0,-1 1 0,1-1 0,-1 0 0,1 1 0,-1-1 0,0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6675,'0'0'10610,"18"2"-9585,-15-2-969,156 8 1646,-140-8-1630,0-1 0,-1-1 0,1 0 0,-1-1 0,1-2 0,-1 0 0,28-11 0,-38 11-121,1 0-1,-1 0 1,0-1 0,0 0-1,-1 0 1,0-1 0,0 1-1,0-2 1,-1 1 0,0-1-1,-1 0 1,1 0 0,-1-1-1,5-12 1,-8 15 6,0-1 1,0 1-1,0-1 1,0 1-1,-1-1 1,0 0-1,-1 0 1,0 1-1,0-1 1,0 0-1,-1 0 1,0 1-1,0-1 1,0 0-1,-1 1 1,0-1-1,-1 1 1,1 0-1,-1-1 1,0 1-1,-5-6 1,2 4 49,0 0 0,-1 1 1,0-1-1,0 2 1,0-1-1,-1 1 0,0 0 1,0 0-1,-1 1 1,-14-7-1,19 10 2,0 1-1,0-1 1,0 1-1,0 0 1,-1 0-1,1 0 1,0 0-1,-1 1 1,1 0-1,0 0 1,-1 0 0,1 0-1,0 1 1,-1 0-1,1 0 1,0 0-1,0 0 1,0 1-1,0-1 1,0 1 0,0 0-1,0 0 1,0 1-1,1-1 1,-1 1-1,-3 3 1,-3 5 71,2 0-1,-1 1 1,2 0 0,-1 0 0,2 0-1,-1 1 1,2 0 0,0 0 0,0 1 0,2-1-1,-1 1 1,2 0 0,0 0 0,0 0-1,1 0 1,1 1 0,1-1 0,0 0-1,3 14 1,-3-22-32,1 0-1,1 0 0,-1 0 0,1 0 1,0-1-1,0 1 0,1-1 1,0 0-1,0 0 0,0 0 1,0-1-1,1 1 0,0-1 0,0 0 1,0 0-1,0-1 0,1 0 1,-1 0-1,10 4 0,6 2-28,1-1 0,-1-1 0,1-1 0,26 4 0,63 2-1887,1-10-4852,-45-2-542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315 108 14134,'0'0'4504,"-10"-14"-3693,-36-45-304,42 55-484,-1 0 1,1 1-1,-1 0 1,0 0-1,0 0 1,-1 0-1,1 1 1,-1 0-1,1 0 1,-1 1-1,1 0 1,-1-1-1,0 2 1,0-1-1,1 1 1,-1 0-1,0 0 1,0 0-1,0 1 1,-10 3-1,6-3-15,3 0 28,1 0 0,0 1 0,0 0 0,0 0 0,0 0 0,0 1 0,1 0 1,-1 0-1,1 0 0,0 1 0,0-1 0,0 2 0,0-1 0,0 0 0,1 1 0,0 0 0,0 0 0,0 0 0,1 0 0,0 1 0,-4 6 0,5-8-9,0 1 0,1-1 1,-1 0-1,1 1 0,0 0 1,0-1-1,0 1 0,1 0 1,0 0-1,0-1 0,0 1 1,0 0-1,1 0 0,-1-1 1,1 1-1,0 0 0,1-1 1,-1 1-1,1-1 0,0 0 1,0 1-1,1-1 0,-1 0 0,1 0 1,0 0-1,0-1 0,0 1 1,6 4-1,2 1-92,0-2-1,1 1 1,0-1 0,0-1-1,0 0 1,1-1 0,0-1-1,0 0 1,1 0-1,-1-1 1,1-1 0,-1 0-1,1-1 1,0-1 0,0 0-1,-1-1 1,22-3 0,-31 2-134,1 0 0,-1 0 1,1 0-1,-1 0 0,0-1 0,0 0 1,0 0-1,0 0 0,0 0 1,-1-1-1,0 0 0,1 1 1,-1-1-1,-1 0 0,1-1 1,0 1-1,-1 0 0,0-1 1,0 1-1,-1-1 0,3-6 1,-3 7 173,1 0 1,-1 0 0,0 0-1,0 0 1,-1-1 0,1 1 0,-1 0-1,0 0 1,0 0 0,0 0-1,-1 0 1,1-1 0,-1 1 0,0 0-1,0 0 1,-1 0 0,1 1-1,-1-1 1,0 0 0,0 0 0,0 1-1,0-1 1,-1 1 0,1 0 0,-5-5-1,7 8 87,0 0-1,0 1 0,0-1 0,0 0 1,0 0-1,1 0 0,-1 0 1,0 1-1,0-1 0,0 0 1,0 0-1,0 0 0,0 0 1,0 1-1,0-1 0,0 0 0,0 0 1,0 0-1,0 1 0,0-1 1,0 0-1,0 0 0,0 0 1,0 0-1,0 1 0,0-1 0,0 0 1,0 0-1,0 0 0,0 1 1,0-1-1,0 0 0,0 0 1,-1 0-1,1 0 0,0 1 1,0-1-1,0 0 0,0 0 0,0 0 1,0 0-1,-1 0 0,1 0 1,0 0-1,0 1 0,0-1 1,0 0-1,-1 0 0,1 0 1,0 0-1,0 0 0,0 0 0,-1 0 1,1 0-1,0 0 0,0 0 1,0 0-1,-1 0 0,1 0 1,0 0-1,0 0 0,0 0 0,0 0 1,-1 0-1,1 0 0,0 0 1,0-1-1,0 1 0,-1 0 1,5 16-178,1-9 144,-1 0 0,1-1 1,0 0-1,1 0 1,-1 0-1,1 0 0,0-1 1,1 0-1,-1-1 1,12 7-1,6 2-1150,47 17 0,-5-8-4483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13446,'0'0'5085,"22"-11"-4882,-7 4-156,26-12 27,67-42 0,-96 53-67,1-1-1,-2 0 1,1-1 0,-1 0 0,0-1 0,-1 0-1,-1-1 1,0 0 0,0 0 0,11-22-1,-13 14 20,-1 1 0,-1-1 0,6-37 0,-9 38 387,2 0 0,0 1 0,1-1 0,10-23 0,-15 41-399,0 0 0,0 1-1,0-1 1,1 0 0,-1 1-1,0-1 1,0 1 0,1-1-1,-1 0 1,0 1 0,1-1-1,-1 1 1,1-1 0,-1 1-1,1-1 1,-1 1 0,1-1-1,-1 1 1,1 0 0,-1-1-1,1 1 1,0 0-1,-1-1 1,1 1 0,-1 0-1,1 0 1,0-1 0,-1 1-1,1 0 1,0 0 0,-1 0-1,1 0 1,0 0 0,-1 0-1,1 0 1,0 0 0,-1 0-1,1 0 1,0 1 0,-1-1-1,1 0 1,0 0 0,-1 1-1,1-1 1,0 0 0,-1 1-1,1-1 1,-1 1 0,1-1-1,-1 0 1,1 1 0,-1-1-1,1 1 1,-1-1 0,0 1-1,1 0 1,-1 0-1,28 45-264,-21-31 295,54 84 6,137 173 1,-175-246-5,-13-15-47,1 1 0,-2 0 0,0 0-1,10 18 1,-19-30-10,0 0-1,0 1 1,0-1 0,0 0 0,0 1-1,0-1 1,0 0 0,-1 1-1,1-1 1,0 0 0,0 0 0,0 1-1,0-1 1,0 0 0,0 1-1,-1-1 1,1 0 0,0 0 0,0 1-1,0-1 1,-1 0 0,1 0-1,0 0 1,0 1 0,-1-1-1,1 0 1,0 0 0,0 0 0,-1 0-1,1 0 1,0 1 0,-1-1-1,1 0 1,0 0 0,-1 0 0,1 0-1,0 0 1,-1 0 0,1 0-1,0 0 1,0 0 0,-1 0 0,-17 1-15,16-1-2,-280-15-483,37 0 569,244 15-210,9-4-5619,10-4-2809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12294,'0'0'851,"20"4"-203,4 2-427,83 14 686,-91-18-811,0 0 1,0-1 0,0-1-1,0 0 1,20-4-1,-34 3-80,-1 1-1,0-1 1,1 1-1,-1-1 0,0 0 1,1 1-1,-1-1 0,0 0 1,0 0-1,0 0 0,0 0 1,0 0-1,0-1 0,0 1 1,0 0-1,0 0 1,-1 0-1,1-1 0,0 1 1,-1 0-1,1-1 0,-1 1 1,0-1-1,1 1 0,-1-1 1,0 1-1,0-1 0,0 1 1,0-1-1,0 1 1,0 0-1,0-1 0,0 1 1,-1-1-1,1 1 0,-1-2 1,0-2 15,0 0 0,0 0 0,-1 1 1,0-1-1,0 1 0,0-1 0,0 1 0,-1 0 1,-4-7-1,0 4 29,0 1 1,0 0 0,-1 0-1,1 1 1,-1 0 0,-1 0-1,1 1 1,0 0 0,-1 1-1,0-1 1,0 2 0,0-1-1,0 1 1,-14-1-1,16 3-117,1 0-1,-1 0 0,1 0 0,0 1 0,-1 0 0,1 0 1,0 0-1,0 1 0,0 0 0,0 0 0,0 1 0,0 0 1,0 0-1,1 0 0,0 0 0,-1 1 0,1 0 0,0 0 1,1 1-1,-1-1 0,-6 10 0,-1 4-6596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15031,'0'0'3097,"-4"23"-2942,-4 19 264,-5 74 0,13-97-289,-1-1 1,2 0-1,1 1 0,0-1 1,1 0-1,1 0 1,1-1-1,8 22 1,-9-27-77,-3-8-41,0-1 0,0 0-1,1 0 1,-1 0-1,1 0 1,0 0 0,0 0-1,4 4 1,-5-6-61,-2-3-5,1 1 1,-1-1 0,0 0-1,1 0 1,-1 1 0,0-1-1,0 1 1,0-1-1,0 0 1,0 1 0,-1 0-1,1-1 1,0 1 0,-1 0-1,-2-2 1,-28-21-377,25 19 332,-14-9-174,0 0 0,-44-20-1,54 30 327,0-1 0,-1 1 0,0 1 0,0 0 0,0 1 0,0 0-1,0 1 1,-14 0 0,24 1-20,0 1-1,0 0 1,1 0 0,-1 0-1,0 0 1,1 0-1,-1 0 1,1 0 0,-1 1-1,1-1 1,-1 0-1,1 1 1,0-1 0,0 1-1,0-1 1,0 1-1,0 0 1,0 0 0,0-1-1,0 1 1,1 0-1,-1 0 1,1 0-1,-1 0 1,1 0 0,0 0-1,0 0 1,0-1-1,0 1 1,0 4 0,0-1 2,0 1 1,0-1-1,0 1 1,1-1 0,-1 1-1,2-1 1,-1 0-1,0 1 1,1-1 0,4 9-1,-1-8-23,1 0-1,0 0 0,0 0 1,1-1-1,-1 0 1,1-1-1,0 1 1,0-1-1,1-1 0,-1 1 1,1-1-1,0-1 1,15 4-1,7 1-291,0-2 0,45 3 1,23-6-2525,-33-5-2352,4-11-4909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15975,'0'0'1633,"-26"96"-4722,50-73-5155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8180,'0'0'10757,"24"106"-9893,0-63-304,12-1-464,8-1 305,9-6-129,1-8-240,-2-7-32,-3-10-80,-10-10-1665,-8 0-1825,-14-17-4754</inkml:trace>
  <inkml:trace contextRef="#ctx0" brushRef="#br0" timeOffset="1">213 90 15639,'0'0'5171,"131"12"-4739,-81-11-128,-5-1-304,-8 0-144,-9 0-1329,-13 0-1536,-15-11-2338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14407,'0'0'2275,"15"-1"-1272,101-4 1579,0 5 0,136 17-1,-178-9-2138,-73-8-429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211 202 9508,'0'0'7137,"11"-11"-6659,34-38-249,-43 46-202,0 0 0,-1 1 0,1-1 0,-1 0 0,0 0 0,0 0 0,0 0 0,0 0 0,0-1 0,-1 1 0,0 0 0,1 0 0,-1 0 0,0-1 0,-1 1 0,1 0 0,0 0 0,-1 0 1,0 0-1,0-1 0,0 1 0,0 0 0,0 0 0,-1 1 0,1-1 0,-1 0 0,0 0 0,1 1 0,-1-1 0,-1 1 0,1-1 0,0 1 0,0 0 0,-1 0 0,0 0 0,1 0 0,-5-2 0,0 0-27,0 0 1,0 0-1,0 1 0,0 0 1,0 0-1,0 0 0,-1 1 1,0 0-1,1 1 0,-1-1 1,0 2-1,0-1 0,1 1 1,-1 0-1,0 1 0,0-1 1,-8 3-1,11-1 4,0-1 1,0 1 0,0 0-1,1 0 1,-1 1-1,0-1 1,1 1 0,0 0-1,-1 0 1,1 0-1,0 1 1,1 0 0,-1 0-1,1 0 1,0 0-1,0 0 1,0 0 0,0 1-1,1 0 1,-1-1-1,1 1 1,0 0 0,1 0-1,0 0 1,-2 11-1,1-10 30,1 0-1,0 1 0,0-1 0,1 1 1,0-1-1,0 1 0,1-1 0,-1 1 1,1-1-1,1 1 0,-1-1 0,1 0 1,0 0-1,1 1 0,-1-2 0,1 1 1,1 0-1,-1 0 0,1-1 0,0 0 1,0 0-1,0 0 0,1 0 0,-1-1 1,1 0-1,0 1 0,1-2 0,-1 1 1,1-1-1,0 0 0,-1 0 0,1 0 1,1-1-1,-1 0 0,0 0 0,0-1 1,1 1-1,11 0 0,-9-1-9,1 0 0,-1 0 0,1-1-1,-1-1 1,1 1 0,-1-1 0,0-1 0,1 0 0,-1 0 0,9-4-1,-14 4-121,0 0 0,0 0 0,0-1 0,-1 1-1,1-1 1,-1 0 0,0 0 0,0 0 0,0-1-1,0 1 1,0-1 0,-1 1 0,1-1 0,-1 0 0,0 0-1,0 0 1,-1 0 0,1-1 0,-1 1 0,0 0-1,0-1 1,0 1 0,-1-6 0,3-62-769,-3 71 1280,-2 4-376,1 0-1,-1-1 1,1 1 0,0 0-1,0 0 1,0 0 0,0 0-1,1 0 1,-2 5-1,1 3 33,-2-3-19,1 1 0,1-1 0,0 1 0,0 0 0,1-1 0,0 1 0,0 0 0,1-1 0,0 1 0,4 15 0,-3-20-87,-1 0 0,1 0 0,0-1 0,0 1 0,1-1 0,-1 1 0,1-1 0,-1 0 0,1 0 0,0 0 0,0-1 0,1 1 0,-1-1 0,0 1 0,1-1-1,-1 0 1,1 0 0,0-1 0,0 1 0,0-1 0,0 0 0,0 0 0,0 0 0,8 0 0,-4 1-680,0-1 0,-1-1 0,1 1 0,0-1 0,0-1 0,0 0 0,0 0 0,0 0 1,-1-1-1,12-4 0,9-14-4531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11589,'0'0'4608,"12"17"-3829,37 58-411,-45-69-372,-1 1 0,0 0-1,0 1 1,-1-1 0,0 0 0,0 1-1,-1-1 1,0 1 0,0 0 0,-1-1 0,0 1-1,0 0 1,-2 8 0,1 14-519,1-30 455,0 0 0,0 1 0,0-1-1,-1 0 1,1 0 0,0 0-1,0 1 1,0-1 0,0 0 0,0 0-1,0 0 1,0 0 0,0 1 0,0-1-1,1 0 1,-1 0 0,0 0 0,0 1-1,0-1 1,0 0 0,0 0-1,0 0 1,0 0 0,0 1 0,0-1-1,1 0 1,-1 0 0,0 0 0,0 0-1,0 0 1,0 0 0,0 1-1,1-1 1,-1 0 0,0 0 0,0 0-1,0 0 1,1 0 0,-1 0 0,0 0-1,0 0 1,0 0 0,1 0 0,-1 0-1,0 0 1,0 0 0,0 0-1,0 0 1,1 0 0,-1 0 0,12-8-1444,8-15-215,-7 5 1278,-2 0 1,-1-1-1,17-40 0,-2-24 6200,-25 82-5645,0 1 0,0 0-1,0 0 1,0 0 0,0 0-1,0-1 1,0 1 0,0 0-1,0 0 1,0 0-1,0 0 1,1-2 950,-1 2-950,0 0 0,1 0-1,-1 0 1,0 0 0,0 0-1,0 0 1,0 0 0,0 0-1,1 0 1,-1 0 0,0 0-1,0 0 1,0 0-1,0 0 1,1 0 0,-1 0-1,0 0 1,0 0 0,0 0-1,0 0 1,0 0 0,1 0-1,-1 0 1,0 0 0,0 0-1,0 0 1,0 0-1,0 0 1,1 0 0,-1 1-1,10 9 1162,7 19-2213,-15-27 1403,52 85-90,37 69-137,-90-154-256,0 0 0,0 0 0,0 1 0,0-1 0,0 0 0,0 1 0,-1-1 0,1 1 0,-1-1-1,0 1 1,1 0 0,-1-1 0,-1 5 0,1-6-12,-1 0 0,0 0-1,1 0 1,-1 0 0,0-1-1,0 1 1,0 0 0,0 0 0,0 0-1,0-1 1,0 1 0,0 0-1,0-1 1,0 1 0,0-1 0,0 1-1,0-1 1,0 0 0,0 1-1,-1-1 1,1 0 0,0 0 0,0 0-1,0 0 1,-1 0 0,1 0-1,0 0 1,-1-1 0,-5 1-47,0 0 0,0 0 1,1-1-1,-1 0 0,1 0 0,-1 0 0,1-1 1,-9-3-1,14 4 80,-1 0 0,1 0 0,-1 0 0,1-1 0,-1 1 0,1 0 0,0 0 1,-1-1-1,1 1 0,0-1 0,0 1 0,0-1 0,0 1 0,0-1 0,1 0 0,-1 0 0,0 1 1,1-1-1,-1 0 0,1 0 0,0 0 0,-1 1 0,1-1 0,0 0 0,0 0 0,0 0 0,1 0 1,-1 0-1,0 1 0,1-1 0,-1 0 0,1 0 0,-1 0 0,1 1 0,0-1 0,1-1 0,1-2-36,0 0 0,0 0-1,0 1 1,1-1-1,0 1 1,0 0 0,0 0-1,0 0 1,1 1-1,-1 0 1,1 0 0,0 0-1,0 0 1,0 1-1,0-1 1,0 1 0,11-2-1,1-1 37,0 1-1,0 1 0,0 0 0,30 0 1,-37 4 57,-1-1 1,0 2-1,1-1 1,-1 1-1,0 1 1,0 0-1,0 0 1,0 1-1,0 0 1,-1 0-1,1 1 1,9 8-1,13 5 229,-27-15-186,1 0-1,-1-1 1,0 0-1,1 0 1,0 0-1,-1-1 1,1 1 0,0-1-1,0 0 1,0-1-1,-1 1 1,1-1 0,0 0-1,0 0 1,0 0-1,0-1 1,6-1 0,-8 1-73,0-1 0,-1 0 1,1 1-1,0-1 1,-1 0-1,1 0 0,-1 0 1,0-1-1,1 1 1,-1 0-1,0-1 1,-1 0-1,1 1 0,0-1 1,-1 0-1,1 0 1,-1 0-1,0 0 0,0 0 1,0 0-1,0 0 1,-1 0-1,1-1 0,-1 1 1,0 0-1,0-6 1,0 3-54,0 1 1,-1-1-1,1 0 1,-1 0-1,0 1 1,0-1-1,-1 1 1,0-1-1,0 1 1,0 0-1,-1-1 1,1 1-1,-1 0 1,0 1-1,-1-1 1,1 0-1,-1 1 1,0 0-1,0 0 1,-1 0-1,1 0 1,-1 1-1,-7-5 1,2 3 17,0 0-1,0 0 1,-1 1 0,1 1-1,-1 0 1,0 0 0,0 1 0,0 0-1,0 1 1,0 0 0,-15 2 0,23-1 12,1 0 1,-1 0 0,1 1-1,-1-1 1,1 1 0,-1 0-1,1 0 1,0 0-1,-1 0 1,1 0 0,0 0-1,0 0 1,0 1 0,0-1-1,0 1 1,0 0 0,0-1-1,1 1 1,-1 0 0,1 0-1,-1 0 1,1 0 0,0 1-1,-1-1 1,1 0 0,0 0-1,1 1 1,-1-1 0,0 1-1,1-1 1,-1 1 0,1-1-1,0 1 1,0-1 0,0 1-1,0 2 1,0-1-327,0 1 1,1 0-1,-1 0 0,1 0 0,0 0 1,1-1-1,-1 1 0,1-1 1,0 1-1,0-1 0,0 1 0,0-1 1,1 0-1,0 0 0,0 0 1,0-1-1,7 7 0,34 18-6863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116 123 1056,'0'0'2559,"34"-1"-2444,-22 4 10,0 0-1,0 1 1,0 1 0,0 0 0,-1 0 0,0 1 0,13 9 0,5 2 63,66 34 195,325 156 1043,-355-183-1317,1-3 1,0-3 0,2-3 0,0-2-1,0-3 1,1-4 0,85-1-1,1018 0 177,-1126-5-273,0-3 1,-1-1-1,1-2 1,64-18-1,-84 17-4,-1-1 1,-1-1 0,0-2-1,0 0 1,-1-1-1,0-1 1,-2-2 0,1 0-1,21-21 1,94-101-58,-125 123 18,0-1 0,-1 0 0,-1-1 0,0 0 0,-1-1 0,-1 0 0,-1 0 0,7-24 0,4-5 36,-6 12-76,-12 33-106,0 29-37,0-7 190,1 26 64,-2 1 1,-2-1-1,-2 0 0,-15 61 1,0-46 65,-3-1 0,-2-2 0,-4 0 0,-2-1 0,-2-2 0,-3-2 0,-3 0 0,-77 82 0,-2-14 2,-220 177 1,263-240 6,33-24-100,-2-1-1,-1-3 1,-2-1 0,-54 25-1,28-23 137,-104 31 0,135-52-144,0-1 1,-1-2 0,0-2 0,-52 1-1,-15-4 62,-280-7 2,346-1-5,1-2 1,0-2 0,-42-15-1,-123-51 312,106 36-295,72 27-25,2 0 1,-1-2-1,2-1 0,0-1 0,1-2 1,-32-26-1,25 14-22,2-2 0,1 0 0,-47-67 0,-65-126 54,103 160-83,33 54-14,1 0 1,0-1-1,0 0 1,2 0 0,-1 0-1,-2-17 1,-3-81-56,2 25 51,-12-32-15,8 64-10,3-1-1,0-60 1,9 104 25,0-1 0,2 1 0,-1 0 1,1 0-1,1 0 0,0 0 0,0 1 1,1-1-1,0 1 0,1 0 0,8-10 0,-11 16-20,0 1-1,0 0 1,0 0-1,0 0 0,1 0 1,-1 1-1,1-1 1,-1 1-1,1 0 0,-1 0 1,1 0-1,0 0 1,5 0-1,16-5-88,63-19 245,-86 24-107,-2 1 42,1 2-542,1-1 181,-1 1 1,0-1-1,0 1 0,1-1 1,-1 1-1,0 0 0,-1-1 1,1 1-1,0 0 0,0 0 1,-1-1-1,1 1 1,-1 0-1,1 3 0,0 9-4254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78 16600,'0'0'4812,"-18"-13"-4123,-53-38-556,69 49-139,1 1 0,-1 0 0,1 0-1,-1 0 1,0 0 0,1 0 0,-1 0 0,0 0 0,0 0-1,1 1 1,-1-1 0,0 1 0,0-1 0,0 1 0,0 0-1,0 0 1,0 0 0,0 0 0,0 0 0,0 0-1,0 0 1,0 1 0,1-1 0,-1 1 0,0-1 0,0 1-1,0 0 1,1 0 0,-1 0 0,0 0 0,1 0-1,-1 0 1,0 0 0,1 0 0,0 1 0,-1-1 0,1 1-1,0-1 1,-2 3 0,0 2 4,0-1 1,1 1-1,0 0 1,0 0-1,0 0 1,1 0-1,0 0 0,-1 10 1,2-10 4,0-1 0,0 1 0,0 0 0,1-1 0,0 1 0,0-1 0,1 0 1,0 1-1,0-1 0,0 0 0,0 0 0,1 0 0,-1 0 0,1 0 0,1-1 0,-1 1 0,1-1 1,0 0-1,-1 0 0,2 0 0,-1-1 0,0 1 0,1-1 0,0 0 0,0 0 0,-1-1 1,2 1-1,7 2 0,4 1-127,0-1 0,1-1 0,-1 0 0,1-1 0,-1-1 0,1-1 0,33-2 0,-47 1 36,1 0 0,-1-1-1,0 1 1,0-1 0,1 0 0,-1 0-1,0-1 1,0 1 0,0-1 0,0 0-1,0 0 1,-1 0 0,1 0 0,-1-1-1,1 0 1,-1 0 0,0 1 0,0-2-1,0 1 1,0 0 0,-1-1 0,1 1 0,-1-1-1,0 0 1,2-4 0,0-4-16,0 0 1,-1-1 0,-1 1-1,0-1 1,0 1-1,-1-1 1,-2-16 2387,2 49-1574,1-12-711,0 0 0,0 1 0,1-1 0,0 0 0,0-1 0,1 1 0,0 0 0,0-1 0,1 0 0,0 0 0,0 0 0,1-1 1,10 10-1,-10-10-572,1-1 0,0 0 0,0 0 1,0 0-1,0-1 0,1 0 1,0-1-1,10 4 0,14 0-4741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11013,'0'0'2417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11301,'0'0'886,"20"0"2118,63 2 32,-71-2-2476,0-1-1,0 0 1,-1-1-1,1 0 1,0-1-1,18-6 1,-25 7-456,0 0 1,0-1-1,0 1 1,0-1 0,0 0-1,-1 0 1,1-1-1,-1 0 1,0 1 0,0-1-1,0 0 1,-1-1 0,5-6-1,-6 8-139,-1 1 0,0-1-1,1 1 1,-1-1 0,-1 0 0,1 0-1,0 0 1,-1 1 0,1-1 0,-1 0-1,0 0 1,0 0 0,0 0 0,0 0-1,0 0 1,-1 0 0,1 1 0,-1-1-1,0 0 1,0 0 0,0 0 0,0 1-1,-1-1 1,1 1 0,0-1 0,-1 1-1,0-1 1,0 1 0,0 0 0,0 0-1,0 0 1,0 0 0,0 0 0,-1 1-1,1-1 1,-1 0 0,1 1 0,-1 0-1,0 0 1,1 0 0,-1 0 0,0 0-1,0 0 1,0 1 0,1-1 0,-7 1-1,6-1 31,1 1 0,-1 0 0,0-1 0,0 1 0,1 0 0,-1 0 0,0 1 0,1-1 0,-1 1 0,0-1-1,1 1 1,-1 0 0,0 0 0,1 0 0,0 0 0,-1 0 0,1 1 0,-1-1 0,1 1 0,0 0 0,0-1-1,0 1 1,0 0 0,0 0 0,1 0 0,-1 1 0,0-1 0,1 0 0,0 1 0,0-1 0,-1 1 0,1-1-1,1 1 1,-1-1 0,0 1 0,1 0 0,-1-1 0,1 1 0,0 0 0,-1 0 0,2-1 0,-1 5 0,0 1 48,0 0 1,0 0-1,1-1 0,0 1 1,0 0-1,1 0 1,-1-1-1,2 1 1,-1-1-1,1 1 1,1-1-1,-1 0 1,1 0-1,6 8 0,-2-6-21,-1-1-1,1 0 0,0 0 1,1-1-1,0 0 0,0 0 0,1-1 1,-1 0-1,14 5 0,-1-2-177,0-1 1,1-1-1,0-1 0,1 0 0,-1-2 0,1-1 0,0-1 1,0-1-1,24-3 0,-40 2 135,-1-1 1,1 0-1,0-1 1,-1 0 0,1 0-1,-1-1 1,0 0-1,0 0 1,0 0-1,0-1 1,0 0-1,6-6 1,-9 7 14,0 0-1,-1-1 1,1 0 0,-1 0 0,0 0 0,0 0 0,0 0 0,-1-1 0,1 0 0,-1 1 0,0-1 0,0 0 0,-1 0 0,1 0 0,-1 0 0,0 0 0,-1 0 0,1-9-1,-1 7-78,0 0-1,0 0 0,-1 0 0,0 0 0,-1 0 1,-3-12-1,4 17 92,0 0 1,0 0 0,0 0-1,0 1 1,0-1 0,0 0-1,-1 0 1,1 1 0,-1-1 0,1 1-1,-1-1 1,1 1 0,-1 0-1,0 0 1,0 0 0,0 0-1,0 0 1,0 0 0,0 0-1,0 0 1,0 1 0,0-1-1,0 1 1,0 0 0,0 0 0,0-1-1,-3 2 1,3-1 30,-1 1 1,1-1-1,0 1 1,0 0-1,0 0 1,0 0-1,0 0 1,1 0 0,-1 0-1,0 1 1,0-1-1,1 0 1,-1 1-1,1 0 1,-1-1-1,1 1 1,0 0-1,-1 0 1,1 0-1,0 0 1,0 0-1,1 0 1,-1 0-1,0 0 1,1 0-1,-1 0 1,1 0-1,-1 3 1,-1 7 140,0-1 0,0 1 0,1 22 1,1-29-165,1 0-1,0 0 1,0 0 0,0 0 0,1 0 0,0 0 0,0-1 0,0 1 0,0-1-1,1 1 1,-1-1 0,1 0 0,0 0 0,1 0 0,-1-1 0,1 1-1,-1-1 1,1 0 0,0 0 0,8 5 0,42 18-1944,1-14-5126,-16-10-6294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19097,'0'0'0,"-119"27"-512,61 10 287,-5 6-4433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358 162 11397,'0'0'1486,"11"-7"-693,34-22-25,-44 28-680,1-1 0,-1 1 0,0 0 0,0 0 0,1-1 0,-1 1 0,0-1 0,0 1 0,-1-1 0,1 0 0,0 1 0,0-1 0,-1 0 0,1 0 0,-1 1-1,0-1 1,1 0 0,-1 0 0,0 0 0,0 1 0,0-1 0,0 0 0,0 0 0,-1 0 0,1 1 0,-1-4 0,0 2-32,-1-1 0,1 1-1,0 0 1,-1 0 0,0 0-1,1 0 1,-1 0 0,0 1 0,-1-1-1,-3-3 1,-2 1-38,0-1 0,-1 2 1,0-1-1,0 1 0,0 1 0,0-1 0,-1 2 1,1-1-1,-1 1 0,0 1 0,-11-1 0,-4 1-9,1 0 0,-1 2 0,-32 5-1,49-5 15,0 1-1,0 0 0,0 1 0,1-1 0,-1 2 0,1-1 1,0 1-1,0 0 0,0 0 0,0 1 0,1 0 0,0 0 1,0 1-1,0-1 0,1 1 0,0 0 0,0 1 0,0-1 1,-4 9-1,6-9-3,1-1 1,-1 1-1,1 0 1,1-1 0,-1 1-1,1 0 1,0 0-1,0 0 1,0 0-1,1 0 1,0 0-1,0 1 1,1-1-1,0 0 1,0 0 0,0 0-1,1-1 1,-1 1-1,1 0 1,1 0-1,-1-1 1,1 0-1,0 1 1,0-1-1,1 0 1,4 5 0,1-1 12,0 1 0,1-1 0,0-1-1,1 1 1,-1-2 0,2 0 0,-1 0 0,1-1 0,0 0 0,0-1 0,24 7 0,-7-5 27,0-2-1,0-1 0,0-1 0,39 0 1,-61-3-59,0 0 0,0-1 0,0 0 1,0 0-1,0 0 0,0-1 1,-1 0-1,1 0 0,0-1 0,-1 0 1,0 0-1,1 0 0,-1-1 1,6-5-1,-7 5-36,-1 0 0,0-1 0,-1 1 1,1-1-1,-1 0 0,0 0 0,0 0 0,0 0 1,-1 0-1,1-1 0,-1 1 0,-1-1 0,1 1 0,-1-1 1,0 0-1,0 0 0,-1-8 0,1 8-40,-1-4 28,0 0 1,0 0-1,-1-1 0,-2-10 0,3 19 64,0 0 1,-1 1-1,1-1 0,-1 0 1,1 1-1,-1-1 1,0 0-1,1 1 1,-1-1-1,0 1 1,0-1-1,0 1 0,0 0 1,0-1-1,-1 1 1,1 0-1,0 0 1,-1 0-1,1 0 1,0 0-1,-1 0 1,0 0-1,1 0 0,-1 0 1,1 1-1,-1-1 1,0 1-1,1-1 1,-1 1-1,0 0 1,-2-1-1,2 2-16,1 0 1,0 0-1,-1 0 0,1 0 1,0 0-1,0 0 1,0 0-1,0 0 0,0 0 1,0 0-1,0 1 0,0-1 1,0 0-1,0 1 1,1-1-1,-1 0 0,1 1 1,-1-1-1,1 1 0,-1-1 1,1 1-1,0-1 1,0 1-1,0-1 0,0 1 1,0 0-1,0 2 0,0 47 161,0-47-145,1 0 1,-1 0-1,1 0 1,0 0-1,0 0 1,1 0-1,-1 0 1,1 0-1,0 0 1,0 0-1,0-1 1,0 1-1,1-1 1,0 0-1,-1 0 0,5 4 1,-1-2 21,0 0 0,1-1 1,0 0-1,0 0 0,0 0 0,0-1 1,1 0-1,7 2 0,9 1 113,0-1-1,1-1 0,-1-1 1,38-1-1,-58-2-136,-1 0 0,1 0 0,-1 0 0,1-1 0,-1 1 0,1-1 0,-1 1 0,0-1 0,1-1 0,-1 1 0,0 0-1,0-1 1,1 1 0,-1-1 0,0 0 0,-1 0 0,1 0 0,5-5 0,-6 3-14,0 0-1,1 0 1,-1 0 0,0-1 0,-1 1 0,1 0-1,-1-1 1,0 1 0,0-1 0,0 1-1,-1-1 1,0 1 0,0-9 0,0-29-51,0 42 259,5 1-179,-1 0-1,1 0 1,-1 1-1,0-1 0,1 1 1,-1 0-1,0 0 1,0 1-1,7 5 1,20 10-2,-15-13-8,-1 0 0,1-2-1,0 0 1,0-1 0,0 0-1,0-1 1,0-1 0,25-3-1,-37 2-56,0 0-1,-1 0 0,1-1 0,0 1 0,-1-1 0,1 0 0,-1 0 0,0 0 0,0 0 0,0-1 1,0 1-1,0-1 0,0 0 0,-1 0 0,1 0 0,-1 0 0,0 0 0,0-1 0,0 1 0,0-1 1,0 1-1,-1-1 0,0 0 0,0 0 0,0 1 0,0-1 0,0 0 0,-1 0 0,0 0 0,0-7 1,3 10 1411,5 10-1116,4 10-351,-6-10-78,0 0-1,0-1 1,1 0-1,1 0 1,0 0 0,0-1-1,0 0 1,1-1-1,-1 0 1,19 9-1,21 8-4642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16071,'17'3'787,"12"1"-570,0-1 1,0-1-1,0-2 0,0-1 0,0-1 0,0-1 0,46-12 0,-60 10-399,-1-1 1,0 0-1,0-1 0,-1 0 1,0-1-1,0-1 0,-1 0 0,12-11 1,-18 14-17,0-1 0,0 0-1,-1 0 1,0 0 0,0-1 0,0 1 0,-1-1 0,0 0 0,-1-1 0,0 1 0,0 0 0,-1-1 0,0 0-1,-1 1 1,1-12 0,0 12 255,-1-1-1,-1 1 1,0-1 0,0 1-1,-1-1 1,0 1-1,0-1 1,-1 1-1,0 0 1,0 0-1,-1-1 1,0 2 0,-1-1-1,1 0 1,-2 1-1,1-1 1,-1 1-1,0 1 1,-11-12-1,16 17-18,0 1-1,0-1 1,-1 1-1,1-1 0,0 1 1,-1 0-1,1-1 0,-1 1 1,1 0-1,0-1 0,-1 1 1,1 0-1,-1-1 1,1 1-1,-1 0 0,1 0 1,-1-1-1,1 1 0,-1 0 1,1 0-1,-1 0 0,1 0 1,-1 0-1,0 0 1,1 0-1,-1 0 0,1 0 1,-1 0-1,1 0 0,-1 0 1,1 0-1,-1 1 0,1-1 1,-1 0-1,1 0 0,-1 0 1,1 1-1,-1-1 1,1 0-1,-1 1 0,1-1 1,0 0-1,-1 1 0,1-1 1,0 1-1,-1-1 0,1 0 1,0 1-1,-1-1 1,1 1-1,0 0 0,-7 32 184,6-26-93,-4 33 212,1 0-1,3 0 0,4 52 1,0-64-685,11 49 1,-8-56-1139,1 0 0,17 35 0,-10-29-4971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12998,'0'0'3594,"20"16"-2714,-6-6-801,11 8 32,-1 2 1,0 0-1,-2 2 0,35 42 0,-51-56-172,0 1-1,0 0 1,-1 0-1,-1 1 1,6 13-1,-5 10-3480,-7-33 3476,1 0 0,-1 0 0,1-1 1,0 1-1,-1-1 0,1 1 0,-1-1 0,1 0 1,0 1-1,0-1 0,-1 0 0,1 0 0,0 0 1,0 0-1,0 0 0,0 0 0,-1-2 0,-1-2 147,1 0 0,0 0 0,0 0-1,0 0 1,0 0 0,1-1-1,0 1 1,0-1 0,1 1 0,0-1-1,-1 1 1,2-1 0,-1 1 0,1-1-1,0 1 1,0-1 0,0 1 0,1 0-1,-1 0 1,1-1 0,1 1 0,-1 0-1,1 1 1,0-1 0,0 0 0,0 1-1,1 0 1,-1 0 0,1 0 0,0 0-1,0 0 1,1 1 0,5-4 0,2 1 237,1 0 0,0 1 1,1 0-1,-1 1 0,1 1 1,0 0-1,22-2 0,-13 4 110,1 0 0,0 1 0,40 6-1,-56-4-489,0 0-1,0 0 0,-1 1 0,1 0 0,13 8 0,15 11-3231,-13-5-2516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403 119 8836,'0'0'13841,"-1"-8"-13545,1 5-293,0 0 0,-1-1 0,1 1 0,-1 0 0,0 0 0,0 0 0,0-1 0,0 1 0,-1 0 0,1 1 0,-1-1 0,0 0 0,1 0 0,-6-4 0,4 4-19,-1 0-1,0 0 1,0 1 0,0 0 0,0-1 0,0 1 0,-1 1 0,1-1-1,0 1 1,-1-1 0,1 1 0,-9 0 0,-21-4-76,0 2 0,-49 3-1,72 0 83,0 0-1,1 1 0,-1 1 0,0 0 1,1 0-1,0 1 0,0 1 0,0-1 1,0 2-1,0-1 0,-17 13 0,25-16 4,-1 1 0,1 0 0,0 0 0,1 0 0,-1 0 0,0 0 0,0 0 0,1 1 0,0-1 0,-1 1 0,1-1 0,0 1 0,0-1 0,0 1 0,1 0 0,-1-1 0,0 1 0,1 0 0,0 0 0,0-1 0,0 1 0,0 0-1,0 0 1,0-1 0,1 1 0,-1 0 0,1-1 0,1 4 0,0-1 2,1 0 0,-1 0 0,1 0 0,0-1 0,0 0 0,1 1 0,-1-1 0,1 0 0,0 0 0,0-1 0,0 1 0,9 5 0,7 1-75,1 0-1,0-1 1,0-1 0,0-1-1,1-1 1,0-1 0,1-1 0,-1-1-1,1 0 1,37-2 0,-58-1 77,0 0 0,1 0 0,-1 0 0,0-1 1,1 1-1,-1 0 0,0-1 0,0 0 0,1 1 1,-1-1-1,0 0 0,0 0 0,0 0 0,0 0 1,0-1-1,0 1 0,0 0 0,-1-1 0,1 1 0,0-1 1,-1 0-1,1 0 0,-1 0 0,1 1 0,-1-1 1,0 0-1,0-1 0,0 1 0,1-3 0,0-5 44,0 0 0,0 0 0,-1 0 0,-1 0 0,0-16-1,0 11-16,0 13-6,0 1 1,0-1 0,0 1 0,0-1-1,0 1 1,-1-1 0,1 1-1,0-1 1,-1 1 0,1-1-1,-1 1 1,1-1 0,-1 1-1,0 0 1,0-1 0,1 1-1,-1 0 1,0 0 0,0 0-1,0 0 1,0-1 0,0 1-1,-1 1 1,1-1 0,0 0-1,0 0 1,-1 0 0,1 1-1,0-1 1,-1 0 0,1 1-1,-1 0 1,1-1 0,-2 1-1,1 32-303,2-27 269,1 1 0,0-1 0,1 0 1,-1 0-1,1 0 0,0 0 0,0 0 0,0 0 0,1-1 0,0 1 1,-1-1-1,2 1 0,-1-1 0,0 0 0,1-1 0,0 1 0,0 0 1,0-1-1,0 0 0,1 0 0,-1 0 0,1-1 0,0 1 0,0-1 1,7 2-1,4 2-26,0 0 0,0-2 1,1 0-1,0 0 0,0-2 0,29 2 1,-39-4 54,-1 0 0,1 0 0,-1-1 0,0 1 0,1-1 0,-1-1 0,0 1 0,0-1 1,0 0-1,8-4 0,-11 4-7,-1 0 1,1-1-1,-1 1 1,1-1-1,-1 1 1,0-1 0,0 0-1,0 1 1,-1-1-1,1 0 1,-1 0-1,1 0 1,-1-1-1,0 1 1,0 0 0,0 0-1,-1-1 1,1 1-1,-1 0 1,0-1-1,0-4 1,0-4 32,0 0 1,0 0-1,-1 0 1,-5-21-1,4 28-17,1 0 0,-1 0 1,0 0-1,0 1 0,0-1 0,-1 1 0,0-1 0,1 1 0,-2 0 0,1 0 0,0 0 0,-1 0 1,-5-4-1,7 18-35,1 1 1,0-1 0,1 1 0,1 12-1,1-17 11,0 0-1,0-1 0,1 1 1,-1 0-1,1-1 1,1 0-1,-1 1 0,1-1 1,0 0-1,0-1 1,0 1-1,1-1 0,-1 0 1,1 0-1,0 0 0,0-1 1,1 1-1,8 3 1,-7-3-9,1-1 1,0 0 0,1 0-1,-1-1 1,0 1-1,1-2 1,-1 1 0,1-1-1,0-1 1,-1 0 0,1 0-1,-1 0 1,10-2 0,-15 1-50,0 0 1,0 0 0,0 0 0,0-1 0,0 1 0,0-1 0,0 1 0,-1-1-1,1 0 1,-1 0 0,1 0 0,-1 0 0,0-1 0,1 1 0,-1-1-1,-1 1 1,1-1 0,0 0 0,0 1 0,-1-1 0,0 0 0,0 0-1,0 0 1,2-6 0,-1-5-326,1-1-1,-2 1 1,0-1-1,-1-17 1,0 16 1264,0 30-620,0-7-255,1 1 0,0-1 0,1 0 1,0 1-1,0-1 0,0 0 0,1 0 0,0 0 1,1 0-1,-1-1 0,1 1 0,1-1 0,-1 0 1,1 0-1,0-1 0,0 1 0,1-1 0,-1 0 1,1-1-1,1 1 0,-1-1 0,0 0 0,1-1 1,0 0-1,0 0 0,0 0 0,0-1 1,0 0-1,0 0 0,1 0 0,-1-1 0,1-1 1,-1 1-1,1-1 0,-1 0 0,1-1 0,-1 0 1,1 0-1,7-3 0,-10 3-44,0-1-1,-1 0 1,0 0 0,1 0 0,-1 0 0,0-1-1,0 0 1,-1 0 0,1 0 0,0 0-1,-1 0 1,0-1 0,4-4 0,31-58-274,-31 51 425,1 0 0,18-25-1,-23 36-15,0 0 0,1 1 0,-1-1 0,1 1 0,-1 0-1,1 0 1,0 1 0,0-1 0,1 1 0,-1-1-1,0 1 1,1 1 0,-1-1 0,7-1 0,-6 2 55,0 0 0,1 0 0,-1 0 1,0 0-1,1 1 0,-1 0 1,1 0-1,-1 1 0,0 0 0,1-1 1,-1 2-1,0-1 0,0 1 1,1-1-1,8 6 0,-11-4-118,0-1 0,1 1-1,-1 0 1,-1 1 0,1-1-1,0 0 1,-1 1 0,0-1 0,0 1-1,0 0 1,0 0 0,0 0 0,-1 0-1,0 0 1,1 0 0,-2 0-1,1 0 1,0 0 0,-1 1 0,0 4-1,1-3-40,-1 0 0,0-1 0,0 1-1,0 0 1,-1-1 0,0 1-1,0-1 1,0 1 0,-1-1-1,0 1 1,0-1 0,0 0 0,0 0-1,-5 6 1,4-8-73,0 0 1,0 0-1,-1 0 1,0 0-1,1 0 1,-1-1-1,0 0 1,0 0-1,-1 0 1,1 0-1,0 0 0,-1-1 1,1 0-1,0 0 1,-1 0-1,0-1 1,1 1-1,-6-1 1,4 0-159,0 1 1,0-1-1,0-1 1,0 1 0,0-1-1,0 0 1,1 0-1,-1 0 1,0-1-1,-7-3 1,10 3-18,1 1 0,0-1 0,0 0 1,0 0-1,0 0 0,0 0 0,0 0 0,0 0 0,1 0 1,-1-1-1,1 1 0,-1-1 0,1 1 0,0-1 0,0 0 0,0 1 1,1-1-1,-1 0 0,1 1 0,-1-1 0,1 0 0,0 0 1,0 0-1,0-2 0,0 3 47,0 0 0,0 1 1,1-1-1,-1 1 0,0-1 0,1 1 1,-1-1-1,0 1 0,1-1 0,0 1 1,-1-1-1,1 1 0,0 0 0,0-1 1,0 1-1,0 0 0,0 0 0,0-1 1,0 1-1,0 0 0,0 0 0,1 0 1,-1 0-1,0 1 0,1-1 0,-1 0 1,1 0-1,1 0 0,27-11-5072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3 276 6531,'4'15'1681,"5"17"-217,-2 1 0,-1 0 0,1 52 0,-7 54 1266,0-47-4836,0-98 1811,-1-1 0,0 1 0,-1 0 1,1 0-1,-5-10 0,-4-17-1023,4-1 548,1 0-1,3-1 0,1-44 0,2 50 1126,1 0-1,2 1 0,1-1 1,2 1-1,0 1 0,2-1 1,18-39-1,-22 55 118,1 1 0,0 1-1,1-1 1,0 1 0,17-18 0,-20 25-178,0-1 1,0 1-1,1 0 1,-1 0 0,1 0-1,0 1 1,-1-1-1,1 1 1,0 0-1,0 1 1,1-1 0,-1 1-1,0 0 1,0 0-1,1 0 1,5 1-1,-10 0-262,0 0 0,1 1 0,-1-1 0,0 0 0,1 1 0,-1-1-1,0 0 1,0 1 0,0 0 0,1-1 0,-1 1 0,0 0 0,0-1-1,0 1 1,0 0 0,0 0 0,0 0 0,0 0 0,0 0-1,-1 0 1,1 0 0,0 0 0,0 1 0,-1-1 0,1 0 0,-1 0-1,1 1 1,-1-1 0,0 0 0,1 0 0,-1 1 0,0 1 0,1 51-22,-1-43 33,-1-3-34,0 1 0,-1-1 0,1 1 0,-2-1 0,1 0 0,-1 1 0,0-1 0,-1-1 0,0 1 1,-8 12-1,10-16-94,-1 0 0,0-1 1,0 1-1,-1 0 0,1-1 1,-1 0-1,0 0 0,0 0 1,0 0-1,0-1 0,0 1 1,0-1-1,-1 0 0,1 0 1,-1-1-1,1 1 0,-1-1 1,0 0-1,0 0 0,-6 0 1,11-1 7,-1 0 0,0 0-1,1 0 1,-1 0 0,1 0 0,-1 0 0,1 0-1,-1 0 1,0 0 0,1-1 0,-1 1 0,1 0 0,-1 0-1,1 0 1,-1-1 0,1 1 0,-1 0 0,1-1-1,-1 1 1,1 0 0,-1-1 0,1 1 0,-1 0 0,1-1-1,0 1 1,-1-1 0,1 1 0,0-1 0,0 1 0,-1-1-1,1 1 1,-1-2 0,7-20-2020,-4 17 1852,1 0 0,0 0-1,0 1 1,1-1 0,0 1 0,6-7 0,0 5 231,0-1 1,0 2-1,0-1 1,1 1-1,0 1 1,0 0-1,13-3 1,-15 5 292,0 0 1,0 1 0,0 0-1,0 1 1,0-1 0,0 2 0,0-1-1,0 1 1,0 1 0,0 0-1,0 0 1,0 1 0,-1 0 0,1 0-1,13 8 1,26 21 453,-33-21-594,0-1 1,1 0 0,0-1 0,0-1 0,34 12-1,-50-20-115,1 0-1,-1 0 0,1 0 1,-1 0-1,0 0 0,1 0 1,-1 0-1,1 0 0,-1-1 0,0 1 1,1 0-1,-1 0 0,0 0 1,1 0-1,-1 0 0,1-1 1,-1 1-1,0 0 0,1 0 1,-1 0-1,0-1 0,0 1 1,1 0-1,-1-1 0,0 1 0,0 0 1,1-1-1,-1 1 0,0 0 1,0-1-1,0 1 0,0 0 1,1-1-1,3-20 253,-5-29-471,0 44 143,0-1 19,0 0 1,-1 0-1,0 0 1,0 0-1,-1 0 0,0 0 1,0 1-1,0-1 1,-1 1-1,0 0 0,0 0 1,-1 0-1,0 1 0,-6-6 1,1 1 31,-1 0 0,0 1 0,-1 1 0,1 0 0,-2 0 0,-15-7 0,39 23 121,0 1-1,-1-1 1,0 2 0,8 10-1,12 10-61,-2-2-52,-21-20 6,1 1-1,0-1 1,0 0-1,1-1 1,0 0 0,0 0-1,1-1 1,-1-1-1,1 1 1,16 5 0,-25-11 19,0 0 1,0-1 0,-1 1 0,1 0 0,0 0 0,0-1 0,-1 1 0,1-1 0,0 1 0,-1 0 0,1-1 0,0 1 0,-1-1 0,1 0 0,-1 1 0,1-1 0,-1 1 0,1-1 0,-1 0 0,1 0 0,-1 1 0,0-1 0,1 0 0,-1 0 0,1 0 0,11-31-33,-4 11-29,-2 12 55,1-1 0,0 1 1,1 0-1,0 0 0,0 1 1,1 0-1,0 0 0,0 1 1,1 0-1,11-6 0,18-7-1878,56-21 0,-61 26-2074,4-1-6257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14375,'0'0'4001,"0"100"-1503,0-42-1202,0-1-1264,0-4 144,0-2-176,0-6-768,0-10-1569,0-11-1841,-13-11-1313,-8-13-3425</inkml:trace>
  <inkml:trace contextRef="#ctx0" brushRef="#br0" timeOffset="1">0 217 16552,'0'0'3665,"116"-8"-495,-57 6-2594,9 2-576,3 0-1041,-8-1-6354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63 627 1649,'0'0'2361,"38"22"-792,140 55-722,340 100 0,-212-109-290,-203-49-506,-26-8 51,1-4 0,0-3 0,90-6 0,-37 0-118,-54-1 52,0-2 0,126-26 0,145-53 175,-148 32-159,191-34-209,-258 61 144,102-21 55,-155 23-11,-1-3 0,-2-3 0,0-4 0,99-57 0,-156 76-125,-1 0 1,0-1-1,-2-1 1,0 0 0,0-1-1,-2-1 1,16-23 0,-8 10-85,39-37 1,-39 47 29,0-2 0,-2-1 0,-1 0 0,-1-1-1,23-41 1,-40 62 94,0 0 0,0 0 0,1 0 0,0 0 0,-1 1 0,2-1 0,-1 1 0,4-4 0,-6 6 37,0 1 0,0-1 0,0 1 0,0-1 0,0 1 0,0-1 0,0 1 1,0 0-1,0 0 0,0-1 0,0 1 0,0 0 0,0 0 0,0 0 0,0 0 0,0 0 0,0 0 0,0 0 0,0 1 1,0-1-1,0 0 0,0 0 0,0 1 0,0-1 0,0 1 0,-1-1 0,1 1 0,0-1 0,0 1 0,0-1 0,0 1 1,-1 0-1,1-1 0,0 1 0,-1 0 0,1 0 0,0-1 0,-1 1 0,1 0 0,-1 0 0,0 0 0,1 1 1,14 24 248,-2 0 0,-1 0 0,-1 1 0,-1 0 1,-2 1-1,-1 0 0,7 52 0,-7 13 402,-5 100 1,-3-104-557,-1-58 0,0-1 0,-2 1 0,-2-1 0,-16 51 0,0-18 114,-36 68-1,25-70 15,-68 91 1,50-80-110,36-50-82,-2-1 1,-1-1 0,-1-1-1,0 0 1,-2-1-1,-23 15 1,-145 84 38,10-7-17,82-45-24,-3-5 1,-2-3-1,-201 79 0,222-108-1,-2-2 0,-134 23 0,-176-2 27,138-17-40,130-12 307,-158 1 0,151-17-197,28 0 66,-151-14 0,227 7-116,0-1 0,1-1 0,0-2 0,0 0 0,1-2 0,-40-21 0,13 1 64,2-2 0,-46-39 0,-115-99-110,173 135-44,2-2 1,-53-69-1,73 85 30,-9-14-13,2-1 1,1-2 0,-21-48-1,32 57-103,2 0-1,-11-57 0,7 24 68,-12-25-162,15 58 79,2 0 0,2-1 0,-7-55 0,3-39-158,-1-74-360,12 196 635,1 1-1,0-1 1,0 1-1,0 0 1,0-1-1,1 1 1,-1 0-1,1 0 1,-1-1-1,1 1 1,0 0-1,0 1 1,-1-1-1,2 0 1,-1 0-1,0 1 1,0-1-1,0 1 1,1 0-1,-1 0 1,1 0 0,-1 0-1,1 0 1,-1 0-1,1 0 1,0 1-1,0 0 1,-1-1-1,1 1 1,0 0-1,-1 0 1,1 0-1,0 1 1,-1-1-1,1 0 1,0 1-1,-1 0 1,6 1-1,5 5-107,-2-2-28,-1 0-1,0 1 0,0 0 1,0 1-1,-1 0 1,0 0-1,10 10 1,-12-6-1945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2545,'0'0'10410,"0"18"-9780,0 135 245,-4-153-791,0 0 1,-1 0-1,1 0 0,0 0 0,0 0 1,0-1-1,0 0 0,0 0 1,-8-3-1,-55-19-269,29 8-93,-1 2 1,-1 1 0,0 3 0,-1 1-1,-76-6 1,115 14 322,0 0-1,0 0 1,0 1-1,0-1 1,0 0-1,0 1 1,0-1-1,0 1 1,0 0-1,0 0 1,0 0-1,1 0 1,-1 0-1,0 0 1,0 0-1,1 0 1,-1 1-1,1-1 0,-1 1 1,1-1-1,0 1 1,0-1-1,-1 1 1,1 0-1,0 0 1,0 0-1,1-1 1,-1 1-1,0 0 1,1 0-1,-1 0 1,1 0-1,-1 3 1,1-1 47,-1 1 1,1 0-1,0-1 1,0 1-1,1-1 1,0 1-1,-1 0 1,1-1-1,1 0 1,-1 1-1,1-1 1,0 0-1,0 0 1,4 8-1,2-2 51,1-1-1,0 0 1,1 0-1,0 0 1,0-1-1,1-1 1,-1 0-1,2 0 1,-1-1-1,13 5 1,11 3-20,0-2 0,46 10 0,-33-12 0,1-3 0,0-1 1,0-3-1,0-1 0,55-7 0,-100 5-109,0 0 1,1-1-1,-1 0 0,0 0 1,0 0-1,0 0 0,0 0 1,0-1-1,-1 0 0,1 0 1,0 0-1,-1 0 0,1 0 1,-1-1-1,0 1 0,0-1 1,0 0-1,0 0 0,0 0 1,-1-1-1,1 1 0,2-7 1,-2 3-33,0 0 1,-1-1-1,0 1 1,0-1-1,-1 1 1,0-1-1,-1 0 1,1 1 0,-2-1-1,1 0 1,-2-10-1,1 15 18,0 0 0,-1-1 0,1 1-1,0 0 1,-1 0 0,0 0 0,0 0 0,0 0 0,0 0-1,0 1 1,-1-1 0,1 1 0,-1-1 0,1 1 0,-1 0-1,0 0 1,0 0 0,0 0 0,0 1 0,0-1 0,0 1-1,-1 0 1,1 0 0,0 0 0,-1 0 0,1 1 0,-1-1-1,1 1 1,-1 0 0,1 0 0,-1 0 0,1 0-1,-1 1 1,1-1 0,0 1 0,-1 0 0,1 0 0,0 0-1,-1 1 1,1-1 0,0 1 0,0 0 0,0-1 0,0 1-1,1 1 1,-4 1 0,3 0-9,0 0 1,-1 0-1,2 0 0,-1 0 0,0 0 1,1 1-1,0-1 0,0 1 0,0 0 1,1-1-1,-1 1 0,1 0 0,0 0 1,1 0-1,-1 0 0,1 0 0,0 0 1,0 0-1,0 0 0,1 0 0,0 0 1,0 0-1,0-1 0,3 8 1,-1-5-42,1 0 1,0 0-1,0 0 1,1-1-1,0 0 1,0 0-1,0 0 1,1 0-1,0-1 1,0 0-1,0 0 1,1-1 0,-1 0-1,15 7 1,-6-5-380,1 0 1,0-1-1,0-1 0,0 0 1,1-1-1,-1-1 1,1-1-1,0 0 1,-1-1-1,21-3 0,-29 2 148,0 0-1,0-1 1,-1 0-1,1 0 1,0-1-1,-1 0 1,0 0-1,0-1 1,0 0-1,9-6 1,-12 6 90,0 0-1,0 0 1,-1 0-1,1 0 1,-1 0 0,0-1-1,0 1 1,0-1 0,-1 0-1,0 0 1,0 0 0,0 0-1,0 0 1,-1-1 0,0 1-1,1-8 1,0-25-237,-3 30 786,2 0-1,-1 1 1,1-1-1,0 0 1,0 0-1,6-14 1,-6 20-163,0-1 0,1 1 0,-1 0 0,1-1 0,0 1 1,0 0-1,0 0 0,0 1 0,0-1 0,0 0 0,0 0 0,1 1 0,-1 0 0,1-1 0,-1 1 1,1 0-1,-1 0 0,1 0 0,0 1 0,-1-1 0,1 1 0,0-1 0,0 1 0,3 0 0,2-1 34,0 1-1,-1 0 1,1 1-1,0-1 1,-1 1-1,1 1 1,0-1-1,-1 1 1,0 1-1,1-1 1,-1 1-1,0 1 1,-1-1-1,1 1 1,0 0-1,-1 1 1,0 0-1,10 9 1,-10-7-125,0 1 1,-1-1 0,0 1-1,0 0 1,0 0 0,-1 1-1,-1-1 1,1 1 0,-2 0-1,1 0 1,-1 0 0,0 0-1,-1 0 1,0 0 0,0 13 0,-2-19-101,1 0 1,0 0 0,-1 0 0,0 0 0,0 0-1,0 0 1,0-1 0,0 1 0,0 0-1,-1-1 1,1 1 0,-1-1 0,0 1 0,0-1-1,0 0 1,0 1 0,0-1 0,0 0 0,0-1-1,-1 1 1,1 0 0,-1-1 0,0 1 0,1-1-1,-1 0 1,0 0 0,0 0 0,1 0 0,-1 0-1,0-1 1,-6 1 0,-9 2-45,-1-1-1,0-1 1,-33-2-1,46 1 7,1 0-128,1-1-1,0 1 1,-1-1 0,1 0 0,0 0 0,0 0-1,0 0 1,0-1 0,0 1 0,0-1-1,-3-3 1,5 4-178,0 0 0,0-1 0,1 1 0,-1-1 0,1 0 0,-1 0 1,1 1-1,0-1 0,0 0 0,-1 0 0,1 0 0,1 0 0,-1-1 0,-1-2 0,0-23-7007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96,'0'0'17779,"20"0"-16592,-6 0-802,7 1-101,-1-1 0,1 0-1,-1-2 1,1-1 0,-1 0 0,36-12 0,-53 13-287,1 1 1,-1-1 0,-1 0-1,1 0 1,0 0 0,0-1-1,-1 1 1,1-1-1,-1 1 1,0-1 0,0 0-1,0 0 1,0 0 0,0 0-1,-1 0 1,1-1-1,-1 1 1,0 0 0,0-1-1,0 1 1,0-1 0,-1 1-1,1-1 1,-1-4-1,0 5 1,0 1 0,0-1 0,-1 1 0,1 0 0,0-1 0,-1 1 0,0-1 0,1 1 0,-1 0 0,0-1 0,0 1 0,-1 0 0,1 0 0,0 0 0,-1 0 0,1 0 0,-1 0 0,1 0 0,-1 0 0,0 0 0,0 1 0,0-1 0,0 1 0,0 0-1,0-1 1,-1 1 0,1 0 0,0 0 0,-1 1 0,1-1 0,0 0 0,-1 1 0,1-1 0,-4 1 0,1-1 38,0 1 0,0-1 0,0 1 0,0 0-1,0 1 1,0-1 0,0 1 0,1 0 0,-1 0 0,0 1 0,0-1-1,1 1 1,-1 0 0,1 1 0,-1-1 0,1 1 0,0-1 0,0 1-1,0 0 1,1 1 0,-1-1 0,1 1 0,-1 0 0,1-1 0,0 1 0,1 1-1,-1-1 1,1 0 0,0 1 0,0-1 0,0 1 0,0 0 0,1-1-1,0 1 1,0 0 0,0 0 0,1 0 0,-1 0 0,1 0 0,1 0-1,-1 0 1,2 7 0,0-7-27,-1 0 0,2 0 0,-1 0 0,0-1 0,1 1 0,0-1 0,0 0 0,0 0 0,1 0 0,0 0 0,-1-1 0,1 1 0,0-1 0,0 0 0,1 0 0,-1 0 0,1-1 0,0 0 0,9 4 0,2 0-513,1 0 0,-1-1 0,1-1 0,30 4 0,2-6-4050,-4-2-3938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3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7619,'0'0'12918,"106"-4"-10613,-59 4-736,9 0-544,4 0-545,-6 5 80,-9-1-544,-12-3-16,-16 1 0,-10-2-144,-21 0-5442,-16 0 223,-9 0-6722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10005,'0'0'5762,"4"-17"-5073,-3 9-627,3-11-4,1 1 1,0 0-1,1 0 1,12-25-1,6-10-45,22-76 0,9-18 1079,-41 126 123,-14 21-1185,1-1-1,-1 1 0,1 0 0,-1 0 1,0-1-1,1 1 0,-1 0 0,1 0 1,-1 0-1,1 0 0,-1 0 0,1 0 1,-1 0-1,1 0 0,-1 0 0,1 0 0,-1 0 1,1 0-1,-1 0 0,0 0 0,1 0 1,-1 0-1,1 1 0,-1-1 0,1 0 1,-1 0-1,1 1 0,2 2 49,0 1-1,0-1 1,0 1-1,0 0 1,-1 0-1,0 0 0,3 5 1,3 7-141,64 103 740,154 192 1,-214-298-673,-9-10-7,1 1 1,-1-1-1,0 1 0,0 0 0,0 0 0,-1 0 0,1 0 0,-1 1 0,0-1 0,0 1 0,0-1 0,-1 1 1,2 7-1,-5-10-3,1-1 0,-1 0 0,0 0 0,0 0 0,0 0 0,1-1 0,-1 1 0,0 0 0,0-1 0,0 1 0,0-1 0,0 0 0,0 0 0,-4 0 0,2 1-3,-83 6-627,-175-9 0,91-3 739,129 6-588,68 1-6603,7-2-1864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99 15415,'0'0'2321,"-2"-15"-1147,-10-46-451,11 59-713,1 1 0,-1 0-1,0-1 1,1 1 0,-1 0 0,0 0 0,0 0 0,0 0-1,0 0 1,0-1 0,0 2 0,0-1 0,0 0-1,0 0 1,-1 0 0,1 0 0,0 1 0,0-1-1,-1 1 1,1-1 0,0 1 0,-1-1 0,1 1 0,-1 0-1,1-1 1,-1 1 0,1 0 0,0 0 0,-1 0-1,1 0 1,-3 1 0,-38 10 100,29-4-90,-1 1-1,1 0 1,1 1-1,-1 1 1,2 0-1,-1 0 1,1 1 0,1 0-1,-14 20 1,13-15 16,0 0-1,1 1 1,0 1 0,1 0 0,2 0 0,-1 0 0,-3 21 0,7-26 5,2-1 0,0 1 0,1 0 0,0-1 0,1 1 0,0 0 0,1 0 0,3 18-1,-2-24-5,0 0 0,0 0-1,1-1 1,0 1 0,0-1-1,1 1 1,-1-1 0,1-1-1,1 1 1,-1 0 0,1-1-1,0 0 1,0 0 0,0 0-1,1-1 1,9 6 0,-1-3-2,1 0 1,-1-1-1,1-1 1,0 0-1,0-1 1,1-1-1,-1-1 1,1 0-1,0-1 1,30-1-1,-42 0-39,1 0 0,-1 0 0,0-1-1,0 1 1,1-1 0,-1 0 0,0 0 0,0-1 0,0 1-1,0-1 1,0 0 0,-1 0 0,1 0 0,0-1 0,-1 1 0,0-1-1,1 0 1,-1 0 0,0 0 0,-1 0 0,1 0 0,0-1-1,-1 1 1,0-1 0,0 0 0,0 1 0,0-1 0,-1 0-1,1 0 1,-1 0 0,0-1 0,0 1 0,0-8 0,0 2-58,0 0 0,-1 1 1,0-1-1,-1 0 1,0 0-1,-1 1 1,0-1-1,0 1 0,-1-1 1,0 1-1,0 0 1,-1 0-1,-1 1 0,-5-10 1,10 18 76,-1-1 0,1 1 0,-1-1 0,0 1 0,1-1-1,-1 1 1,1-1 0,0 0 0,-1 1 0,1-1 0,-1 0 0,1 1 0,0-1 0,0 0 0,-1 1 0,1-1 0,0 0 0,0 0 0,0 1 0,0-1 0,0 0 0,0 0 0,0 0-1,0 1 1,0-1 0,1-1 0,18 1 551,-1 2-482,18-2 182,25 0 201,-24 7-3275,-28-3-384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73 116 9861,'0'0'3230,"13"15"-1877,42 46-281,-51-58-938,1 0 0,-1 0 0,1-1-1,0 0 1,0 0 0,0 0-1,0 0 1,0-1 0,0 0-1,0 0 1,1 0 0,-1-1-1,0 1 1,0-1 0,1-1 0,-1 1-1,0-1 1,7-1 0,-9 1-47,-2 1-43,0-1-1,0 1 1,0-1-1,0 0 1,0 0-1,1 1 0,-2-1 1,1 0-1,0 0 1,0 0-1,0 0 1,0 0-1,-1 0 1,1 0-1,0-1 0,-1 1 1,1 0-1,-1 0 1,1 0-1,-1-1 1,0 1-1,1 0 1,-1-1-1,0 1 0,0 0 1,0-1-1,0-1 1,0-45 105,-1 36-247,1 7 60,0 1 1,-1-1 0,1 1 0,-1-1 0,0 1 0,-1 0 0,1-1 0,-1 1 0,0 0 0,0 0 0,0 0 0,-1 0-1,1 1 1,-1-1 0,0 1 0,0-1 0,0 1 0,0 0 0,-1 0 0,1 1 0,-1-1 0,0 0 0,1 1 0,-9-3-1,0 0 29,0 0 0,1 1 0,-1 1 0,0 0 0,-1 1-1,1 0 1,-25 0 0,35 2 25,-1 0 1,1 1-1,0-1 0,-1 0 0,1 1 0,-1 0 1,1-1-1,0 1 0,0 0 0,0 0 1,-1 0-1,1 1 0,0-1 0,0 0 0,0 1 1,1-1-1,-1 1 0,-3 3 0,2 0 35,0 0-1,0-1 1,0 1-1,1 0 1,-1 0-1,1 1 1,-2 10-1,0 3 116,1 1-1,1 0 1,0 30-1,2-48-176,1 0 0,-1 0 1,0 0-1,1 0 0,-1 0 0,1 0 0,0 0 0,0 0 0,0 0 1,0 0-1,0 0 0,0 0 0,0 0 0,1 0 0,-1-1 0,0 1 1,1-1-1,0 1 0,-1-1 0,1 0 0,0 1 0,0-1 1,-1 0-1,1 0 0,0 0 0,0 0 0,0-1 0,1 1 0,-1 0 1,0-1-1,0 0 0,3 1 0,6 0-1046,-1 0 0,1 0 1,0-1-1,-1-1 0,16-2 0,17-8-8347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16744,'0'0'3745,"-10"116"-3665,-5-76-80,-3 4-560,-5-7-3154,-3-9-3345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16568,'0'0'4866,"103"17"-4626,-49-14 272,-2 1-464,-5-3 192,-10 3-240,-5-3 0,-10 1-128,-7 0-160,-2-2-992,-9 1-1538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13686,'0'0'6675,"99"19"-5346,-58-19-449,-2 0-383,-7 0-385,-8 0-96,-11 0-16,-5 0-1041,-5 3-1328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32 6659,'0'0'7294,"-2"-6"-6211,1 5-1012,0-1-1,1 0 0,-1 1 1,0-1-1,0 1 0,0-1 1,0 1-1,0-1 0,0 1 1,0 0-1,0 0 0,-1-1 1,1 1-1,-2-1 1,0 1-44,1 0 0,0 1 0,-1-1 1,1 1-1,0 0 0,-1-1 0,1 1 1,0 0-1,-1 0 0,1 1 0,0-1 1,-1 0-1,1 1 0,0-1 0,-3 2 1,-36 12 117,1 2 1,-63 34 0,13-6 44,-58 18 39,202-74-1355,-25-1 1108,1 2-1,0 2 1,0 0-1,1 2 1,50-4-1,-60 9 299,0 2 1,1 0-1,-1 1 0,0 1 1,0 1-1,0 1 0,0 1 0,-1 1 1,23 10-1,2 7 42,-36-17-469,0-1 0,1 0-1,-1 0 1,1-1 0,-1 0 0,1-1-1,1 0 1,19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1 496,'0'1'5899,"0"17"-5952,-1 8 354,2 0 1,1 0-1,1 0 0,1-1 1,12 41-1,-6-33 133,-7-19-275,1-1 1,1 0 0,12 25 0,-17-38-133,0 0 23,2 0-309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15175,'0'0'547,"-4"19"179,-58 376 5327,49-359-5303,7-21-2625,1 0-6436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9284,'0'0'6433,"2"9"-5596,14 69-90,-7-32-173,2 1-1,24 64 0,-31-100-533,0-1 1,1 1-1,0-1 0,1-1 0,0 1 1,0-1-1,1 0 0,0 0 0,1-1 1,0 0-1,0 0 0,1-1 0,0 0 1,0 0-1,19 9 0,-25-15-37,0 1-1,0-1 1,1 0 0,-1 0-1,0 0 1,0 0 0,1-1 0,-1 1-1,0-1 1,1 0 0,-1 0-1,1 0 1,-1 0 0,0-1-1,1 0 1,-1 1 0,0-1-1,0 0 1,6-3 0,-5 1-32,0 1 1,0-1 0,-1 0-1,1-1 1,-1 1 0,0-1-1,0 1 1,0-1 0,-1 0-1,1 0 1,-1 0 0,3-8-1,2-4-53,-2-2-1,0 1 0,-1-1 0,-1 1 1,-1-1-1,1-24 0,-2-133 689,-1 173-631,0-1 0,0 1 0,0 0 0,1 0-1,-1 0 1,1 1 0,0-1 0,-1 0 0,1 0 0,0 0 0,0 0 0,0 1 0,0-1 0,3-3 0,17-5-7651,-5 8-1968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80 15415,'0'0'5058,"-4"-11"-4575,-13-35-197,16 44-285,-1 1 1,1-1 0,0 0 0,-1 1 0,1-1-1,-1 1 1,0 0 0,1-1 0,-1 1-1,0 0 1,0 0 0,0 0 0,0 0 0,0 0-1,0 1 1,0-1 0,0 1 0,0-1-1,0 1 1,0 0 0,-1 0 0,-2 0-1,-41 4-183,38-2 165,0 1 0,0 0 0,0 0 0,0 0 0,1 1 0,0 1 0,0-1 0,0 1-1,0 0 1,1 1 0,0-1 0,0 1 0,0 0 0,1 1 0,-7 10 0,8-11 27,0 0-1,0 0 1,1 0 0,0 0-1,0 1 1,1-1 0,0 1-1,0 0 1,0-1 0,1 1-1,0 0 1,0 0 0,1 0-1,0 0 1,0 0 0,1 0-1,-1 0 1,2 0 0,1 7-1,-1-9-5,1-1-1,-1 0 0,1 1 0,0-1 0,0 0 1,1 0-1,-1 0 0,1-1 0,0 1 1,0-1-1,0 0 0,0 0 0,0-1 0,1 1 1,-1-1-1,1 0 0,6 2 0,-5-1-13,1-1 0,-1 0 0,1 0-1,0-1 1,0 0 0,0 0 0,0-1 0,0 0-1,0 0 1,0 0 0,-1-1 0,13-2 0,-15 1-80,1-1 0,-1 1 0,0-1 0,0 0 1,0 0-1,0 0 0,0 0 0,0-1 1,-1 0-1,0 0 0,0 0 0,0 0 0,0 0 1,0 0-1,-1-1 0,0 1 0,0-1 0,0 0 1,-1 0-1,2-6 0,2-7-89,-2 0 0,0 1 0,-1-1 1,0-24-1,-2 32 1492,0 13-540,0 29-339,0-21-434,1 1-1,0 0 1,1-1 0,0 1-1,4 12 1,-3-19-205,-1 1 0,1-1 0,0 0 1,1 0-1,-1-1 0,1 1 0,0-1 0,0 1 0,1-1 0,-1 0 0,1-1 0,7 5 0,-8-6-876,1 0-1,-1 0 0,1 0 1,0-1-1,0 0 0,0 0 0,0 0 1,0 0-1,7-1 0,7 0-4536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4482,'0'0'10341,"0"-89"-7636,11 82-720,-1 5-320,1 2-753,6 0-176,5 7-239,4 13-401,2 5 176,0 2-272,0 2-176,-4-2-497,-1-6-2480,-8-7-2754</inkml:trace>
  <inkml:trace contextRef="#ctx0" brushRef="#br0" timeOffset="1">246 1 14647,'0'0'6819,"75"20"-16824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54 720,'0'0'21928,"-6"-4"-21835,-6-3-202,0 0-1,0 1 1,-1 0 0,1 1-1,-1 1 1,-1 0-1,1 1 1,0 0 0,-1 1-1,0 0 1,1 1-1,-1 1 1,0 0 0,0 1-1,-21 4 1,31-4 117,0 0 0,0 1 0,0-1 1,1 1-1,-1 0 0,0 0 0,1 0 0,0 0 1,-1 1-1,1-1 0,0 1 0,0 0 0,1 0 0,-1 0 1,0 0-1,1 0 0,0 1 0,0-1 0,0 1 1,0 0-1,1-1 0,-1 1 0,1 0 0,0 0 0,0 0 1,0 0-1,1 0 0,-1 0 0,1 0 0,0 0 1,0 0-1,0 0 0,1 0 0,0 0 0,-1 0 0,1 0 1,1 0-1,-1 0 0,0-1 0,1 1 0,0 0 1,0-1-1,0 1 0,3 3 0,3 0-11,1 0-1,0-1 1,0 1 0,0-2-1,0 0 1,1 0 0,0 0-1,0-1 1,0-1 0,1 0-1,-1 0 1,1-1 0,0 0-1,-1-1 1,1 0 0,0-1-1,0 0 1,0-1 0,15-2-1,-22 1-42,-1 0-1,1 0 1,-1 0 0,0 0-1,1 0 1,-1-1-1,0 0 1,0 1-1,-1-1 1,1 0-1,-1 0 1,1-1-1,-1 1 1,0 0-1,0-1 1,-1 1-1,1-1 1,-1 0-1,1 0 1,-1 1-1,0-1 1,0-6-1,1 0 52,0-1 0,-1 0-1,0 1 1,-1-1-1,-1 0 1,1 1-1,-4-14 1,6 41 1638,-3-13-1651,1 0-1,0 0 1,0 0-1,1 0 1,-1 0-1,1 0 1,0 0 0,0 0-1,1 0 1,-1 0-1,1 0 1,0-1-1,-1 1 1,2-1-1,-1 1 1,3 2-1,-2-2-239,1-1-1,0 1 1,0-1-1,0 0 0,0-1 1,0 1-1,1-1 1,-1 0-1,1 0 1,6 2-1,-1-1-1492,-1-2 0,0 1 0,1-1 0,14 0-1,8-1-7264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17128,'0'0'2150,"3"16"-1880,39 178 227,-16-85-1573,-26-106 884,0-3 266,3-7 295,-1-1 0,1 1-1,0 0 1,1 0-1,0 0 1,0 1 0,0-1-1,1 1 1,0 0-1,0 0 1,8-6 0,4-5-383,1 0 1,1 2-1,36-24 0,26-7-8602,-48 29-2931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4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15 179 13430,'0'0'6240,"17"-2"-3991,56-9-1125,-69 10-1121,1 0 0,0 0 1,-1 0-1,1 0 0,-1-1 1,1 0-1,-1 0 0,0 0 1,0 0-1,0-1 0,0 0 1,0 0-1,-1 0 0,1 0 1,-1 0-1,1-1 0,-1 1 1,0-1-1,-1 0 0,1 0 1,-1 0-1,0 0 0,0 0 1,0-1-1,0 1 0,-1-1 1,1 1-1,-1-1 0,-1 0 1,1 1-1,0-1 0,-1 0 1,0 0-1,0 1 0,-2-7 1,1 9-41,0-1 1,0 1 0,0 0-1,0 0 1,-1-1 0,1 1-1,-1 0 1,1 0 0,-1 1-1,0-1 1,0 0 0,0 0-1,0 1 1,0-1 0,0 1-1,0 0 1,0 0 0,-1 0-1,1 0 1,0 0-1,-1 0 1,1 0 0,-1 1-1,1 0 1,-1-1 0,1 1-1,-1 0 1,1 0 0,-1 0-1,0 0 1,1 1 0,-5 0-1,1 0 20,0 0 0,-1 0-1,1 0 1,0 1-1,-1 0 1,1 0-1,0 1 1,1 0-1,-1 0 1,0 0-1,-8 7 1,9-5-22,0 1 1,1-1-1,0 1 0,0 0 0,1 0 1,-1 0-1,1 0 0,0 0 0,1 1 1,-3 8-1,0 21-2841,4-12-2890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16151,'0'0'2233,"2"15"-1408,0 6-732,15 91 416,-14-95-439,1-2 0,1 1 1,0 0-1,1-1 1,11 20-1,-18-30-1354,-11-7 699,-18-11 24,24 10 107,-2 0 392,1 0 0,-1 0 0,0 1 0,-1 0-1,1 0 1,0 1 0,0 0 0,-1 1 0,-11 0 0,18 1 122,1-1 0,0 1 0,0-1 0,0 1 0,0-1 1,0 1-1,0 0 0,0 0 0,0 0 0,0-1 0,0 1 1,0 0-1,0 0 0,1 0 0,-1 0 0,0 0 0,1 1 0,-1-1 1,1 0-1,-1 0 0,1 0 0,-1 0 0,1 1 0,0-1 1,0 0-1,0 0 0,0 1 0,0 1 0,0 44 1249,1-40-1033,-1-2-213,1-1 0,0 1 0,0 0 0,0-1 0,0 1 0,1-1 0,0 0 0,0 0 0,0 1 0,1-1-1,-1 0 1,1-1 0,0 1 0,0 0 0,0-1 0,1 0 0,-1 0 0,1 0 0,0 0 0,-1 0 0,1-1 0,1 0 0,-1 0 0,0 0 0,6 2 0,5 1-514,0-1 1,0 0 0,0-1 0,1 0-1,-1-2 1,23 1 0,18-2-4886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13414,'0'0'10821,"-26"99"-10933,6-44-656,-3-3-3170,-3-8-6067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9332,'0'0'9261,"20"6"-7952,-11-3-1242,14 5 286,0-2-1,26 4 1,-40-9-255,1 0 0,-1 0 0,0-1 1,0 0-1,1 0 0,-1-1 0,0-1 0,0 1 0,1-2 0,15-5 0,-13 3-61,-1-1-1,0-1 1,0 1 0,-1-2-1,0 1 1,-1-1 0,15-15-1,-21 19-219,1 0-1,-1-1 0,0 1 0,0 0 0,-1-1 1,1 0-1,-1 1 0,0-1 0,0 0 0,-1 0 0,1-1 1,-1 1-1,0 0 0,-1 0 0,1 0 0,-1-1 0,0 1 1,0 0-1,-1-1 0,-1-8 0,0 12 95,1-1 0,-1 1 0,1-1 0,-1 1 0,0 0-1,0 0 1,0 0 0,-1 0 0,1 0 0,0 0 0,-1 1 0,1-1 0,-1 1-1,1-1 1,-1 1 0,0 0 0,1 0 0,-1 0 0,0 1 0,0-1 0,0 1-1,0-1 1,0 1 0,0 0 0,-3 0 0,-1 0 65,0 0 0,0 0 0,0 0 1,0 0-1,0 1 0,0 1 0,0-1 0,1 1 0,-13 5 0,13-3 81,1 0 0,-1 1 0,1 0 0,0 0 0,0 1 0,1-1 0,0 1 0,0 0 0,0 0 0,1 0 0,0 1 0,0-1 0,0 1 0,1-1 0,0 1 1,0 0-1,1 0 0,0 0 0,0 0 0,1 8 0,-1-8 1,1-1 1,0 1 0,0-1-1,0 1 1,1-1 0,0 1 0,1-1-1,-1 0 1,1 1 0,0-1-1,1 0 1,-1 0 0,1-1 0,1 1-1,-1 0 1,1-1 0,0 0 0,0 0-1,0 0 1,1-1 0,0 1-1,5 4 1,1-4-24,1 0-1,-1 0 1,1-1 0,0-1 0,0 0-1,0 0 1,1-1 0,-1-1-1,14 0 1,-8-1-7,1 0 0,-1-1 0,0-1 0,1-1 0,27-8 0,-37 8-143,0-1 0,0 0 0,0-1 1,0 0-1,-1 0 0,0-1 0,0 0 0,0-1 0,-1 0 0,0 0 1,-1 0-1,11-15 0,-15 19 39,0 0 0,0 0 1,0 0-1,0-1 0,-1 1 0,1 0 1,-1-1-1,0 0 0,0 1 0,0-1 0,-1 0 1,1 1-1,-1-1 0,0 0 0,0 0 1,0 0-1,0 1 0,-1-1 0,0 0 1,1 1-1,-1-1 0,-1 0 0,1 1 1,0-1-1,-1 1 0,0 0 0,0-1 1,0 1-1,0 0 0,0 0 0,-1 0 0,1 0 1,-1 1-1,0-1 0,-5-3 0,5 3 178,-1 1 0,1-1 0,-1 1 0,0 0-1,0 0 1,0 0 0,0 0 0,-1 1 0,1-1-1,0 1 1,-1 0 0,-7 0 0,11 27 821,2-19-867,-1-1 1,2 1 0,-1-1-1,1 0 1,0 0-1,0 0 1,0 0-1,1 0 1,0 0 0,0-1-1,1 1 1,-1-1-1,1 0 1,0 0 0,1 0-1,-1-1 1,1 1-1,0-1 1,0 0-1,1-1 1,8 6 0,-7-5-39,0 0 0,1 0-1,0-1 1,0 0 0,-1 0 0,2-1 0,-1 0 0,0 0 0,0-1 0,1 0 0,-1-1 0,1 1 0,-1-2 0,0 1 0,1-1 0,12-3 0,-18 2-78,0 1-1,0 0 1,0-1 0,0 0 0,-1 0-1,1 0 1,-1 0 0,1 0 0,-1-1-1,0 1 1,0 0 0,0-1 0,0 0-1,0 0 1,0 1 0,-1-1 0,1 0-1,-1 0 1,0 0 0,0-1 0,0 1-1,0 0 1,0-4 0,1-11-513,0 1 0,-1-1 1,-2-20-1,1 17 556,2 52 4230,-1-21-4171,0-1 0,1 0 0,0 1 0,1-1 0,0 0 0,1 0 0,0-1 0,7 13 1,-7-14-126,1 0 1,1-1-1,-1 1 1,1-1-1,0 0 1,1 0-1,7 5 1,-9-8-369,0 0 0,0-1-1,0 1 1,0-1 0,0 0 0,1-1 0,6 2 0,27 1-5232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13254,'0'0'120,"13"10"-27,68 56 357,107 117 0,-183-178-430,-4-4-16,0 0 0,0 0-1,0 0 1,0 0 0,0 0-1,0 0 1,0 1-1,-1-1 1,1 0 0,0 0-1,-1 1 1,1-1 0,-1 0-1,1 1 1,-1-1 0,1 3-1,-1-4 72,-3 0 101,-62-5-368,46 3 94,0 0 0,0 1 0,0 0 0,0 2 0,-32 5 0,47-5 114,0 0-1,0 0 1,0 1 0,1-1 0,-1 1 0,0 0-1,1 0 1,-1 0 0,1 1 0,0-1 0,0 1-1,0-1 1,0 1 0,0 0 0,0 1 0,1-1-1,0 0 1,-1 1 0,1-1 0,1 1 0,-1 0-1,0-1 1,1 1 0,0 0 0,0 0 0,0 0-1,0 0 1,1 0 0,0 0 0,-1 0 0,1 1-1,1 3 1,-1-5-2,0 1-1,1-1 1,0 1-1,-1-1 1,1 1-1,0-1 1,0 0-1,1 1 1,-1-1-1,1 0 1,0 0-1,0 0 0,0 0 1,0 0-1,0-1 1,0 1-1,1 0 1,0-1-1,-1 0 1,1 0-1,0 0 1,0 0-1,0 0 1,0 0-1,0-1 1,1 1-1,-1-1 1,0 0-1,1 0 1,3 0-1,12 3 70,1 0 0,0-2 0,0 0 0,20-1 0,-33-1-51,12 1 26,-1-1 1,1-1 0,-1-1-1,0 0 1,0-2 0,0 0 0,0 0-1,0-2 1,-1 0 0,0-1-1,0-1 1,-1-1 0,0 0-1,0-1 1,-1 0 0,-1-2-1,20-18 1,-17 13 165,0 0 0,-2-1-1,21-31 1,-32 43-198,0 0 0,0 0 0,-1-1 0,0 1 0,0-1 0,-1 0 0,0 0 0,0 0 0,-1 0 0,0 0 0,0 0 0,0-1 0,-1 1 0,0 0 0,-1 0 0,0-8 0,0 13-22,0 0 0,0 0 0,0 0 0,0 0 0,0 1 1,-1-1-1,1 0 0,0 1 0,-1-1 0,1 1 0,-1-1 0,0 1 1,0 0-1,1-1 0,-1 1 0,0 0 0,0 0 0,0 0 0,0 1 0,0-1 1,0 0-1,0 1 0,0 0 0,-4-1 0,-57-3 150,54 4-83,5 1-52,0-1 0,1 1 0,-1 0 0,0 0 0,1 0 0,-1 1-1,1-1 1,0 1 0,-1 0 0,1-1 0,0 2 0,0-1 0,0 0 0,0 1 0,1-1 0,-1 1 0,1 0 0,-1 0 0,1 0 0,0 0 0,0 0-1,1 0 1,-1 1 0,0-1 0,1 1 0,0-1 0,0 1 0,0-1 0,0 1 0,1 0 0,-1 5 0,0-4 19,0-1 1,1 1 0,0 0-1,-1-1 1,1 1 0,1 0-1,-1-1 1,1 1-1,0 0 1,0-1 0,0 1-1,1-1 1,-1 0-1,1 1 1,0-1 0,0 0-1,1 0 1,-1 0 0,1 0-1,0 0 1,0-1-1,0 1 1,1-1 0,6 5-1,0-3-28,1-2 0,-1 1 1,1-1-1,0-1 0,0 0 0,0 0 0,0-1 0,1-1 0,-1 0 0,0 0 0,0-1 0,15-3 0,-1-1-190,-1-1-1,1-1 1,-1-1 0,30-14-1,36-28-3871,-17-2-4880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3105,'0'0'2236,"2"-3"-2092,3-1-48,-1 0 0,1 0 0,0 0-1,1 0 1,-1 1 0,1 0 0,0 0 0,0 0 0,0 0-1,0 1 1,0 0 0,8-1 0,84-15 320,-94 17-469,0 0-1,0 1 1,0 0-1,0 0 0,0 0 1,0 0-1,0 0 1,0 1-1,7 2 1,-8-2 33,-1 0 0,0 1 0,0-1-1,1 1 1,-1-1 0,0 1 0,-1 0 0,1 0 0,0 0 0,-1 0 0,1 0 0,-1 0 0,1 0 0,-1 1 0,1 2 0,24 60 466,-20-48-102,0-1 1,1 1 0,16 26 0,-20-40-1463,-11-8 75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8404,'0'0'9023,"-1"21"-8354,-1 19-380,2 1 0,2-1 0,10 55-1,-4-56-290,-3-11-589,15 47 0,-20-78 241,-1 1 0,1-1 1,-1 0-1,1 1 0,0-1 0,0 0 1,0 0-1,1 1 0,-1-1 0,1-3 0,1-1 363,0 0-1,0 0 0,1 0 0,0 1 0,0-1 0,0 0 1,1 1-1,0 0 0,1 0 0,4-6 0,-3 7 50,0 1 0,1 0 0,-1 0 0,1 1 0,-1 0 0,1 0 0,0 0 0,1 1 0,-1 0-1,0 0 1,9 0 0,11-1 143,50 2 0,-57 2-1,0 0 0,0-2-1,-1-1 1,24-4 0,-41 5-154,0 1 0,0-1 0,1 0 0,-1 0 0,0 0 0,0 0 0,0 0 0,0-1 0,0 1 0,0-1 1,-1 1-1,1-1 0,0 0 0,-1 1 0,1-1 0,-1 0 0,0 0 0,1 0 0,-1 0 0,0 0 0,0 0 0,-1-1 0,1 1 0,0 0 0,-1 0 0,1-1 0,-1 1 0,0 0 1,1-1-1,-1 1 0,-1 0 0,1-1 0,0 1 0,0 0 0,-1-1 0,-1-2 0,1-2-68,-1 1-1,0 0 1,0 0 0,0 1-1,-1-1 1,0 0 0,0 1-1,-1 0 1,1 0 0,-1 0 0,0 0-1,-8-7 1,8 9-10,0-1-1,-1 1 1,1 0-1,-1 0 1,0 1-1,0-1 1,0 1 0,0 0-1,0 0 1,0 1-1,0 0 1,-1 0-1,-8-1 1,12 2 33,-1 1 0,0 0-1,0-1 1,1 1 0,-1 0 0,0 0-1,1 0 1,-1 1 0,1-1 0,-1 0 0,1 1-1,0 0 1,0 0 0,0-1 0,0 1 0,0 0-1,0 1 1,0-1 0,1 0 0,-1 0-1,1 1 1,-1-1 0,1 1 0,0 0 0,0-1-1,0 1 1,0 3 0,-4 8 104,2-1-1,-1 1 1,2 0 0,0 0-1,0 0 1,1 0 0,1 0 0,1 1-1,0-1 1,0 0 0,2 0 0,6 22-1,-7-29-92,1 0-1,-1 0 0,2 0 1,-1 0-1,1-1 0,0 0 0,0 0 1,1 0-1,0 0 0,0 0 1,0-1-1,1 0 0,0 0 1,0-1-1,0 0 0,0 0 1,1 0-1,-1-1 0,1 0 1,0 0-1,0 0 0,0-1 0,1 0 1,-1-1-1,11 2 0,-9-2-275,-1-1 1,0 0-1,0 0 0,1 0 0,-1-1 0,0-1 0,0 1 0,1-1 0,-1-1 0,-1 0 0,1 0 0,0 0 0,-1-1 1,0 0-1,1 0 0,-2-1 0,1 0 0,0 0 0,-1-1 0,0 1 0,-1-1 0,1-1 0,-1 1 0,0-1 0,0 0 1,-1 0-1,0 0 0,-1-1 0,1 0 0,-1 1 0,-1-1 0,4-16 0,-4 12 1092,3-9 2979,-5 21-3758,1 0-1,-1 0 0,0 0 1,1-1-1,-1 1 0,1 0 1,-1 0-1,0 0 0,1 0 0,-1 0 1,1 0-1,-1 0 0,1-1 1,-1 1-1,0 0 0,1 1 1,-1-1-1,1 0 0,-1 0 1,1 0-1,-1 0 0,0 0 1,1 0-1,-1 0 0,1 1 0,-1-1 1,0 0-1,1 0 0,-1 1 1,0-1-1,1 0 0,-1 0 1,0 1-1,1-1 0,-1 0 1,0 1-1,0-1 0,1 0 1,-1 1-1,0-1 0,0 1 0,0-1 1,0 0-1,0 1 0,1-1 1,-1 1-1,14 17-604,33 32 0,-40-44-529,0-1 0,1 1 0,-1-1 0,16 7-1,20 3-6009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290 244 12246,'0'0'531,"-18"-11"1168,-59-35-261,71 42-1287,0 1-1,-1-1 1,0 1 0,0 0 0,0 0-1,0 1 1,0 0 0,0 1 0,-1-1-1,1 1 1,0 1 0,-1-1-1,1 1 1,-1 1 0,1-1 0,-13 4-1,16-3-129,0 1 0,1-1 0,-1 1 0,1 0 0,0 0-1,-1 1 1,1-1 0,0 1 0,0-1 0,1 1-1,-1 0 1,1 0 0,-1 1 0,1-1 0,0 0 0,0 1-1,0-1 1,0 1 0,1 0 0,0-1 0,0 1-1,0 0 1,0 0 0,0 0 0,1 0 0,-1 0 0,1 6-1,0-7-1,0 0-1,0 0 1,0 0-1,0 1 1,0-1-1,1 0 1,-1 0-1,1 0 1,0 1-1,0-1 1,0 0-1,0 0 1,0 0-1,1-1 0,0 1 1,-1 0-1,1-1 1,0 1-1,0-1 1,1 1-1,-1-1 1,0 0-1,1 0 1,-1 0-1,1 0 1,0 0-1,-1-1 1,1 1-1,0-1 1,0 0-1,0 0 0,0 0 1,0 0-1,1 0 1,-1-1-1,0 1 1,0-1-1,5 0 1,-2 1-66,0 0 1,1 0 0,-1-1-1,1 1 1,-1-2-1,0 1 1,1-1 0,-1 0-1,0 0 1,1 0-1,-1-1 1,0 0 0,0-1-1,0 1 1,0-1-1,-1 0 1,1-1 0,-1 1-1,0-1 1,0 0-1,0 0 1,0-1 0,-1 1-1,1-1 1,-1 0-1,-1-1 1,1 1 0,-1 0-1,0-1 1,0 0-1,0 0 1,-1 0 0,0 0-1,0 0 1,-1 0 0,1-1-1,-1 1 1,-1 0-1,1-1 1,-1-7 0,0 1-429,1 10 521,-1 1-1,0-1 1,0 1 0,0-1-1,0 0 1,0 0 0,0 1-1,-1-1 1,1 1-1,-1-1 1,0 0 0,0 1-1,1-1 1,-2 1-1,1 0 1,0-1 0,-4-3 736,5 14-751,1 0 0,-1 0 0,1 0 0,1 0 0,-1 0 1,1 0-1,1 0 0,0 0 0,0-1 0,0 1 0,1-1 0,0 0 1,0 0-1,1 0 0,0-1 0,0 0 0,9 9 0,-6-9-31,-1 0 0,1-1 0,0 0 0,0 0-1,1-1 1,-1 0 0,1 0 0,0-1-1,0 0 1,0-1 0,0 0 0,1 0 0,-1-1-1,19 0 1,-19-1-66,1-1 1,0 1-1,-1-2 0,1 1 0,-1-1 1,1-1-1,-1 0 0,0 0 0,0-1 1,0 0-1,-1 0 0,1-1 0,-1 0 0,8-7 1,-10 7-49,-1 0 1,1-1 0,-1 0-1,-1 0 1,1 0 0,-1 0-1,0-1 1,-1 1 0,0-1-1,0 0 1,0 0 0,-1-1-1,1 1 1,-2 0 0,1-1-1,-1 1 1,-1-1-1,1-10 1,-2 12 116,0 0 0,0 0 0,-1 0 0,0 0 0,0 0 0,0 1 0,0-1 0,-1 1 0,0 0 0,-1-1-1,1 1 1,-1 1 0,0-1 0,-4-4 0,4 5 138,0 0 0,0 0 0,0 0 0,0 1 0,-1-1 0,1 1 0,-1 0 0,0 0 0,0 1 0,0 0 0,0 0 0,-1 0 0,1 0 0,0 1 0,-10-2 0,12 4-119,1 0 0,-1 0 0,1-1 0,0 1 1,0 1-1,-1-1 0,1 0 0,0 1 0,0-1 0,0 1 0,0-1 0,1 1 1,-1 0-1,0 0 0,1 0 0,-1 0 0,1 0 0,-1 0 0,1 0 1,0 1-1,0-1 0,-1 5 0,-19 58 445,18-53-371,0-1 0,1 1 0,0-1 0,1 1 0,1 0 0,0 0 0,0-1 0,1 1 0,1 0 0,4 18 0,-4-23-105,1-1-1,0 1 1,0-1-1,1 0 1,0 0-1,0 0 1,0 0-1,1-1 1,-1 1-1,1-1 1,1-1-1,-1 1 1,1-1-1,-1 0 1,1 0-1,1 0 0,-1-1 1,12 5-1,-6-4-430,-1-1 0,1 0-1,0 0 1,-1-1-1,1-1 1,12 0-1,39-2-6139,-13-5-2013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8116,'0'0'2302,"3"18"-1339,62 303 2924,-58-288-3736,-3-18-103,-1 0-1,2 29 1,-5-43-168,-1-12-833,-1-1 0,2 1 1,-1-1-1,3-21 0,0-17-1727,-15-108-2007,2 10 2308,7 51 3989,4 95-1189,0-1 0,-1 0 0,1 1-1,0-1 1,1 0 0,-1 1-1,0-1 1,1 1 0,-1-1-1,1 1 1,0-1 0,0 1-1,0-1 1,0 1 0,0-1 0,0 1-1,1 0 1,-1 0 0,1 0-1,2-3 1,1 3 48,-1 1 1,0-1-1,1 1 1,-1 0-1,1 0 1,0 0-1,-1 1 1,1 0-1,0 0 0,6 1 1,-7-1-373,1 0 0,0 1 1,-1 0-1,1 0 0,-1 0 0,0 1 1,1-1-1,-1 1 0,0 0 0,0 0 1,0 1-1,0-1 0,0 1 0,-1 0 1,1 0-1,-1 0 0,0 0 0,0 1 0,0-1 1,0 1-1,-1 0 0,1 0 0,-1 0 1,0 0-1,0 0 0,0 0 0,-1 1 1,2 4-1,1 7-35,0 0 1,0 1-1,-2-1 1,0 1-1,-1 0 1,-1 24-1,0-37-78,0-1-1,-1 1 1,0 0-1,0-1 0,0 1 1,0-1-1,0 1 1,-1-1-1,1 1 0,-1-1 1,0 0-1,0 0 1,0 0-1,0 0 0,-1 0 1,1-1-1,-1 1 1,0 0-1,0-1 1,0 0-1,0 0 0,0 0 1,-5 2-1,0-1-179,1 0 0,-1 0 0,0-1 0,0 0 0,0 0 0,0-1 0,-1 0 0,1-1 0,-14 0 0,19 0 69,0-1 0,1 1 0,-1-1 0,1 0 0,-1 0 0,1 0 0,-1 0 0,1 0 0,0 0 0,-1-1 0,1 1 0,0-1 0,0 1 0,0-1-1,0 0 1,0 0 0,1 0 0,-1 0 0,0 0 0,1-1 0,0 1 0,-1 0 0,1-1 0,0 1 0,0 0 0,0-1 0,1 0 0,-1 1 0,1-1 0,-1 1 0,1-1 0,0 0 0,0 1 0,0-6 0,0 2 90,1-1 0,-1 1 0,1-1 0,0 1 1,0 0-1,1-1 0,-1 1 0,2 0 0,-1 0 0,1 0 0,-1 0 0,2 0 1,4-7-1,-1 6 388,0-1 1,0 2-1,1-1 0,0 1 1,0 0-1,1 0 1,-1 1-1,1 0 0,0 1 1,1 0-1,-1 1 1,1-1-1,-1 2 0,1-1 1,0 1-1,0 1 1,0 0-1,0 1 0,0-1 1,19 4-1,-25-2-279,0 1 0,0 0-1,0 0 1,-1 1 0,1-1 0,-1 1-1,1 0 1,-1 0 0,0 0 0,0 0-1,0 0 1,-1 1 0,1-1 0,-1 1-1,0 0 1,0 0 0,3 7 0,1 3-753,0 1 1,-1-1 0,6 26-1,-10-25-4639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12438,'0'0'2913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10485,'0'0'4090,"21"-7"-1305,71-25-1155,-81 27-1497,-1 0 1,1 0-1,-1-1 0,0 0 1,-1-1-1,0 0 1,0 0-1,10-12 0,-16 17-107,-1-1-1,1 0 0,-1 0 1,1-1-1,-1 1 0,0 0 1,0-1-1,-1 1 0,1-1 1,-1 0-1,0 1 1,0-1-1,0 0 0,0 0 1,-1 0-1,1 0 0,-1 0 1,0 0-1,0 0 0,-1 0 1,1 1-1,-1-1 1,-1-6-1,0 8-36,1-1 0,0 1 0,-1 0 0,0-1 0,0 1 0,0 0 0,0 0 0,0 0 0,0 0 0,0 1 0,0-1 0,-1 1 0,1-1 0,-1 1 0,1 0 0,-1 0 0,1 0 0,-1 0 0,0 0 0,0 0 0,1 1 0,-1 0 0,0-1 0,0 1 0,0 0 0,1 0 0,-5 1 0,2-1 5,0 1-1,0-1 0,0 1 1,-1 0-1,1 0 1,0 1-1,0 0 0,0 0 1,1 0-1,-1 0 0,0 1 1,1 0-1,-8 5 1,6-1 138,0 1 0,0 0 0,1 0 1,0 0-1,0 0 0,1 1 0,0 0 0,1 0 1,0 0-1,0 0 0,1 0 0,0 1 1,-1 14-1,2-19-52,1 0-1,0 0 1,0-1 0,0 1 0,1 0-1,-1 0 1,1-1 0,0 1 0,1 0 0,-1-1-1,1 1 1,0-1 0,0 0 0,0 0-1,0 1 1,1-1 0,0-1 0,0 1 0,0 0-1,0-1 1,0 1 0,1-1 0,0 0-1,-1 0 1,1-1 0,0 1 0,1-1-1,5 3 1,4 0-88,0-2 0,0 0 0,0 0 0,0-1 0,18 0 0,36-4-5504,-47-2-3534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9588,'0'0'9917,"23"0"-9365,-6-1-392,8 1 76,1-1 0,-1-1 0,0-2-1,36-8 1,-13-3 29,89-39-1,-116 44-340,0-1 0,-1-1 0,0-1 0,-1-1 1,-1 0-1,24-24 0,-37 32-58,-1 0 0,0 0 1,0 0-1,0 0 0,-1-1 1,0 1-1,0-1 0,0 0 1,-1 0-1,0 0 0,-1 0 1,2-8-1,-3 12 70,1-1 0,-1 0 0,0 0 0,0 1 0,0-1 0,-1 0 0,1 0 0,-1 1 0,0-1 0,0 0 0,0 1 0,0-1 0,-1 1 0,1 0 0,-1-1 0,0 1 0,0 0 0,0 0 0,-1 0 0,1 0 0,-1 0 0,1 1 0,-1-1 0,-4-2 0,1 1 47,0 0 0,0 1 0,-1 0-1,1 0 1,-1 1 0,1-1 0,-1 2 0,0-1-1,1 1 1,-1 0 0,0 0 0,0 1 0,0-1-1,0 2 1,0-1 0,0 1 0,0 0 0,0 1-1,-11 3 1,11-2 22,0 1-1,1-1 1,-1 1 0,1 1-1,0-1 1,0 1 0,1 0-1,-1 0 1,1 1-1,0 0 1,1 0 0,-1 0-1,1 0 1,1 1 0,-1-1-1,1 1 1,0 0 0,-2 8-1,1-5 82,1 0-1,1 1 1,-1-1-1,2 1 1,0 0-1,0-1 1,0 1-1,2 0 1,-1 0 0,1 0-1,1-1 1,4 16-1,-4-18-33,1-1 0,0 0-1,1 1 1,0-1 0,0 0 0,0-1-1,1 1 1,0-1 0,0 0 0,1 0-1,0-1 1,0 1 0,0-1 0,0 0 0,1-1-1,0 0 1,10 5 0,3-1-61,1-1 0,0-1 0,0 0 0,1-2 0,0 0 0,0-2 0,0 0 0,0-1 0,0-2 0,0 0 0,-1-1 0,1-1 0,29-9 0,-43 10-231,1-1-1,-1-1 1,-1 1-1,1-2 0,0 1 1,-1-1-1,0 0 1,0 0-1,0-1 1,-1 0-1,9-9 0,-12 10 68,1 0 0,-1 0 0,0 0 0,-1 0 0,1 0 0,-1-1 0,0 1 0,-1-1 0,1 1-1,-1-1 1,0 0 0,0 1 0,-1-1 0,0 0 0,0 0 0,0 0 0,-2-10 0,-4-2 2532,2 31 212,5 34-1448,1-40-1110,0-1 0,1 1 1,0-1-1,0 0 0,0 0 0,1 0 0,0-1 1,0 1-1,1-1 0,0 0 0,0 0 0,7 6 1,-6-7-699,0 0 1,0 0 0,0 0 0,1 0-1,-1-1 1,14 4 0,16-1-7808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17752,'0'0'0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13606,'0'0'1105,"1"22"-521,-1-5-457,0 19 341,2 0 0,8 48 0,-4-57-287,5 32-367,-2 0-1,1 68 1,10-169-4361,-16 32 4411,1-1 0,1 1 0,-1 0 0,1 0 0,1 1 0,0-1 0,12-11 0,-15 17 445,0 0 1,0 1 0,1 0 0,-1 0 0,1 0-1,0 0 1,0 1 0,0 0 0,0 0-1,0 0 1,1 0 0,-1 1 0,0 0 0,1 0-1,-1 0 1,1 1 0,9 0 0,-11 1-252,-1 0 1,0 0 0,0 0-1,0 0 1,-1 1-1,1-1 1,0 1-1,0 0 1,-1 0 0,1 0-1,-1 0 1,0 0-1,1 0 1,-1 1-1,0-1 1,0 1 0,-1-1-1,1 1 1,0 0-1,-1 0 1,0-1-1,1 1 1,-1 0-1,-1 1 1,1-1 0,1 5-1,1 8 58,0 1 1,-1-1-1,0 29 0,-2-41-110,0 1 0,0-1 0,0 0 0,-1 0 0,0 0 0,0 0 0,0 0 1,0 0-1,0 0 0,-1 0 0,0 0 0,0-1 0,0 1 0,-4 5 0,4-8-17,0 1 0,0 0 0,0-1 0,0 0 1,0 1-1,0-1 0,0 0 0,0 0 0,-1 0 0,1 0 0,-1-1 0,1 1 1,0-1-1,-1 1 0,1-1 0,-1 0 0,1 0 0,-1 0 0,1 0 0,-1-1 1,1 1-1,-1-1 0,1 1 0,0-1 0,-1 0 0,-3-1 0,4 0-57,-1 0-1,1 1 0,0-1 0,-1 0 0,1 0 0,0-1 1,0 1-1,0 0 0,0-1 0,1 1 0,-1-1 0,1 1 1,-1-1-1,1 0 0,0 0 0,0 0 0,0 0 0,0 0 1,1 1-1,-1-1 0,1 0 0,0-1 0,0-2 1,-1-14-1162,1 1 0,3-25 0,-3 38 785,6-37-3053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64 325 5106,'0'0'10346,"-8"-10"-9647,2 4-689,0-1-1,1 0 0,0 0 0,0 0 0,1 0 0,0-1 1,0 0-1,1 0 0,0 0 0,0 0 0,1-1 0,0 1 1,1-1-1,0 1 0,0-13 0,1 20 37,0 0-1,0 0 1,0 0 0,0 0 0,0 0-1,1 0 1,-1 0 0,0 1-1,1-1 1,-1 0 0,1 0-1,-1 0 1,1 0 0,-1 1-1,1-1 1,-1 0 0,1 0-1,0 1 1,0-1 0,-1 0-1,1 1 1,0-1 0,0 1-1,0-1 1,-1 1 0,3-1-1,34-5 139,45 15-452,-77-8 330,34 5-48,1-2 0,0-1 0,55-4 0,-92 1-31,0 0-1,1-1 0,-1 0 1,0 1-1,0-1 0,1-1 1,-1 1-1,0 0 0,0-1 1,0 1-1,-1-1 0,1 0 1,0 0-1,-1 0 0,1 0 1,-1-1-1,1 1 0,-1-1 1,0 1-1,0-1 0,0 0 1,-1 0-1,1 1 0,-1-1 1,1-1-1,-1 1 0,0 0 1,0 0-1,-1 0 0,1-1 1,0 1-1,-1 0 0,0 0 1,0-1-1,0 1 0,0 0 1,-1-1-1,1 1 0,-1 0 1,0-1-1,0 1 0,0 0 1,0 0-1,0 0 0,-1 0 1,1 0-1,-1 0 0,0 0 1,0 1-1,0-1 0,0 1 1,-3-3-1,0 1 31,1 0 1,-1 0-1,0 0 0,0 1 1,0 0-1,-1 0 0,1 0 1,-1 1-1,1 0 0,-1 0 1,0 0-1,0 1 0,0 0 1,0 0-1,0 0 0,0 1 1,0-1-1,0 2 0,-7 0 1,11 0 36,0 0 1,0 0 0,0 0 0,0 1-1,0-1 1,0 0 0,1 1 0,-1 0-1,0-1 1,1 1 0,-1 0-1,1 0 1,0 0 0,0 0 0,0 0-1,0 0 1,0 0 0,0 0-1,0 0 1,1 0 0,-1 1 0,1-1-1,-1 4 1,-3 58 1010,4-60-914,0 3-25,0-1 1,1 0-1,0 1 0,0-1 1,0 0-1,1 0 0,0 0 1,0 0-1,0 0 0,1 0 1,0-1-1,0 1 0,1-1 1,-1 0-1,6 6 0,-1-3 37,-1-1 1,1-1-1,0 1 0,1-1 0,-1-1 0,1 0 0,0 0 0,18 6 0,-4-3-261,1-2 0,0 0 0,0-1-1,1-2 1,0 0 0,-1-2 0,29-2 0,-30-4-3527,-12-11-3046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15335,'0'0'6750,"11"0"-6297,57 1 438,1 2 0,115 20 1,-169-18-10046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4402,'0'0'3490,"15"-34"-4547,-7 29-1008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8 319 11301,'0'0'2500,"0"18"-2225,1 5-24,-1 1 452,0-1 0,-5 36 1,4-55-605,-1-43 861,2 38-970,-1-20-296,1 1 0,1-1-1,1 1 1,1 0 0,0-1 0,11-33 0,-14 54 362,1-1 0,-1 0 0,0 1 0,0-1 0,0 0 0,0 1 0,1-1 0,-1 1 0,0-1 0,1 0 0,-1 1 0,0-1 0,1 1 0,-1-1 0,1 1 0,-1-1 0,1 1 0,-1-1 0,1 1 0,-1 0 0,1-1 0,0 1 0,-1 0 0,1-1 0,-1 1 0,1 0 0,0 0 0,-1-1 0,1 1 0,0 0 0,-1 0 0,1 0 0,0 0 0,0 0 0,-1 0 0,1 0 0,0 0 0,-1 0 0,1 1 0,0-1 0,-1 0 0,1 0 0,-1 0 0,1 1 0,0-1 0,0 1 0,25 25 344,-19-19-62,8 10-50,0-2 0,2 1 1,0-2-1,0 0 1,2-2-1,23 14 1,-30-20-213,1 0 1,-1-1-1,1-1 1,1 0-1,-1 0 1,0-1-1,1-1 1,0 0-1,-1-1 1,1-1-1,19-2 1,-30 2-58,-1-1 0,0 1-1,-1-1 1,1 0 0,0 0 0,0 0 0,0 0 0,0 0-1,-1-1 1,1 1 0,-1 0 0,1-1 0,-1 1 0,1-1-1,-1 0 1,0 1 0,0-1 0,0 0 0,0 0 0,0 0-1,0 0 1,0 1 0,0-1 0,-1-1 0,1-2 0,9-58 90,-9 55-108,5-215 297,-7 169 239,1 53-519,0-1-1,1 1 1,-1 0-1,0-1 1,0 1-1,1-1 1,-1 1-1,1 0 1,-1-1-1,1 1 1,0 0-1,-1 0 1,1-1-1,0 1 1,0 0-1,1-2 1,6-9-6535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41 13254,'0'0'1235,"-19"7"-378,-151 63 1832,150-61-2566,14-5-107,-1-1-1,0 0 1,1 0 0,-1 0-1,0-1 1,0 0 0,0 0-1,-14 0 1,25-15-1281,5 1 685,0 1 0,1 0 0,0 0-1,0 1 1,2 0 0,-1 1 0,19-12-1,-21 15 911,1 1-1,0-1 0,1 2 0,-1-1 0,1 2 0,0-1 0,0 1 0,0 1 0,0 0 1,16-1-1,-21 4-150,-1-1 0,0 1 0,0 0 1,0 1-1,0-1 0,0 1 0,0 0 0,0 0 1,0 1-1,-1-1 0,1 1 0,6 5 0,51 50 1231,-30-26-691,-15-16-315,-10-8-252,1-1 0,-1 1-1,1-2 1,1 1 0,-1-1 0,1-1 0,0 1 0,0-1 0,0-1 0,13 5 0,-18-9 29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9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15191,'0'0'1988,"-11"20"-1223,-122 296 1743,85-186-2524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5939,'0'0'7398,"0"8"-6014,0 49 3219,1-72-3910,3-5-968,1-1-1,10-28 1,-13 41 223,2 0 0,-1 0 0,1 1 0,0-1 1,0 1-1,1 0 0,0 0 0,0 0 0,7-6 1,-10 12 64,0 0 1,0 0 0,0 0 0,0 0-1,0 0 1,0 0 0,0 1 0,0-1-1,0 1 1,0 0 0,0-1 0,0 1-1,0 0 1,0 0 0,0 0 0,0 0-1,1 1 1,-1-1 0,0 1 0,0-1-1,0 1 1,0 0 0,0 0 0,0-1 0,-1 1-1,1 1 1,0-1 0,3 2 0,7 6 137,-1 0 1,0 1 0,12 13 0,-2-2 122,-2-4-111,1 1 0,1-2 1,1-1-1,0-1 0,1 0 0,33 13 0,-55-27-98,-1 0-1,0 0 1,1 0-1,-1-1 1,1 1 0,-1 0-1,0 0 1,1-1-1,-1 1 1,0 0 0,1 0-1,-1-1 1,0 1-1,0 0 1,1-1 0,-1 1-1,0-1 1,0 1-1,0 0 1,0-1 0,1 1-1,-1 0 1,0-1-1,0 1 1,0-1 0,0 1-1,0-1 1,0 1-1,0 0 1,0-1 0,0 1-1,0-1 1,0 1-1,0-1 1,0-23-69,-1 18 95,1-134-1116,0 47-3665,0 48-1577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15527,'0'0'2887,"3"22"-1791,59 352 1255,-59-357-3162,-2-23-1603,3-20 767,-2 21 1659,0 0 0,1 0-1,-1 0 1,1 0 0,0 0 0,1 1-1,-1-1 1,1 1 0,-1 0-1,1 0 1,1 0 0,-1 1 0,0-1-1,1 1 1,0 0 0,0 0 0,0 1-1,0-1 1,10-2 0,-11 3 90,0 1 0,0 1 0,-1-1 1,1 0-1,0 1 0,0 0 0,0 0 0,0 0 0,-1 0 1,1 1-1,0 0 0,0 0 0,0 0 0,-1 0 1,1 0-1,0 1 0,-1-1 0,0 1 0,1 0 0,-1 0 1,0 0-1,0 1 0,0-1 0,0 1 0,0-1 1,-1 1-1,1 0 0,-1 0 0,3 4 0,-1 0-49,0 0-1,0 0 1,-1 1-1,0-1 1,0 1-1,-1-1 1,0 1-1,-1 0 1,1 0-1,-1 0 0,-1 0 1,1 0-1,-2 0 1,0 12-1,0-19-52,0 1-1,1 0 0,-1-1 0,0 1 0,0-1 1,0 0-1,0 1 0,0-1 0,-1 0 0,1 0 1,0 1-1,-1-1 0,1 0 0,0 0 1,-1 0-1,1-1 0,-1 1 0,0 0 0,1-1 1,-1 1-1,1-1 0,-1 1 0,0-1 1,1 0-1,-3 1 0,-49 1 65,39-3-54,11 1-73,1 0 1,-1-1 0,1 1-1,-1-1 1,0 1 0,1-1-1,-1 0 1,1 0 0,0 0-1,-1-1 1,1 1 0,0-1 0,0 1-1,0-1 1,0 0 0,0 1-1,0-1 1,0 0 0,1 0-1,-1 0 1,1-1 0,-1 1-1,1 0 1,0-1 0,0 1-1,0 0 1,0-1 0,0 1-1,0-5 1,-1-1-849,0 0-1,1 0 0,0 0 1,1-1-1,-1 1 1,2 0-1,-1-1 0,3-11 1,8-9-6319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10 267 1121,'0'0'12320,"1"4"-11717,2 3 1576,-3-11-904,-4-28-416,-5-44 847,14 75-1617,0 0 1,0 1-1,0 0 1,0 0-1,0 0 1,0 1-1,-1 0 1,9 1-1,63 25-75,-57-19 29,0-1 0,0-1 0,1-1 0,0 0 0,38 3 0,-54-8-24,0 0-1,1 0 1,-1 0-1,1 0 1,-1-1-1,0 1 1,1-1-1,-1 0 1,0-1-1,0 1 1,0-1-1,0 1 1,0-1-1,5-3 0,-7 2-59,1 1 0,-1-1-1,0 0 1,0 0-1,0 0 1,-1 0-1,1 0 1,-1-1-1,1 1 1,-1 0-1,0-1 1,0 1-1,0-1 1,-1 1-1,1-1 1,-1 1-1,0-8 1,0 1-270,0-1 0,-1 1 0,1 0 0,-2-1 0,0 1 0,-5-18 0,5 24 289,1 0 0,-1 0 0,0 1 0,0-1 0,0 1 0,0-1 0,-1 1 0,1 0 0,-1 0 0,0 0 0,0 0 0,0 0 0,0 1 0,-1-1 0,1 1 0,0 0 0,-1 0 0,0 0 0,0 1 0,-5-2 0,8 2 42,0 1 0,0 0-1,0 0 1,0 0-1,0 0 1,0 0 0,0 0-1,0 0 1,0 0 0,0 0-1,0 0 1,0 1-1,0-1 1,0 0 0,0 1-1,1-1 1,-1 1 0,0-1-1,0 1 1,0-1 0,1 1-1,-1-1 1,0 1-1,0 0 1,0 1 0,-14 28 275,3 37 228,10-54-430,1-1 0,1 1 0,0 0 1,1-1-1,0 1 0,1 0 0,0-1 0,5 16 1,-5-23-140,1 1 0,0-1 0,0 1 0,0-1 0,1 0 0,-1 0 0,1 0 0,1-1 0,-1 1 0,0-1 0,1 0 0,0 0 0,0-1 0,0 1 0,1-1 0,-1 0 0,1-1 0,10 4 0,44 8-2926,3-12-3554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18825,'0'0'888,"6"19"-538,88 286 837,-94-305-1188,0 0 0,0 0 0,0 1 0,0-1 0,0 0 0,0 0 0,0 0 0,0 1 1,0-1-1,0 0 0,0 0 0,0 0 0,-1 1 0,1-1 0,0 0 0,0 0 0,0 0 0,0 0 0,-1 1 1,1-1-1,0 0 0,0 0 0,0 0 0,-1 0 0,1 0 0,0 0 0,0 0 0,0 0 0,-1 0 0,1 1 1,0-1-1,0 0 0,-1 0 0,1 0 0,0 0 0,0 0 0,0 0 0,-1-1 0,1 1 0,0 0 0,0 0 1,-1 0-1,1 0 0,0 0 0,0 0 0,0 0 0,-1 0 0,1 0 0,0-1 0,-1 1-15,-86-22-864,65 15 807,0 1 0,-1 1 1,-29-3-1,41 6 90,-1 2-1,1-1 1,-1 2 0,1-1-1,-1 2 1,-21 4 0,29-4 29,1-1 1,0 1-1,0 0 1,-1 0 0,1 0-1,0 0 1,1 0 0,-1 1-1,0-1 1,1 1-1,-1 0 1,1-1 0,0 1-1,0 0 1,0 1 0,0-1-1,0 0 1,1 0-1,-1 1 1,1-1 0,0 1-1,0 0 1,1-1 0,-1 1-1,0 5 1,1-5 6,-1 0 0,1 0 1,0 0-1,0 0 0,0 0 1,1-1-1,-1 1 0,1 0 1,0 0-1,0-1 0,0 1 1,1 0-1,-1-1 0,1 1 1,0-1-1,0 0 0,0 1 1,0-1-1,4 4 0,-1-3 3,0 0-1,1 0 0,-1 0 0,1-1 1,0 1-1,0-1 0,0-1 0,0 1 1,0-1-1,10 2 0,9 1-293,-1-2-1,1-1 0,0-1 1,0 0-1,26-5 1,16-8-3348,-3-14-2956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11637,'0'0'6083,"-18"91"-10773,18-61-5523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11685,'0'0'4720,"16"3"-1295,-3-2-2905,11 3 735,1-1 0,0-1-1,41-2 1,-63-1-1318,1 0 0,0 1 0,-1-2-1,1 1 1,-1 0 0,0-1 0,1 0 0,-1 1 0,0-1 0,0-1 0,0 1-1,0 0 1,-1-1 0,1 1 0,-1-1 0,1 0 0,-1 0 0,0 0 0,0 0-1,0 0 1,0 0 0,-1-1 0,1 1 0,-1-1 0,0 1 0,0-1 0,0 1 0,-1-1-1,1 0 1,-1 1 0,0-1 0,0 0 0,0 1 0,0-1 0,-1 0 0,0-4-1,0 4-97,0 0-1,0 0 1,0-1-1,0 1 1,-1 0-1,1 1 1,-1-1-1,0 0 1,0 0-1,-1 1 1,1-1-1,-1 1 1,-4-5-1,5 6 155,-1 0-1,1 1 0,0-1 0,0 1 1,-1 0-1,1-1 0,-1 1 0,1 0 0,-1 1 1,1-1-1,-1 0 0,0 1 0,1-1 0,-1 1 1,0 0-1,1 0 0,-1 0 0,0 0 1,1 1-1,-1-1 0,0 1 0,-4 1 0,3 0 90,0 0 0,0 1-1,0-1 1,0 1-1,0 0 1,0 1-1,1-1 1,0 0 0,0 1-1,0 0 1,0 0-1,0 0 1,1 0-1,-1 0 1,1 1 0,-3 7-1,1 0 144,-1 0 0,2 0 0,-1 1 1,2 0-1,-2 14 0,3-21-178,1 0 1,-1 0-1,2 0 1,-1 0-1,0 0 0,1 1 1,0-2-1,1 1 1,-1 0-1,1 0 1,1 0-1,4 10 1,-4-13-133,0 1 0,0 0 0,1-1 0,-1 0 1,1 0-1,-1 0 0,1 0 0,0-1 0,0 0 1,0 1-1,1-1 0,-1-1 0,0 1 0,1-1 0,-1 1 1,1-1-1,6 0 0,35 3-3605,0-4-3500</inkml:trace>
  <inkml:trace contextRef="#ctx0" brushRef="#br0" timeOffset="1">629 18 19593,'0'0'7315,"105"42"-6306,-59-32-353,3-3-624,-2-4-32,-6-1-48,-11 1-1793,-14 0-2225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12870,'0'0'6678,"20"5"-5443,-10-3-1098,20 5 554,44 6-1,-62-12-584,0 0 0,0-1 0,0 0 0,0-1 1,-1 0-1,1-1 0,0 0 0,20-8 0,-18 5-304,-1-1-1,-1-1 1,1 0 0,-1-1-1,0 0 1,-1-1 0,0 0-1,-1-1 1,0 0 0,0 0-1,-1-1 1,0-1-1,-1 0 1,0 0 0,-1 0-1,0-1 1,-1 0 0,-1 0-1,0 0 1,-1-1 0,0 0-1,-1 0 1,-1 0 0,0 0-1,0-28 1,-2 26-109,-1-37-195,0 50 518,1 0-1,0 1 1,-1-1 0,0 1 0,0-1-1,0 1 1,0-1 0,0 1-1,0 0 1,0-1 0,-1 1 0,1 0-1,-1 0 1,0 0 0,0 0 0,-3-3-1,4 5-12,1 0-1,0 0 0,-1 0 1,1 0-1,-1 0 0,1 0 1,0 0-1,-1 1 0,1-1 1,-1 0-1,1 0 0,0 0 1,-1 0-1,1 1 0,0-1 1,-1 0-1,1 0 0,0 1 1,-1-1-1,1 0 0,0 1 1,0-1-1,-1 0 0,1 1 1,0-1-1,0 0 0,0 1 1,-1-1-1,1 0 0,0 1 0,0-1 1,0 1-1,0-1 0,0 0 1,0 1-1,0-1 0,0 1 1,0 0-1,-10 38-11,3 0-1,0 1 1,3-1-1,1 1 1,3 41 0,0-52-36,0 82-2815,0-69-1878,0-17-1753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26 416,'0'0'5264,"1"-4"-4947,-1 3-312,0 1 0,0-1 0,0 0 0,0 1-1,0-1 1,0 0 0,0 0 0,0 1-1,0-1 1,0 0 0,0 0 0,-1 1 0,1-1-1,0 0 1,0 1 0,-1-1 0,1 1-1,-1-1 1,1 0 0,0 1 0,-1-1 0,1 1-1,-1-1 1,0 1 0,1-1 0,-1 1-1,1-1 1,-1 1 0,0 0 0,1-1 0,-1 1-1,-1-1 1,0 1-10,-1-1 1,1 1-1,0-1 0,-1 1 0,1 0 1,-1 0-1,1 0 0,-1 0 0,1 1 1,-1-1-1,1 1 0,-4 0 0,4 0 9,0 0-1,0 1 1,0-1-1,0 0 0,0 1 1,1-1-1,-1 1 0,0 0 1,1-1-1,-1 1 0,1 0 1,0 0-1,0 0 0,0 0 1,0 0-1,0 0 1,0 0-1,0 1 0,1-1 1,-1 0-1,1 0 0,-1 0 1,1 1-1,0 2 0,1 57 67,-1-61-71,1 4 37,0 0 1,1 0-1,0-1 1,0 1-1,0 0 1,0-1-1,1 1 1,0-1-1,0 0 1,0 0-1,0 0 1,1 0-1,4 4 1,5 4 176,1-1-1,22 14 1,-36-24-206,0-1-1,0 0 0,1 0 0,-1 0 0,0 0 1,0 0-1,0 0 0,0 0 0,1 0 1,-1 0-1,0 0 0,0 0 0,0 0 0,0 1 1,0-1-1,0 0 0,0 0 0,1 0 0,-1 0 1,0 0-1,0 1 0,0-1 0,0 0 0,0 0 1,0 0-1,0 0 0,0 0 0,0 1 1,0-1-1,0 0 0,0 0 0,0 0 0,0 0 1,0 1-1,0-1 0,0 0 0,0 0 0,0 0 1,0 0-1,0 1 0,0-1 0,0 0 1,0 0-1,0 0 0,0 0 0,-1 0 0,1 1 1,0-1-1,0 0 0,0 0 0,-12 4 90,-12-1 310,23-4-541,0 1-1,1-1 1,-1 0-1,1 0 1,-1 0 0,1 0-1,0 0 1,-1 1-1,1-1 1,0 0-1,0 0 1,0 0-1,0 0 1,0 0-1,0 0 1,0 0-1,0 0 1,0 0-1,0 0 1,0 0-1,1 0 1,-1-1-1,4-11-4898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3474,'0'0'15756,"18"-5"-14379,-3 1-1216,0 0 0,29-3 0,-41 7-143,0 0 1,0 0 0,0 1 0,0 0 0,0 0 0,-1-1-1,1 2 1,0-1 0,0 0 0,-1 0 0,1 1-1,-1 0 1,1-1 0,-1 1 0,4 3 0,29 36 99,-21-23-44,7 4-164,18 19-23,-24-14-2824,-21-81-1049,8-35 7108,-2 86-3000,1 0 1,0 0 0,0 0-1,1-1 1,-1 1 0,1 0-1,-1 0 1,1 1 0,0-1-1,0 0 1,0 1 0,0-1-1,1 1 1,-1-1 0,1 1-1,-1 0 1,1 0 0,0 0-1,0 1 1,0-1 0,0 1-1,0-1 1,0 1 0,0 0-1,1 0 1,-1 1 0,0-1-1,6 0 1,9-1-1007,1 0 0,-1 1 0,33 3 0,-12 2-4759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396 141 14134,'0'0'2807,"-16"-14"-1553,-55-44-1043,66 55-211,-1 0 0,1 0 1,-1 1-1,0 0 0,0 0 0,-1 0 1,1 1-1,0-1 0,0 1 1,-1 1-1,1-1 0,0 1 0,-1 1 1,1-1-1,-1 1 0,-11 3 1,6-2 2,0 0-9,0 0 1,0 1 0,0 1-1,1 0 1,0 0 0,-1 1-1,2 1 1,-21 13 0,27-16 9,-1 0 0,1 1 0,0-1 0,0 1 0,0 0 0,1 0 1,-1 1-1,1-1 0,0 1 0,0-1 0,1 1 0,-1 0 0,1 0 0,0 0 1,0 0-1,1 1 0,0-1 0,0 0 0,0 1 0,0-1 0,1 10 0,1-11 1,0-1 0,0 0 0,0 0 0,0 0 0,1 0 0,-1 0 0,1 0 0,0 0 0,0-1 0,0 1 0,0-1 0,0 1 0,1-1-1,-1 0 1,1 0 0,0 0 0,-1 0 0,1 0 0,0-1 0,0 1 0,0-1 0,0 0 0,0 0 0,1 0 0,-1 0 0,0 0-1,5 0 1,12 2-37,-1 0-1,1-1 1,21 0-1,-23-1-108,1-2 0,-1 1 0,0-2 0,0-1 0,27-6 0,-40 7 101,-1 1 0,0-1 1,0 1-1,1-1 0,-2 0 0,1-1 0,0 1 1,0-1-1,-1 0 0,1 0 0,-1 0 0,0 0 1,0 0-1,0-1 0,0 1 0,-1-1 0,1 0 0,-1 0 1,0 0-1,0 0 0,0 0 0,-1 0 0,1-1 1,-1 1-1,0-1 0,-1 1 0,1-1 0,-1-4 1,1 1 7,-3-46 573,1 51-419,1 0 0,-1 1 1,0-1-1,0 1 0,0-1 1,0 1-1,0-1 0,-1 1 0,1 0 1,-1 0-1,1 0 0,-1-1 1,0 2-1,0-1 0,0 0 1,0 0-1,-4-2 0,2 26 6,3-16-128,1 0 1,-1 0-1,1 1 0,1-1 0,-1 0 1,1 0-1,0 0 0,1 0 0,0 0 1,-1 0-1,2 0 0,-1-1 0,1 1 1,3 5-1,-3-7 13,1 0 0,0 0 0,0 0 0,0 0 0,0-1 0,0 0 0,1 0 0,-1 0 0,1 0 0,0-1-1,0 1 1,0-1 0,0-1 0,0 1 0,0-1 0,10 2 0,-1-1 19,1 0 0,-1-1 0,0 0-1,1-2 1,-1 1 0,18-4 0,-29 3-42,1 1 0,-1-1 0,1 0 0,-1 0 0,0 0 0,1-1 0,-1 1 0,0-1 0,0 1 0,0-1 0,0 0 0,0-1 0,0 1 0,0 0 0,-1-1 0,1 0 0,-1 1 0,0-1 0,0 0 0,0 0 0,0 0 0,0 0 0,-1-1 0,1 1 0,-1 0 0,0-1 0,0 1 0,0-1 0,0-6 0,-1-61-622,0 67 669,-1-1-1,0 1 0,0 0 1,0 0-1,0 0 1,-1 0-1,0 0 1,1 0-1,-1 0 0,-1 0 1,1 1-1,-1-1 1,1 1-1,-4-4 1,5 6 123,1 10-150,0 6-22,-1-4 0,1 0 1,1-1 0,-1 1-1,2-1 1,-1 1-1,5 11 1,-5-19 9,1 1 0,-1-1 0,1 0 0,0 1 0,1-1 1,-1 0-1,0 0 0,1-1 0,0 1 0,0 0 0,0-1 0,0 0 1,0 1-1,0-1 0,0 0 0,1-1 0,-1 1 0,1-1 0,-1 1 1,1-1-1,5 1 0,-3 0-58,0-1 0,1 1 0,0-1 0,-1-1 0,1 1 0,0-1 1,-1 0-1,1-1 0,0 1 0,-1-1 0,1-1 0,-1 1 0,1-1 0,-1 0 0,12-6 0,-14 5-9,0 0-1,0 0 1,0 0-1,0 0 1,-1-1-1,1 0 0,-1 1 1,0-1-1,0 0 1,-1 0-1,1-1 1,-1 1-1,0-1 0,0 1 1,0-1-1,-1 0 1,1 1-1,-1-1 0,0 0 1,-1 0-1,1-10 1,-1-61 18,0 100 753,0-7-567,0-1 1,1 1-1,1 0 1,1 0-1,8 30 1,-9-42-128,-1 0-1,1-1 1,1 1 0,-1-1-1,1 0 1,-1 0 0,1 0-1,0 0 1,1 0 0,-1-1 0,1 1-1,-1-1 1,1 0 0,0 0-1,0 0 1,1 0 0,-1-1 0,0 0-1,1 0 1,0 0 0,-1 0-1,1-1 1,0 0 0,10 1 0,-10-1-130,0 0 0,0-1 1,0 0-1,1 0 1,-1 0-1,0-1 1,0 1-1,1-1 1,-1-1-1,0 1 1,0-1-1,0 0 0,-1 0 1,1 0-1,0 0 1,-1-1-1,1 0 1,5-5-1,-1-1-343,-1-1-1,0 1 1,-1-1-1,0 0 1,-1-1-1,10-20 1,-11 19 560,1 1 0,0 1 0,1 0 1,0-1-1,11-11 0,-16 20 102,0 0 0,0 0-1,0 0 1,1 0 0,-1 0-1,0 1 1,1-1 0,-1 1 0,1-1-1,-1 1 1,1 0 0,0 0-1,-1 0 1,1 0 0,0 0-1,0 1 1,0 0 0,0-1-1,-1 1 1,1 0 0,0 0-1,0 0 1,0 1 0,0-1-1,0 1 1,-1 0 0,1-1 0,0 1-1,3 2 1,-5-2-125,1 1 1,0 0-1,-1-1 1,1 1-1,-1 0 1,0 0-1,1 0 1,-1 0-1,0 0 1,0 1-1,0-1 1,-1 0-1,1 0 1,0 1-1,-1-1 1,0 0-1,1 5 1,1 44 437,-2-47-415,1 2-86,-1-1 0,0 0-1,-1 0 1,1 1 0,-1-1-1,0 0 1,0 0 0,-1 0-1,1 0 1,-1 0 0,-1 0 0,-2 5-1,3-7-54,-1-1 0,1 0-1,-1 1 1,1-1 0,-1-1-1,0 1 1,0 0 0,0 0 0,0-1-1,0 0 1,0 0 0,0 0-1,-1 0 1,1 0 0,0 0 0,-1-1-1,1 0 1,0 1 0,-1-1-1,-3-1 1,0 1-183,6 0 77,-1 1 0,1-1 0,-1 0 0,1 1 0,0-1 1,-1 0-1,1 0 0,-1 0 0,1 0 0,-1-1 0,1 1 0,0 0 1,-1 0-1,1-1 0,0 1 0,-1-1 0,1 1 0,0-1 1,-1 0-1,1 0 0,0 1 0,0-1 0,0 0 0,0 0 0,0 0 1,0 0-1,0 0 0,0 0 0,0-1 0,0 1 0,1 0 1,-1 0-1,0-1 0,1 1 0,-1-3 0,-1-22-4944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44 362 16536,'0'0'1982,"19"0"390,-14 0-2225,12 0 86,0 0 0,0-1 0,0-1 0,0-1 0,0 0 0,-1-1 0,26-9 0,-37 10-257,0 0 0,0 0 0,0 0 1,0-1-1,0 0 0,0 0 0,-1 0 0,0 0 0,0-1 0,0 1 0,0-1 1,-1 0-1,0 0 0,0-1 0,0 1 0,-1-1 0,0 1 0,0-1 0,0 0 0,0 0 1,-1 1-1,0-1 0,-1 0 0,1 0 0,-1-11 0,-1 9-54,0 0-1,0 0 1,0 0 0,-1 0-1,-1 0 1,1 0-1,-1 0 1,0 1 0,-1-1-1,0 1 1,0 0 0,-1 0-1,0 0 1,0 1-1,0 0 1,-1 0 0,0 0-1,-8-6 1,1 3-83,0 1 0,-1 0 1,0 1-1,-16-6 0,25 11 132,-1 0 0,1 0 0,0 1-1,-1-1 1,1 1 0,-1 0 0,1 1 0,-1 0 0,1 0 0,-1 0 0,1 0-1,-1 1 1,1 0 0,-1 0 0,-7 3 0,11-3 39,-1 1 1,0 0-1,1 0 1,0 0-1,-1 1 1,1-1-1,0 0 1,0 1-1,1 0 1,-1-1-1,0 1 1,1 0-1,-1 0 1,1 0-1,0 0 1,0 0-1,0 0 1,0 4-1,-7 60 448,8-65-443,-2 34 352,2 0 0,1 0 0,2 0 0,2 0 0,1-1 0,21 67 0,-11-54-258,-1 0 0,-2 1 0,-3 0 0,-1 1 0,2 82 0,-11-128-155,0 0 0,0 1 1,0-1-1,-1 0 0,0 1 0,0-1 1,0 0-1,0 0 0,0 0 0,-1 0 0,0 0 1,0 0-1,-3 4 0,3-6-86,0 0-1,0 0 1,0 0 0,0 0-1,-1-1 1,1 1-1,0-1 1,-1 0 0,1 1-1,-1-1 1,0 0-1,1 0 1,-1-1 0,0 1-1,0-1 1,1 1-1,-1-1 1,0 0 0,0 0-1,0 0 1,-3-1-1,3 1-53,1-1-1,0 0 0,-1 0 0,1 0 1,0 0-1,0 0 0,0 0 0,0-1 0,0 1 1,0-1-1,0 1 0,0-1 0,1 0 1,-1 1-1,0-1 0,1 0 0,0 0 1,-1 0-1,1-1 0,0 1 0,0 0 0,0 0 1,1-1-1,-1 1 0,0 0 0,1-1 1,-1 1-1,1-4 0,-3-12-361,2 0 0,0-32-1,1 37 645,0 6-52,0 0 1,1-1 0,0 1 0,0 0 0,0 1 0,1-1 0,0 0 0,0 0 0,1 1-1,0-1 1,0 1 0,0 0 0,1 0 0,0 0 0,0 0 0,6-5 0,-3 5 229,0 0 0,0 0 1,1 0-1,0 1 0,0 1 1,0-1-1,1 1 0,0 1 1,-1 0-1,1 0 0,18-3 1,11 1 452,58-2 1,-73 8-742,1-2 0,-1-1 0,0 0-1,0-2 1,0-1 0,0 0 0,31-13 0,-51 16 10,1-1 0,-1 1 0,0-1 0,0 1 0,0-1 0,0 0 0,0 0 0,-1 0 0,1-1 0,-1 1 0,0-1 0,0 1 1,0-1-1,-1 0 0,1 1 0,-1-1 0,2-6 0,-2 3 12,1 1 1,-1-1 0,-1 1-1,1-1 1,-1 1 0,0-1-1,-1 1 1,0-1-1,0 1 1,-2-10 0,1 13 6,1 0 1,-1 1-1,0-1 1,0 0-1,0 1 1,0-1-1,0 1 1,-1 0 0,1 0-1,-1-1 1,0 2-1,1-1 1,-1 0-1,0 1 1,0-1-1,0 1 1,0 0-1,0 0 1,0 0-1,-1 0 1,1 0 0,0 1-1,0 0 1,-5 0-1,3-1 9,0 1-1,0-1 1,1 2 0,-1-1-1,0 0 1,1 1-1,-1 0 1,0 0 0,1 0-1,-1 1 1,1-1-1,0 1 1,-1 0 0,1 1-1,0-1 1,-4 4-1,5-3 75,-1 1-1,1 0 0,0 1 0,0-1 0,0 1 0,0-1 0,1 1 0,0 0 0,0 0 0,0 0 0,1 0 0,-1 0 1,1 0-1,0 0 0,1 0 0,-1 10 0,2-12-62,-1 0-1,0 1 1,1-1 0,0 1-1,0-1 1,0 0 0,0 0 0,1 1-1,-1-1 1,1 0 0,-1 0 0,1 0-1,0-1 1,1 1 0,-1 0-1,0-1 1,1 1 0,-1-1 0,1 0-1,0 0 1,0 0 0,0 0-1,0 0 1,0-1 0,5 3 0,6 0-315,0 0 1,-1-1-1,2 0 1,24 1 0,25-4-6405,-14-5-5375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15095,'0'0'3714,"-104"10"-3714,81 9-80,1 4-2850,3 2-3153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17256,'0'0'6731,"18"2"-6568,-3 0-140,1 1 0,25 7 0,-38-9-22,-1 0-1,0 1 0,0-1 1,0 1-1,0 0 1,0 0-1,0-1 1,0 1-1,-1 1 0,1-1 1,-1 0-1,1 0 1,-1 0-1,0 1 1,0-1-1,0 0 0,0 1 1,0-1-1,-1 1 1,1 0-1,-1-1 1,0 1-1,1-1 0,-1 1 1,0 0-1,-1 3 1,1 5-5,2 36-26,-3-35 8,1-1 0,0 1 0,1 0 0,0 0 0,1 0 0,0-1 0,1 1 0,0-1-1,9 21 1,-9-29-17,1 1-1,-1-1 1,1 0-1,0 0 1,0-1 0,0 1-1,0-1 1,0 0-1,1 0 1,-1-1-1,0 1 1,1-1-1,0 0 1,-1 0-1,1 0 1,0-1-1,-1 1 1,7-1-1,13 0-280,-1-1-1,28-4 0,-39 4 173,1-2 1,0 0 0,0 0-1,-1-1 1,1-1 0,-1 0-1,-1 0 1,1-2 0,-1 1-1,0-1 1,13-11 0,-19 13 211,1 0 1,-1 0-1,0-1 1,0 1-1,-1-1 1,1 0-1,-1-1 1,-1 1-1,1-1 1,-1 0-1,0 0 1,-1 0-1,0 0 1,0 0-1,0-1 1,-1 1-1,0 0 1,-1-1-1,1 1 1,-2-14-1,1 19-54,0 1 0,-1-1 0,1 1 0,0-1 0,-1 1 0,1-1 0,-1 1 0,1-1 0,-1 1 0,1 0-1,-1-1 1,0 1 0,0 0 0,0-1 0,0 1 0,0 0 0,0 0 0,0 0 0,0 0 0,-1 0 0,1 0 0,0 0 0,0 0 0,-1 1 0,1-1 0,-1 0 0,1 1 0,-1-1 0,1 1 0,-1 0-1,1-1 1,-1 1 0,1 0 0,-1 0 0,1 0 0,-1 0 0,1 0 0,-3 1 0,0-1-19,0 1 0,1 0-1,-1 0 1,1 0 0,-1 0 0,1 0-1,0 1 1,-1 0 0,1-1 0,0 1-1,0 1 1,0-1 0,1 0 0,-1 1-1,-3 3 1,3-1 9,-1 0-1,1 0 1,1 1-1,-1-1 1,1 1 0,0 0-1,0 0 1,0-1-1,1 1 1,0 0 0,0 0-1,1 1 1,0-1-1,0 0 1,0 0-1,2 12 1,-1-15-3,0 1-1,0-1 1,0 1-1,0-1 1,1 0 0,-1 1-1,1-1 1,0 0-1,0 0 1,0 0 0,1 0-1,-1-1 1,0 1-1,1-1 1,0 1-1,0-1 1,0 0 0,0 0-1,0 0 1,0 0-1,0-1 1,0 1 0,1-1-1,-1 0 1,1 0-1,-1 0 1,1 0 0,-1-1-1,5 1 1,0-1-196,0 1 1,0-2-1,-1 1 1,1-1-1,-1-1 1,1 1-1,-1-1 1,1 0-1,-1-1 1,0 0 0,0 0-1,13-8 1,-2-2-677,-1 0 1,0-2-1,16-18 1,-22 21 767,0 1 1,1 0 0,0 0-1,0 1 1,1 1 0,1 0-1,0 1 1,15-7 0,-25 14 305,-1-1 1,0 1 0,1-1 0,-1 1 0,1 0 0,0 1 0,-1-1 0,1 1 0,0-1 0,-1 1 0,1 0 0,0 0 0,-1 1 0,1-1 0,0 1 0,-1 0 0,1 0 0,-1 0 0,1 0-1,-1 1 1,1-1 0,-1 1 0,0 0 0,0 0 0,0 0 0,0 0 0,0 1 0,0-1 0,-1 1 0,1 0 0,-1 0 0,4 6 0,-1 0 20,0 1 0,-1 1 0,-1-1 0,0 1 1,0-1-1,-1 1 0,0 0 0,-1 0 0,0 0 0,-1 11 1,0-18-225,1 0 1,-1 0-1,0 0 1,-1 0-1,1-1 1,0 1-1,-1 0 1,0 0-1,0-1 1,0 1-1,-1 0 1,1-1-1,-1 1 0,0-1 1,-3 4-1,2-4-187,0-1 0,0 0 0,0-1 0,0 1 0,-1-1 0,1 1 0,-1-1-1,1 0 1,-1 0 0,0-1 0,1 1 0,-1-1 0,0 1 0,1-1-1,-1 0 1,-4-1 0,-1 1-661,3 0-238,-1 0 1,1 0-1,-1 0 0,1-1 1,-1 0-1,1-1 0,-7-1 0,-28-20-8976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4802,'0'0'17720,"-99"40"-17720,55 1-448,-9-1-2817,-1-5-5427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6 124 4098,'0'0'11477,"-1"1"-11232,1 0-1,-1 0 1,1-1-1,-1 1 0,1 0 1,-1 0-1,1 0 1,0-1-1,-1 1 1,1 0-1,0 0 1,0 0-1,0 0 1,-1 0-1,1 0 1,0 0-1,0-1 0,1 3 1,2-1-64,2 1 1,-1-1 0,0 1-1,0-1 1,1 0-1,-1-1 1,1 1-1,-1-1 1,1 0-1,0 0 1,0 0 0,5 0-1,66-1 240,-44-1-294,-23 1-201,-1 0 1,1-1-1,-1 0 0,0-1 0,1 0 1,-1 0-1,0-1 0,0 0 1,0 0-1,10-7 0,-14 8-93,0 0 0,-1-1-1,0 0 1,1 0 0,-1 0 0,0 0-1,0 0 1,-1 0 0,1-1-1,-1 1 1,1-1 0,-1 0 0,0 0-1,-1 0 1,1 0 0,-1 0-1,1 0 1,-1 0 0,0-1 0,-1 1-1,1 0 1,-1-6 0,0 9 126,0-1 0,0 0 0,-1 1 1,1-1-1,0 1 0,-1-1 0,1 1 1,-1-1-1,1 1 0,-1-1 0,0 1 1,0 0-1,0-1 0,0 1 0,0 0 1,0-1-1,0 1 0,0 0 0,0 0 0,0 0 1,-2-1-1,-1 0 1,0 0 1,0 0 0,0 0-1,0 1 1,0-1-1,0 1 1,-8-1-1,2 0 34,1 1 1,-1 1-1,1 0 0,-1 0 0,1 1 0,-1 0 0,-9 2 1,15-1 39,-1 1 1,0-1 0,1 1 0,0-1 0,-1 1 0,1 0 0,0 1 0,1-1 0,-1 1 0,0 0 0,1 0 0,0 0 0,0 0 0,0 0 0,1 1 0,-1 0 0,1-1 0,0 1 0,0 0-1,1 0 1,0 0 0,0 0 0,0 0 0,0 0 0,1 0 0,-1 7 0,1-4 50,-1 0 1,1 0-1,1-1 0,0 1 0,0 0 1,0-1-1,1 1 0,0-1 1,0 0-1,1 1 0,-1-1 0,2 0 1,-1 0-1,1-1 0,0 1 0,9 10 1,-3-9-38,-1-1 0,1 0 1,1-1-1,-1 0 1,1 0-1,0-1 0,0 0 1,1-1-1,-1-1 1,1 0-1,14 2 0,7 0-14,0-3-1,61-2 0,-82 0-185,1-2 0,0 1-1,-1-2 1,0 0 0,1 0 0,-1-1-1,0-1 1,-1 0 0,17-9 0,-24 12 48,0 0 0,-1-1-1,1 1 1,-1-1 0,0 0 0,0 0 0,0 0 0,0 0 0,0 0 0,-1-1 0,1 0 0,-1 1 0,0-1 0,0 0-1,-1 0 1,1 0 0,-1 0 0,1 0 0,-1 0 0,-1 0 0,1 0 0,0-1 0,-1 1 0,0 0 0,0 0 0,0-1-1,-1 1 1,0 0 0,1 0 0,-1-1 0,-3-5 0,2 6 174,-1-1-1,1 1 1,-1 0 0,0-1 0,-1 1-1,1 1 1,-1-1 0,0 0-1,1 1 1,-2 0 0,1 0-1,0 0 1,0 0 0,-1 1 0,0 0-1,1 0 1,-1 0 0,0 0-1,0 1 1,0 0 0,0 0-1,0 0 1,-11 0 0,15 2-48,1-1 0,-1 1 0,0-1 1,1 1-1,-1 0 0,1-1 0,-1 1 0,1 0 1,-1 0-1,1-1 0,-1 1 0,1 0 0,0 0 1,-1 0-1,1-1 0,0 1 0,0 0 0,0 0 1,0 0-1,-1 0 0,1 0 0,0-1 0,1 2 1,-1 28 182,0-23-9,0-1-107,0 0 1,1 0 0,0 0 0,0 0 0,0 0 0,1 0 0,0 0 0,0-1 0,0 1-1,1 0 1,0-1 0,0 0 0,0 0 0,1 0 0,-1 0 0,1 0 0,0-1 0,1 1-1,-1-1 1,1 0 0,0-1 0,0 1 0,0-1 0,0 0 0,7 2 0,2 1-34,0 0 0,0-2 1,1 0-1,0 0 0,0-2 0,0 0 1,0 0-1,0-2 0,20 0 1,-31-1-128,0 1-1,0-1 1,-1 0 0,1 0 0,0 0 0,-1 0 0,1-1 0,-1 0 0,1 1 0,-1-1 0,0 0 0,1-1 0,-1 1 0,0-1 0,-1 1 0,1-1 0,0 0 0,-1 0-1,0 0 1,1 0 0,-1 0 0,0-1 0,-1 1 0,1-1 0,-1 1 0,1-1 0,-1 1 0,1-7 0,1-3-444,-1-1 0,0 1-1,-1-1 1,0 0 0,-1 1 0,-3-27 0,-3 17 1655,2 38 722,2 41-555,1-52-1288,1 0 0,1 1 0,-1-1 0,1 0 1,0 0-1,0 0 0,0 0 0,0 1 1,1-1-1,-1-1 0,1 1 0,0 0 0,1 0 1,-1-1-1,0 1 0,1-1 0,0 0 0,0 0 1,0 0-1,0 0 0,7 5 0,-5-5-284,1 0 1,-1-1-1,1 1 0,0-1 0,-1 0 0,9 1 1,40 2-5847,-17-8-2165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15015,'0'0'1038,"3"15"-769,16 59 74,22 91 503,-28-108-5575,-15-90 3737,1-47-2553,1 77 3545,0 0 0,1 0 0,-1 0 0,1 0 0,-1 0 0,1 0 0,0 0 0,0 1 0,0-1 0,0 0-1,1 1 1,-1-1 0,1 0 0,0 1 0,-1 0 0,1-1 0,0 1 0,0 0 0,1 0 0,2-2 0,-3 3 204,1 0 0,-1 0 0,0 0 1,1 1-1,-1-1 0,1 1 0,-1-1 0,1 1 0,-1 0 1,1 0-1,-1 0 0,1 1 0,-1-1 0,0 0 1,1 1-1,-1 0 0,1-1 0,-1 1 0,0 0 0,4 2 1,45 34 834,-14-8-612,-27-25-377,0 0-1,0-1 1,0 0-1,1 0 0,-1-1 1,1-1-1,0 0 0,-1 0 1,21-2-1,-24 1 77,-1 0-1,1-1 1,-1 0 0,0 0-1,1 0 1,-1-1 0,0 0 0,0-1-1,0 1 1,0-1 0,-1 0-1,1 0 1,-1-1 0,1 0-1,-1 0 1,0 0 0,6-7-1,-10 10-45,0-1 1,0 1-1,0 0 0,0-1 0,-1 1 0,1-1 0,0 1 0,-1-1 0,1 1 0,-1-1 0,1 1 0,-1-1 1,0 1-1,0-1 0,1 0 0,-1 1 0,0-1 0,-1 1 0,1-1 0,0 1 0,0-1 0,-1 0 0,1 1 1,-1-1-1,0-1 0,-1 0-52,0 1 1,1 0-1,-1 0 0,0 0 1,0 0-1,0 1 1,-1-1-1,1 0 1,0 1-1,0 0 0,-1-1 1,1 1-1,-6-1 1,4 0-11,0 1 0,-1-1 1,1 1-1,0 0 0,-1 1 0,1-1 1,-1 1-1,1 0 0,-1 0 1,1 0-1,-1 1 0,1 0 1,0-1-1,-1 2 0,1-1 0,0 0 1,0 1-1,-7 3 0,8-3 34,1 0 1,-1 1-1,1-1 0,0 1 0,0 0 0,0-1 0,0 1 0,0 0 1,0 0-1,1 0 0,0 1 0,-1-1 0,1 0 0,0 0 0,1 1 1,-1-1-1,1 1 0,-1-1 0,1 0 0,0 1 0,0-1 1,0 1-1,1-1 0,-1 1 0,3 5 0,-1-4-35,0-1 0,0 0 0,0 0 0,1 0 0,-1 0 0,1 0 0,0 0 0,0-1 0,0 1 0,1-1 0,0 0 0,-1 0 0,1 0 0,0-1 0,0 1 0,0-1-1,1 0 1,4 2 0,4 0-782,0-1 0,1 1 0,0-2 0,22 2 0,9-4-5945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13958,'0'0'2340,"19"1"-945,-7 0-1194,6 1-61,-1 0 0,0-2 1,1 0-1,-1-1 0,0 0 0,0-2 0,0 0 0,24-7 0,-29 5-172,0-1 0,-1 0-1,1-1 1,-1 0-1,-1 0 1,1-1 0,12-13-1,-19 16-45,1-1 0,-1 1 1,0-1-1,0 0 0,-1 0 0,1 0 0,-1-1 0,-1 1 1,1-1-1,-1 0 0,0 0 0,-1 1 0,0-1 0,0 0 1,0-8-1,-1 5 89,-1 1 1,0 0-1,0 0 0,-1 0 1,0 0-1,-1 0 0,0 0 1,0 0-1,-1 1 1,0 0-1,0-1 0,-1 2 1,0-1-1,-1 0 1,1 1-1,-1 0 0,-1 0 1,0 1-1,1 0 1,-2 0-1,1 1 0,-1-1 1,0 2-1,0-1 1,-14-5-1,20 9 4,-1 0 0,0 0 0,0-1 0,0 2 0,0-1 1,0 0-1,0 1 0,0-1 0,0 1 0,0 0 0,0 0 0,0 0 0,0 0 0,0 1 1,0-1-1,0 1 0,0 0 0,0 0 0,0 0 0,0 0 0,0 0 0,0 1 1,1-1-1,-1 1 0,1 0 0,-1 0 0,1 0 0,0 0 0,-1 0 0,1 0 0,0 0 1,1 1-1,-1-1 0,0 1 0,1 0 0,-1-1 0,1 1 0,0 0 0,-2 5 0,-2 7 59,1 0 0,1 0 0,0 0-1,1 1 1,1-1 0,0 25-1,1-34-57,1-1 0,-1 1 0,1 0 0,0-1 0,0 1 0,1-1 0,0 0-1,0 1 1,0-1 0,0 0 0,1 0 0,0 0 0,0-1 0,0 1 0,1-1-1,4 5 1,-1-3 9,0 0 0,0-1 0,0 0 0,1 0 0,0-1-1,0 0 1,0 0 0,1-1 0,10 4 0,12-1 33,1 0 0,-1-2 0,1-1 0,51-3 0,-76 0-45,1 0 1,0-1-1,-1 0 0,1 0 1,-1-1-1,0 0 1,1 0-1,-1-1 1,0 0-1,12-7 0,-15 8-21,-1-1 0,0 1 0,0-1 0,0 0 0,0 0 0,-1 0 0,1 0 0,-1-1 0,0 1 0,0-1 0,0 1 0,0-1 0,0 0 0,-1 1 0,0-1 0,0 0 0,0 0 0,0 0 0,0 0 0,-1 0-1,0-7 1,0 7-15,0-1-1,0 1 0,-1-1 0,1 0 1,-1 1-1,0 0 0,0-1 0,-3-4 0,4 7 19,-1 1 0,0 0-1,0 0 1,0-1 0,0 1 0,0 0-1,0 0 1,0 0 0,0 0-1,0 0 1,0 0 0,-1 1-1,1-1 1,0 0 0,-1 1-1,1-1 1,0 0 0,-1 1-1,1 0 1,-1-1 0,1 1-1,-1 0 1,1 0 0,-1 0-1,1 0 1,-1 0 0,1 0 0,-3 1-1,3-1-4,0 1-1,0 0 0,0 0 0,0 0 1,0 0-1,0 0 0,0 0 1,0 0-1,0 0 0,0 0 1,1 0-1,-1 0 0,0 1 1,1-1-1,-1 0 0,1 0 1,-1 1-1,1-1 0,0 0 0,0 1 1,0-1-1,0 1 0,0 2 1,-2 36-1,2-37 1,-1 2 11,1 0-1,1 1 1,-1-1 0,1 0-1,0 0 1,0 1 0,0-1 0,1 0-1,0 0 1,0-1 0,0 1 0,1 0-1,-1 0 1,1-1 0,0 0 0,0 0-1,1 0 1,-1 0 0,1 0 0,0 0-1,0-1 1,0 0 0,1 0 0,-1 0-1,1 0 1,-1-1 0,1 0 0,0 0-1,0 0 1,0 0 0,0-1 0,0 0-1,1 0 1,-1 0 0,8-1-1,-4 1-145,0 0-1,0-1 1,0 0-1,0-1 0,0 0 1,-1 0-1,1-1 0,0 0 1,0-1-1,-1 0 1,0 0-1,1 0 0,14-10 1,-15 6-296,0 1-1,0-1 1,-1 0 0,0-1 0,0 0 0,-1 0-1,0 0 1,0-1 0,-1 0 0,0 0 0,-1 0-1,4-10 1,-5 10 290,1 0 0,0 1-1,0 0 1,9-12 0,-9 16 428,0 0 1,0 0-1,0 0 1,0 1-1,1 0 1,-1-1 0,1 2-1,0-1 1,0 1-1,0-1 1,0 1-1,1 1 1,-1-1-1,0 1 1,1 0-1,-1 0 1,1 0-1,-1 1 1,1 0-1,10 1 1,-6-1-21,0 1 0,0 0 0,0 1 0,0 0-1,0 0 1,0 1 0,-1 1 0,1-1 0,-1 1 0,0 1 0,0 0 0,0 0 0,-1 1 0,1 0 0,-2 1-1,1-1 1,-1 1 0,0 1 0,0-1 0,-1 1 0,0 1 0,0-1 0,-1 1 0,0 0 0,-1 0 0,7 17-1,-11-25-298,1 1 0,-1-1 0,0 1 0,1-1 0,-1 1 0,0 0 0,0-1 0,0 1 0,0-1 0,0 1 0,0-1 0,0 1 0,-1 0-1,1-1 1,-1 1 0,1-1 0,-1 0 0,1 1 0,-1-1 0,0 1 0,0-1 0,1 0 0,-1 1 0,0-1 0,0 0 0,0 0 0,-1 0 0,1 0-1,0 0 1,0 0 0,-1 0 0,1 0 0,0 0 0,-1-1 0,-2 2 0,-5 1-762,1-1 0,-1 0 0,0 0 1,0-1-1,-10 0 0,15 0 341,-49 0-6161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37 12630,'0'0'613,"-18"-7"-162,-4 0-455,-1 1 0,0 1 0,0 0 0,0 2 0,-26 0 0,39 2 55,0 2 0,0 0 0,0 0 0,0 1 0,0 0 0,0 0 0,-14 7 1,19-7 56,0 1 1,0-1 0,0 2-1,0-1 1,1 0 0,-1 1-1,1 0 1,0 0 0,0 0-1,1 0 1,-1 1 0,1-1-1,0 1 1,-5 9 0,5-8 20,1 0 0,-1-1 0,1 1 0,0 1 0,0-1 1,1 0-1,0 0 0,0 1 0,1-1 0,-1 0 0,1 1 1,1-1-1,-1 0 0,1 1 0,0-1 0,1 0 0,2 9 0,0-8-34,0 0 0,0 0 0,0 0 0,1 0 0,0-1 0,0 0 0,1 0 0,-1 0 0,1-1 0,1 0 0,-1 0 0,9 4 0,4 2-3,2-1-1,-1 0 1,1-2-1,1-1 1,-1 0-1,1-2 1,0 0-1,40 2 1,-47-5-136,0-2 0,0 1 0,0-2-1,0 0 1,28-6 0,-40 6-111,1 0 0,-1-1 0,0 1 0,0-1 0,1 1 0,-1-1 0,-1 0 0,1 0 0,0-1 0,0 1 0,-1 0-1,1-1 1,-1 0 0,0 1 0,0-1 0,0 0 0,0 0 0,0 0 0,-1 0 0,1-1 0,-1 1 0,0 0 0,0-1 0,0 1 0,-1-1 0,1 1-1,-1-1 1,0 1 0,1-1 0,-2-4 0,-8-34-2366,-4 22 2771,12 19-12,0 1 0,0-1 0,0 0 0,0 0 0,1 1 0,-1-1 0,-1 1 0,1-1 0,0 1 0,0-1 0,0 1 0,0 0 0,0-1-1,0 1 1,0 0 0,-2 0 0,7 16 600,0-8-750,1-1 0,0 1 0,0-1 0,1 0 0,0 0 0,0-1 0,1 0 0,-1 0 0,1 0 0,1-1 0,-1 0 0,1 0 0,0-1 0,0 0 0,0 0 0,13 3 0,-4-2 88,-1-1-1,1 0 1,0-1-1,-1-1 1,2 0-1,-1-1 1,31-3-1,-45 1-249,-1 0 0,0 1 1,0-1-1,0 0 0,-1 0 0,1 0 0,0 0 0,0 0 0,0-1 1,-1 1-1,1 0 0,-1-1 0,1 0 0,-1 1 0,1-1 0,-1 0 1,0 1-1,0-1 0,0 0 0,0 0 0,0 0 0,0 0 0,-1 0 1,1 0-1,-1 0 0,1 0 0,-1 0 0,0-1 0,0 1 1,0 0-1,0 0 0,0-3 0,0-1-190,0 1-1,-1-1 1,1 1-1,-1 0 1,0-1-1,-1 1 1,1 0 0,-1-1-1,0 1 1,0 0-1,-1 0 1,-3-6-1,-4 0-316,-1 0-1,0 1 0,0 0 0,-1 1 1,0 0-1,-1 0 0,-14-6 0,15 9 723,1 1-1,-1 0 0,0 0 1,-1 1-1,1 1 0,-1 0 1,0 1-1,-21-1 0,33 2-49,-1 1-1,1 1 1,0-1-1,0 0 1,-1 0-1,1 0 0,0 0 1,0 1-1,0-1 1,-1 1-1,1-1 0,0 1 1,0-1-1,0 1 1,0 0-1,0-1 1,0 1-1,0 0 0,0 0 1,0 0-1,0 0 1,1 0-1,-1 0 0,-1 1 1,1 1-8,0-1 0,1 1 0,-1-1 0,0 1 0,1 0 0,-1-1 0,1 1 0,0 0 0,0-1 0,0 1 0,1 3 1,0 0 87,0 1 1,0-1-1,1 0 1,0 0-1,0 1 1,1-2 0,0 1-1,0 0 1,6 9-1,1-5 21,1 0-1,0-1 0,1 0 1,0-1-1,0 0 0,1-1 1,-1 0-1,2-1 0,-1-1 1,19 6-1,0-2-120,0-1 0,1-2-1,50 4 1,-58-8-8,63 1 78,-83-3-135,1 0-1,-1-1 1,0 1 0,0-1-1,0 0 1,0 0 0,0-1-1,0 0 1,0 1 0,0-2-1,-1 1 1,8-5 0,-10 5 5,1 0 0,-1 0 0,0-1 0,-1 1 0,1 0-1,0-1 1,-1 1 0,1-1 0,-1 0 0,0 1 0,0-1 0,0 0 0,0 0 0,0 0 0,-1 0 0,1 1 0,-1-1 0,0 0 0,0 0 0,0 0 0,0 0 0,-1 0 0,1 0 0,-1 0 0,1 0 0,-1 0 0,-2-3 0,-3-7 35,0 1 0,0 0 0,-2 0 0,-13-17 0,3 4 92,13 18-267,1 0 0,0 0 0,1 0 1,0-1-1,-4-12 0,3-6-6176,4 12-3780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3025,'0'0'2431,"-2"-10"-2044,-8-28-307,10 37-53,-1-1 0,0 0 0,1 1 0,-1-1 0,0 1-1,0-1 1,0 1 0,0 0 0,0-1 0,0 1 0,0 0 0,0 0 0,0-1 0,-1 1 0,1 0 0,-1 0 0,1 0 0,-1 1 0,1-1 0,-1 0 0,1 1 0,-1-1 0,0 0 0,1 1 0,-1 0 0,0-1 0,1 1 0,-1 0 0,0 0 0,0 0-1,1 0 1,-1 0 0,-2 1 0,0-1-33,1 1 0,-1-1 0,1 1 0,0 0 0,-1 0 0,1 0 0,0 1 0,0-1 0,0 1 0,0 0 0,0-1 0,0 1 0,-3 3 0,4-2 6,0-1 0,0 1 0,0 0 0,1 0-1,-1-1 1,1 1 0,0 0 0,0 1 0,0-1 0,0 0 0,0 0-1,1 0 1,-1 0 0,1 1 0,0-1 0,0 0 0,0 0 0,2 6 0,1 3 14,0 0 1,1 0-1,10 19 1,-9-21 11,-1 0 0,0 0 0,0 0 1,2 14-1,-4 51-221,-2-75 189,0 1 0,0-1 0,0 0 0,0 0 0,0 0 0,0 1 0,1-1 0,-1 0 0,0 0 0,0 0 0,0 1 0,0-1 1,0 0-1,0 0 0,0 0 0,0 1 0,0-1 0,0 0 0,-1 0 0,1 0 0,0 1 0,0-1 0,0 0 0,0 0 0,0 0 0,0 0 0,0 1 0,0-1 0,-1 0 0,1 0 0,0 0 0,0 0 0,0 1 0,0-1 0,-1 0 0,1 0 0,0 0 0,0 0 0,0 0 0,-1 0 0,1 0 1,0 0-1,0 0 0,0 0 0,-1 0 0,1 0 0,0 1 0,0-1 0,0 0 0,-1-1 0,1 1 0,0 0 0,0 0 0,0 0 0,-1 0 0,1 0 0,0 0 0,-1 0 0,-5-12-464,5 9 306,1 0 0,-1-1 0,1 1 0,0 0-1,1-1 1,-1 1 0,1 0 0,-1-1 0,1 1 0,0 0-1,0 0 1,0-1 0,1 1 0,-1 0 0,1 0 0,0 0-1,0 1 1,3-5 0,-2 5 184,1 0 0,-1 0 0,1 0 0,-1 0-1,1 0 1,0 0 0,0 1 0,-1 0 0,1 0 0,0 0 0,1 0 0,-1 1-1,0-1 1,0 1 0,7 0 0,-7 0 150,-1 1-1,0-1 1,1 0 0,-1 1-1,0-1 1,1 1-1,-1 0 1,0 0 0,0 1-1,0-1 1,0 0-1,5 4 1,18 8 389,-25-13-506,0 1-1,-1-1 1,1 0 0,0 0-1,0 1 1,-1-1 0,1 0-1,0 0 1,-1 0 0,1 0 0,0 0-1,0 0 1,-1 0 0,1 0-1,0 0 1,0 0 0,-1 0-1,1-1 1,0 1 0,-1 0-1,1 0 1,0-1 0,-1 1-1,1 0 1,-1-1 0,1 1-1,0-1 1,-1 1 0,1-1-1,-1 1 1,1-1 0,-1 1-1,1-1 1,-1 1 0,0-1-1,1 0 1,0-2 3,0-1 1,0 1-1,0 0 0,0 0 0,-1-1 1,1 1-1,-1 0 0,0-6 0,-1-2-60,0-1 0,0 0-1,-1 1 1,-5-15-1,7 17-3911,0 3-121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11189,'1'18'515,"8"51"1362,2 1 1,30 97-1,-34-157-2269,-8-30-525,-6-36-944,7 56 1856,-15-62-502,2 1-1,4-1 1,-2-73-1,10 130 665,1 0 0,0 0 0,0 0 0,1-1 0,-1 1 0,1 0 0,0 1 0,1-1 0,-1 0 0,1 0 0,0 0 0,0 1 0,1-1 0,-1 1 0,1 0 0,0-1 0,0 1 0,0 1 0,1-1 0,-1 0 0,1 1 0,0 0 0,0 0 0,0 0-1,0 0 1,1 0 0,-1 1 0,1 0 0,0 0 0,-1 0 0,1 1 0,0 0 0,0-1 0,0 2 0,0-1 0,0 1 0,6-1 0,-6 1-106,0-1-1,0 1 1,0 0 0,0 0-1,0 0 1,0 1-1,0 0 1,0 0-1,0 0 1,0 0-1,0 1 1,0 0 0,-1 0-1,1 0 1,-1 1-1,1-1 1,-1 1-1,0 0 1,0 0-1,0 1 1,-1-1 0,1 1-1,-1 0 1,0 0-1,0 0 1,0 0-1,0 1 1,-1-1-1,0 1 1,0-1 0,0 1-1,0 0 1,-1 0-1,0 0 1,0 0-1,0 0 1,-1 0-1,1 0 1,-1 5 0,0-7-62,0 1 1,1-1 0,-1 0 0,0 0 0,-1 1 0,1-1-1,-1 0 1,1 0 0,-1 0 0,0 0 0,0 0 0,0 0-1,0 0 1,-1 0 0,1 0 0,-1 0 0,-3 3 0,2-3-7,0-1 0,0 0 1,0 0-1,0 0 1,0-1-1,-1 1 1,1-1-1,-1 0 0,1 0 1,-1 0-1,1 0 1,-1 0-1,0-1 1,0 0-1,-3 0 0,1 1-97,1 0 0,-1-1 0,1 0 0,-1-1 0,1 1 0,-1-1 0,0 0 0,1 0 0,0-1 0,-1 1-1,-4-4 1,8 4 42,0 0-1,1-1 0,-1 0 1,1 1-1,-1-1 1,1 0-1,0 0 0,-1 0 1,1 0-1,0 0 0,0 0 1,1 0-1,-1 0 0,0-1 1,1 1-1,-1 0 0,1 0 1,0-1-1,0 1 0,0 0 1,0-1-1,0 1 1,0 0-1,1 0 0,-1-1 1,1 1-1,-1 0 0,1 0 1,2-4-1,-1 0-128,0 0 0,1 1 0,0-1 0,0 1 0,0 0 0,1 0 0,0 0 0,0 0 1,0 0-1,6-4 0,56-43-2515,-30 25 612,91-88-3953,-76 59 15308,-62 78-7285,1 2-1443,0 0-1,1 0 1,1 1 0,2 0-1,0 1 1,2-1 0,1 1-1,1 0 1,1 0-1,3 33 1,-1-53-519,0 0 0,0 0-1,1-1 1,0 1 0,0 0 0,0-1-1,1 1 1,0-1 0,0 0 0,0 0 0,0 0-1,1 0 1,0-1 0,0 0 0,1 1-1,-1-1 1,1-1 0,-1 1 0,1-1-1,0 0 1,1 0 0,-1 0 0,0 0-1,1-1 1,0 0 0,8 1 0,3 2-27,0-1 0,1-1 0,-1-1 0,1-1 0,0 0 0,-1-1-1,34-5 1,-46 4 25,1 0-1,-1 0 0,0-1 0,0 1 0,0-1 0,0 0 0,0-1 0,-1 1 0,1-1 0,-1 0 1,0 0-1,1 0 0,-1-1 0,-1 1 0,1-1 0,0 0 0,-1 0 0,0 0 0,4-6 0,-4 2-16,1 0 0,-1 0 0,0 0 0,-1 0 0,0 0-1,0 0 1,0-1 0,-1 1 0,-1-1 0,0 1 0,0-11-1,0 18 19,-1-1-1,1 0 0,-1 1 1,1-1-1,-1 1 0,0-1 1,1 1-1,-1-1 0,0 1 1,0-1-1,0 1 0,0-1 1,0 1-1,-1 0 0,1 0 1,0 0-1,-1 0 0,1 0 1,0 0-1,-1 0 0,1 0 1,-1 0-1,0 1 0,1-1 1,-1 1-1,1-1 0,-1 1 1,0-1-1,1 1 0,-1 0 1,0 0-1,0 0 0,1 0 1,-1 0-1,0 0 0,1 1 1,-1-1-1,0 0 0,1 1 1,-1-1-1,0 1 0,1 0 1,-1 0-1,1-1 0,-1 1 1,1 0-1,0 0 0,-1 0 1,1 1-1,0-1 0,0 0 1,0 0-1,-1 1 0,1-1 1,1 0-1,-1 1 0,0-1 1,0 1-1,0 0 0,1-1 1,-1 1-1,0 2 0,0 1 13,0-1 0,-1 1-1,2 0 1,-1 0 0,0 0 0,1 0 0,0 0-1,0 0 1,1 0 0,-1 0 0,1 0 0,0 0-1,1 0 1,-1-1 0,1 1 0,0 0 0,0-1-1,0 1 1,1-1 0,-1 0 0,1 0-1,0 0 1,4 4 0,-1-3-8,0-1 1,0 1-1,1-2 0,-1 1 0,1-1 1,0 1-1,0-2 0,0 1 1,1-1-1,-1 0 0,0-1 0,1 0 1,-1 0-1,15 0 0,-9-1-120,0 0 0,-1-1 0,1 0 0,-1-1 0,1-1 0,-1 0 0,0 0 0,0-1 0,15-7 0,-20 7-123,0-1 1,0 1-1,0-1 1,0 0-1,-1-1 1,0 0-1,0 0 1,-1 0-1,1 0 1,-1-1-1,-1 0 1,1 0 0,-1-1-1,0 1 1,3-11-1,4-16-325,-7 23 616,0-1 0,0 1 0,1 0 0,9-16 0,-12 24 37,1 0-1,-1 0 0,1 0 1,-1 0-1,1 0 1,0 1-1,0-1 1,0 1-1,0 0 1,1 0-1,-1 0 0,1 1 1,-1-1-1,1 1 1,-1-1-1,1 1 1,0 1-1,5-2 0,0 1 72,0 1 1,0-1-1,0 2 0,0-1 0,-1 1 0,1 1 0,0-1 0,-1 2 0,1-1 0,-1 1 0,1 0 0,-1 1 0,0 0 0,-1 0 1,1 1-1,-1 0 0,0 0 0,0 0 0,0 1 0,-1 0 0,1 1 0,-2-1 0,1 1 0,-1 1 0,0-1 0,0 1 0,-1-1 1,0 1-1,-1 0 0,0 1 0,4 11 0,-7-17-160,1 0 0,0-1 0,-1 1 0,0 0-1,1 0 1,-1 0 0,0 0 0,0 0 0,-1 0 0,1 0 0,-1-1 0,1 1 0,-1 0 0,0 0 0,0 0 0,0-1 0,-1 1-1,1-1 1,-3 5 0,1-4-67,0 0 0,-1 0 0,1 0 0,0-1 0,-1 1 0,0-1 0,1 0 0,-1 0 0,0 0 0,0-1 0,0 1 0,-4 0 0,-13 2-1004,0-1 0,0 0-1,0-2 1,-28-1 0,45 0 740,-51-6-4909,-2-15-4632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5042,'0'0'11544,"-7"13"-2134,-7-13-5132,-3 0-7927,2 0-123,-12 0-4210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11333,'0'0'2975,"0"26"-2551,12 306 3423,2-212-3540,-13-112-71,-1-10 168,-9-49-876,-16-59-1,14 73 447,2-1-1,2 0 1,-4-72-1,10 88-19,1 12 99,-1 0 0,1 1 0,1-1 0,0 0 0,0 1 0,4-11 0,-4 18-31,0-1 0,0 1 1,0-1-1,1 1 0,-1-1 1,1 1-1,-1 0 0,1 0 1,0 0-1,0 0 1,0 0-1,0 0 0,0 0 1,1 1-1,-1-1 0,0 1 1,1 0-1,-1-1 1,1 1-1,0 0 0,-1 1 1,1-1-1,0 0 0,-1 1 1,1-1-1,3 1 1,58-3 722,1 3 0,-1 3 0,124 20 0,-145-16-361,4-4 36,-38-3-3459,1 0-3336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12870,'0'0'8100,"78"12"-6916,-28-7-592,6 0-15,-3 3-561,-5-3 80,-9-1-96,-9-1 64,-8-1-192,-8-2-609,-7 1-1312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11429,'0'0'328,"-19"18"366,-62 61 104,33-20-49,46-55-703,0-1-1,0 1 1,0 0-1,1-1 1,-1 1 0,1 0-1,0 0 1,0 0 0,0 0-1,0 8 1,24-20-617,74-55-1371,-71 43 2481,57-29-1,-71 43-72,0 1 0,0 1-1,0 0 1,0 1 0,1 0 0,0 0-1,0 2 1,19-1 0,-26 2-348,-1 0-1,0 0 1,0 1 0,0 0 0,0 0-1,0 0 1,-1 0 0,1 1 0,0 0-1,-1 0 1,9 5 0,-5-1 99,0 0 0,0 1-1,-1 0 1,12 16 0,-4-3 40,-11-14-240,1 0 0,-1 0 0,1-1 0,0 0 1,0 1-1,0-2 0,1 1 0,12 7 0,-17-11-493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4226,'0'0'10050,"2"18"-8201,4 17-970,2-1 1,1 0 0,19 46 0,-25-74-774,12 26 123,-2 1-1,14 52 1,-26-80-1245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72 8980,'0'0'1470,"-19"-10"-155,-63-34-576,76 41-617,0 1-1,0-1 0,0 1 0,-1 0 1,1 1-1,-1-1 0,1 1 0,-1 0 1,1 1-1,-1 0 0,1 0 0,-9 1 1,-9 0 174,18 0-179,1-1 0,-1 1-1,0 0 1,0 0 0,0 0-1,1 1 1,-1 0 0,1 0 0,-1 1-1,1 0 1,0-1 0,0 2-1,0-1 1,1 0 0,-1 1 0,1 0-1,-1 0 1,1 1 0,1-1-1,-1 1 1,-5 8 0,7-9-46,0 0-1,0-1 1,1 1 0,0 0 0,-1 0 0,1 0 0,1 0-1,-1 0 1,0 0 0,1 0 0,0 0 0,0 0 0,0 1-1,1-1 1,-1 0 0,1 0 0,0 0 0,0 0 0,0 0-1,1-1 1,-1 1 0,1 0 0,0 0 0,0-1 0,0 0-1,1 1 1,-1-1 0,1 0 0,0 0 0,0 0 0,6 5-1,3 0 9,0 0 1,1 0-1,0-1 0,1 0 0,-1-2 0,1 1 0,0-2 0,1 0 0,-1 0 0,28 2 0,-4-3-349,0-1 0,0-2 0,41-6 0,-71 5-357,-1 0 0,1 0 0,-1-1 0,0 0 0,0 0 0,0-1 0,0 0 0,0 0 0,6-5 0,13-13-5493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14535,'0'0'2390,"0"11"-2094,-3 97 833,1 93 1165,2-193-2276,0 1 0,1 0 0,1 0 0,0-1 0,0 1 0,0-1 0,1 1 0,1-1 0,-1 0 0,1 0 0,0 0 0,1-1 0,0 1 0,0-1 0,1 0 0,0-1 0,0 0 0,0 1 0,10 5 0,-4-4 30,0-1-1,1 0 1,0-1 0,0 0-1,0-1 1,1 0-1,-1-1 1,1-1-1,0 0 1,1-1 0,15 0-1,-23-1-46,16 1 38,0-1-1,0-1 0,0-1 1,41-7-1,-60 7-27,1 0-1,0-1 1,-1 1 0,1-1-1,-1 0 1,0 0-1,1 0 1,-1 0-1,0-1 1,0 0-1,0 1 1,-1-2-1,1 1 1,-1 0 0,0-1-1,0 1 1,0-1-1,0 0 1,0 0-1,-1 0 1,0-1-1,0 1 1,0 0 0,0-1-1,-1 1 1,0-1-1,0 0 1,0 1-1,0-9 1,-1 7-40,0-1 0,0 1-1,-1-1 1,0 1 0,0-1 0,0 1 0,-1-1 0,0 1 0,-1 0 0,1 0-1,-1 0 1,-4-6 0,5 9 25,1 0 0,-1 1-1,0-1 1,0 1 0,0 0-1,0 0 1,-1-1 0,1 1-1,0 1 1,-1-1 0,0 0-1,1 1 1,-1-1 0,0 1-1,0 0 1,0 0 0,0 0-1,0 0 1,0 0 0,0 1-1,0-1 1,0 1 0,0 0-1,0 0 1,0 0 0,0 0-1,0 1 1,-5 0 0,6 1 10,0-1 1,0 0-1,0 1 1,1-1 0,-1 1-1,0 0 1,1-1-1,-1 1 1,1 0 0,-1 0-1,1 0 1,0 0 0,0 0-1,0 1 1,0-1-1,0 0 1,0 0 0,1 1-1,-1-1 1,1 1 0,0-1-1,-1 0 1,1 5-1,0 1 102,-1 1 0,1-1 0,0 1 0,1 0-1,2 12 1,0-15-49,-1 0 1,1-1-1,0 1 0,0-1 0,1 0 0,0 0 0,-1-1 0,2 1 0,-1-1 1,0 0-1,1 0 0,0 0 0,0 0 0,0-1 0,1 0 0,-1 0 0,1-1 1,-1 1-1,1-1 0,8 2 0,4 1-793,1 0-1,0-1 1,0-1 0,0-1-1,23 0 1,-31-6-5421,-9-15-4191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7123,'0'0'12166,"97"0"-10101,-36 0-1009,7 0-992,3 0-64,1 0-832,-1 0-3666,-5 0-6435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14695,'0'0'565,"9"17"-39,12 28 217,-3 2 1,15 51-1,-18-43 7,14 60 72,-29-111-801,-25-12-405,-20-12-732,34 13 1129,-1 1-1,1 1 0,-1 0 1,-1 1-1,1 0 1,-1 0-1,-22-2 0,36 41 935,1-29-893,0 0 1,1 0-1,0 0 0,0 0 0,0-1 0,1 1 0,-1-1 0,2 0 0,-1 0 0,0 0 0,1 0 0,0-1 0,0 0 0,0 0 0,1 0 0,8 4 0,1 1-11,1-2-1,0 1 1,0-2-1,1 0 1,18 4-1,-5-4-55,-1-1-1,1-2 1,-1-1-1,56-3 1,-68 0-100,0-1 0,0-1 0,0 0 0,0-2 0,0 0 0,-1-1 0,1 0 0,-2-1-1,25-15 1,-37 20 72,1-1 0,-1 0-1,1 1 1,-1-1-1,0 0 1,0-1-1,0 1 1,0-1-1,-1 1 1,1-1 0,-1 0-1,0 0 1,0 0-1,-1 0 1,1 0-1,-1 0 1,0 0-1,1-7 1,-2 9 20,0-1 0,0 0 1,0 0-1,-1 1 0,1-1 0,-1 0 0,0 1 1,0-1-1,0 1 0,0-1 0,0 1 0,0-1 1,-1 1-1,1 0 0,-1-1 0,0 1 0,1 0 1,-1 0-1,0 0 0,0 1 0,-1-1 0,1 0 1,0 1-1,0-1 0,-1 1 0,1 0 1,-1 0-1,1 0 0,-5-1 0,-1-1 147,0 0-1,0 1 0,-1 0 1,1 0-1,0 1 1,-1 0-1,1 1 1,-1 0-1,1 0 0,-1 1 1,1 0-1,-1 0 1,1 1-1,-12 4 1,15-4 24,1 0 1,-1 1 0,1-1 0,-1 1-1,1 0 1,0 1 0,0-1 0,0 1-1,1 0 1,-1 0 0,1 0 0,0 0 0,0 0-1,0 1 1,1-1 0,-1 1 0,1 0-1,1 0 1,-1 0 0,0 0 0,1 0-1,0 0 1,0 0 0,0 8 0,1-7-30,0-1 1,0 0-1,0 1 1,1-1-1,0 1 1,0-1 0,0 0-1,0 0 1,1 1-1,0-1 1,0 0-1,0-1 1,1 1-1,0 0 1,4 5 0,-1-3-22,1 1 1,0-1-1,0 0 1,1-1 0,0 1-1,0-2 1,16 9-1,9 2-613,2-2 0,-1-1 0,54 11 1,-76-20 147,70 14-5592,-13-5-5995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1553,'0'0'2772,"12"24"-2233,14 47 1353,-12-34-924,19 73 0,-33-109-962,0-1-1,0 0 1,0 1 0,-1-1 0,1 0-1,0 1 1,0-1 0,0 0 0,-1 1-1,1-1 1,0 0 0,0 0 0,-1 1 0,1-1-1,0 0 1,-1 0 0,1 1 0,0-1-1,-1 0 1,1 0 0,0 0 0,-1 0-1,1 0 1,0 0 0,-1 1 0,1-1-1,0 0 1,-1 0 0,1 0 0,-1 0-1,1 0 1,0 0 0,-1 0 0,1 0-1,0-1 1,-1 1 0,1 0 0,-1 0-1,1 0 1,0 0 0,-1 0 0,1-1-1,0 1 1,0 0 0,-1 0 0,1 0-1,0-1 1,-1 1 0,-30-12-488,17 6 164,0 3 166,1 1-1,-1 0 0,0 1 0,0 0 1,-16 1-1,14 0 122,15 0 31,1 0-1,-1 0 1,1 0-1,-1 0 1,1 0-1,-1 0 1,1 1-1,-1-1 1,1 0-1,-1 0 1,1 0-1,-1 0 1,1 1-1,-1-1 1,1 0-1,-1 0 1,1 1-1,-1-1 1,1 0-1,0 1 1,-1-1-1,1 0 1,0 1-1,-1-1 1,1 1-1,0-1 1,-1 1-1,1-1 1,0 0-1,0 1 1,0-1-1,-1 2 1,4 19 10,-1-17-6,0 1 0,0-1 0,0 0-1,0 0 1,1 0 0,0 0 0,4 5-1,2-3 86,0 0 0,0-1 1,1 0-1,-1-1 0,1 0 0,0-1 0,0 0 0,1 0 0,-1-1 0,1 0 0,-1 0 0,1-2 0,-1 1 0,1-1 0,0 0 1,-1-1-1,19-4 0,-24 3-51,1 0 0,-1 0 0,1-1 0,-1 0 1,0 0-1,0 0 0,-1 0 0,1-1 0,-1 0 0,0 0 1,0 0-1,0 0 0,0-1 0,-1 0 0,1 1 0,-1-1 1,4-10-1,-2 4 12,-1 0-1,0 0 1,-1 0 0,0-1 0,-1 1 0,0-1 0,0-19 0,-2 30-48,0 0 0,-1-1 1,1 1-1,0 0 0,-1-1 1,1 1-1,-1 0 1,1 0-1,-1-1 0,1 1 1,-1 0-1,0 0 0,0 0 1,0 0-1,0 0 0,0 0 1,0 0-1,0 0 1,0 0-1,0 0 0,0 0 1,0 0-1,0 1 0,-1-1 1,1 1-1,0-1 1,-1 1-1,1-1 0,0 1 1,-1 0-1,1-1 0,-1 1 1,1 0-1,0 0 1,-1 0-1,1 0 0,-1 0 1,-2 1-1,2-1-8,0 0-1,0 0 1,0 1-1,0-1 1,0 1 0,0-1-1,0 1 1,0 0-1,1-1 1,-1 1-1,0 0 1,0 0 0,1 1-1,-1-1 1,0 0-1,1 0 1,-1 1 0,1-1-1,0 1 1,0-1-1,-1 1 1,1-1 0,0 1-1,0 0 1,0 0-1,1-1 1,-1 1 0,0 3-1,0-1 17,0 1 0,1 0 0,-1 0 0,2-1 0,-1 1 0,0 0 0,1-1 0,0 1 0,0 0 0,0-1 0,1 1 0,-1-1 0,1 0 0,0 1 0,1-1 0,-1 0 0,1 0 0,4 5 0,-3-5-5,0-1 1,0 1 0,1-1-1,0 0 1,0-1 0,0 1-1,0-1 1,0 1 0,0-2-1,0 1 1,1 0-1,-1-1 1,1 0 0,-1 0-1,1-1 1,7 1 0,46-1-2562,-41 0-763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3698,'0'0'8590,"0"15"-6370,2 39-479,2-1 0,2 0-1,22 86 1,-22-116-1367,-1-6-291,0-1-1,1 1 1,9 17-1,-15-34-482,0-107-14305,0 55 8307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1361,'0'0'17015,"110"-39"-14854,-46 39-928,10 11 224,8 7-417,-3 2-256,-8 0-335,-10-5-449,-14-1-64,-17-6-961,-19-4-1680,-26-4-9877</inkml:trace>
  <inkml:trace contextRef="#ctx0" brushRef="#br0" timeOffset="1">45 227 17176,'0'0'4146,"97"44"-2145,-45-36-1105,4-1-640,-2-2-256,-3 2-288,-5-1-3314,-8 1-4673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98 14102,'0'0'4520,"6"-4"-4197,16-13-17,-22 17-301,0-1 0,0 1 0,1-1 0,-1 1 0,0-1-1,0 1 1,0 0 0,0-1 0,0 1 0,1-1-1,-1 1 1,0-1 0,0 1 0,0-1 0,0 1-1,0-1 1,-1 1 0,1-1 0,0 1 0,0-1-1,0 1 1,0-1 0,0 1 0,-1 0 0,1-1-1,0 1 1,0-1 0,-1 1 0,1 0 0,0-1-1,-1 1 1,1-1 0,0 1 0,-1 0 0,1 0-1,-1-1 1,1 1 0,0 0 0,-1 0 0,1-1-1,-1 1 1,1 0 0,-1 0 0,1 0 0,-1 0-1,1 0 1,-1 0 0,-25-10-37,24 10 36,-28-7-18,0 2 0,0 1 0,0 1 0,-1 2 0,1 1 0,-47 6 0,74-6 13,0 0 1,0 1-1,0-1 1,0 1-1,0 0 1,0 0-1,0 0 1,0 0-1,0 0 1,0 0-1,1 1 1,-1 0 0,0-1-1,1 1 1,0 0-1,-1 0 1,1 1-1,0-1 1,0 0-1,0 1 1,0-1-1,1 1 1,-1-1-1,0 1 1,1 0 0,0 0-1,0 0 1,0 0-1,-1 5 1,2-4 17,0 0 0,0 0 0,0 0 0,1 0-1,-1 1 1,1-1 0,0-1 0,0 1 0,1 0 0,-1 0 0,1 0 0,0-1 0,0 1 0,0 0 0,0-1 0,1 0 0,-1 0 0,1 0 0,0 0 0,0 0 0,0 0 0,4 2 0,5 3 13,1 0 1,0-1-1,1-1 0,0 0 1,0-1-1,0 0 1,1-1-1,-1-1 0,1 0 1,0-1-1,0-1 1,0 0-1,0-1 0,28-3 1,-39 2-103,-1 1 1,0-1 0,0 0-1,0 0 1,0-1-1,0 1 1,-1-1-1,1 1 1,0-1-1,-1 0 1,1 0-1,-1 0 1,1 0 0,-1-1-1,0 1 1,0 0-1,0-1 1,0 0-1,-1 1 1,1-1-1,-1 0 1,0 0-1,1 0 1,-1 0-1,-1 0 1,2-6 0,0-2-262,0 0-1,-1 0 1,0 0 0,-1 0 0,0 0 0,-3-17 0,-1 17 2340,1 24-1644,2 25-502,3-33 144,0 0 0,0 1 1,0-1-1,0 0 0,1 0 1,0-1-1,0 1 0,0-1 1,0 1-1,1-1 0,0 0 1,0 0-1,0-1 0,0 1 1,1-1-1,-1 0 0,1 0 1,0 0-1,0-1 0,0 0 1,0 0-1,0 0 0,1 0 1,9 1-1,-7-1-193,-1 0 0,1-1 1,0 1-1,-1-2 0,1 1 0,0-1 0,-1 0 1,1-1-1,0 0 0,-1 0 0,1-1 1,-1 1-1,1-2 0,-1 1 0,0-1 0,0 0 1,10-6-1,-12 5-22,-1 0 1,0 0-1,0 0 1,0-1-1,-1 1 0,0-1 1,1 0-1,-2 0 1,1 0-1,0 0 1,-1 0-1,0-1 1,0 1-1,1-8 0,-1-4 713,0-1 0,-1 0 0,-1-21 0,0 16 4815,0 39-4486,0-8-731,0 1 0,1 0-1,0-1 1,0 1 0,1-1-1,0 0 1,1 1 0,-1-1-1,6 10 1,-5-14-416,0 1 0,0-1 0,0 0 1,0 1-1,1-2 0,0 1 0,0 0 0,0-1 0,0 1 0,0-1 0,1 0 1,-1-1-1,1 1 0,0-1 0,0 0 0,6 2 0,29 5-6944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 14215,'0'0'3889,"-16"-9"-3601,-54-27 25,66 34-282,-1 0 0,1 0 0,-1 1 0,0-1 0,1 1 0,-1 0 0,0 0 1,0 1-1,0 0 0,0-1 0,0 2 0,0-1 0,-8 2 0,-3 0 27,11-1-10,0 0-1,0 0 1,0 1 0,0-1-1,0 1 1,1 0 0,-1 1-1,1-1 1,-1 1-1,1 0 1,0 0 0,0 0-1,0 0 1,1 1 0,-1 0-1,1 0 1,0 0 0,0 0-1,0 0 1,0 0-1,1 1 1,-1 0 0,-1 5-1,3-7-18,0 0-1,0 0 0,0 0 0,1 0 0,-1 0 0,1 0 1,-1 1-1,1-1 0,0 0 0,0 0 0,1 0 1,-1 1-1,1-1 0,-1 0 0,1 0 0,0 0 1,0 0-1,0 0 0,1 0 0,-1 0 0,1 0 0,0-1 1,-1 1-1,1-1 0,0 1 0,1-1 0,-1 0 1,0 1-1,1-1 0,-1 0 0,1-1 0,0 1 1,-1 0-1,1-1 0,0 1 0,0-1 0,5 1 0,-4 0-240,1 0-1,-1-1 1,1 0-1,0 0 1,0 0-1,0 0 0,-1-1 1,1 0-1,0 0 1,0 0-1,0-1 0,0 1 1,0-1-1,-1 0 1,1-1-1,0 1 0,-1-1 1,1 0-1,-1 0 1,0 0-1,1-1 0,5-4 1,-6 3-37,0 0 0,0 0 0,0-1-1,0 0 1,-1 0 0,0 0 0,0 0 0,0 0 0,-1 0 0,0-1-1,0 1 1,0-1 0,-1 0 0,1 0 0,-1 1 0,-1-1 0,1 0 0,-1-7-1,1-8 4088,3 32 1578,1 6-3285,2 1-3615,-3-12 1413,-1-1 0,1 1 1,0-1-1,0 0 0,1 0 1,0 0-1,-1-1 0,1 0 0,1 0 1,6 5-1,-7-7-634,0 1 0,0-1 0,0 0-1,1 0 1,-1-1 0,0 1 0,11 0 0,19-1-6979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13990,'0'0'5739,"5"15"-5526,18 81 64,16 60 382,-33-138-604,1 0 1,0-1-1,1 0 1,1 0-1,0-1 0,15 20 1,-12-29-1017,-19-20-325,-8-1 893,-1 0 0,-1 2-1,-1 0 1,1 0 0,-2 2-1,0 0 1,0 1-1,-31-10 1,40 16 513,-1-1 0,1 2 1,-1-1-1,0 1 0,-15-1 0,24 3-25,1 0 1,-1 0-1,0 0 0,0 0 0,0 0 1,0 1-1,0-1 0,0 0 0,0 1 1,1-1-1,-1 1 0,0 0 0,0 0 1,1 0-1,-1 0 0,0 0 0,1 0 1,-1 0-1,1 0 0,0 0 0,-1 1 1,1-1-1,0 1 0,0-1 0,0 1 1,0-1-1,0 1 0,0 0 0,0-1 1,0 1-1,1 0 0,-1 0 0,1 0 1,-1 0-1,1-1 0,0 1 0,-1 2 1,1 2-28,0-1 0,0 1 0,0 0 0,1-1 0,0 1 1,0-1-1,0 1 0,1-1 0,-1 1 0,1-1 0,1 0 0,-1 0 0,1 0 1,0 0-1,0 0 0,0-1 0,0 1 0,1-1 0,0 0 0,0 0 1,0 0-1,1-1 0,-1 1 0,1-1 0,-1 0 0,1-1 0,0 1 1,1-1-1,5 2 0,3 2-762,1-1 0,0-1 0,30 5 1,44-4-7092,-18-5-2751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70 7459,'0'0'11624,"-15"-10"-11210,-48-33-43,57 40-350,1 0-1,-1 1 1,0 0 0,0 0 0,0 1-1,0 0 1,0 0 0,0 0 0,0 0 0,-1 1-1,1 0 1,0 1 0,-12 1 0,-2 1 11,15-3-32,-1 1 0,1 0 0,-1 1 0,1-1 1,-1 1-1,1 0 0,0 0 0,0 1 0,0 0 0,0 0 1,0 0-1,1 0 0,0 1 0,-1-1 0,-4 7 1,7-8 5,0 0 1,1 0-1,-1 0 0,1 0 1,0 1-1,0-1 1,0 0-1,0 0 1,0 1-1,0-1 1,1 1-1,-1-1 0,1 1 1,0-1-1,0 0 1,-1 1-1,1-1 1,1 1-1,-1-1 1,0 1-1,1-1 1,-1 1-1,1-1 0,0 1 1,0-1-1,0 0 1,0 0-1,0 1 1,0-1-1,1 0 1,-1 0-1,1 0 0,-1 0 1,1-1-1,0 1 1,0 0-1,2 1 1,4 3 28,0 0 0,0-1 0,0 0 0,0-1 0,1 0 0,0 0 0,0-1 0,0 0-1,0 0 1,17 2 0,-8-3-226,1 0 0,-1-1 0,1-1 0,30-3 0,-46 2 168,1 1 0,-1-1 1,0 1-1,1-1 0,-1 0 0,0 0 1,1-1-1,-1 1 0,0-1 1,0 1-1,0-1 0,0 0 0,-1 0 1,1-1-1,0 1 0,-1 0 1,0-1-1,1 0 0,-1 1 0,0-1 1,0 0-1,-1 0 0,1 0 0,0 0 1,1-5-1,0-4 11,-1-1 0,0 1-1,0-1 1,-1 1 0,-1-21 877,-1 34-860,1-1 0,0 1 0,0 0 0,-1 0-1,1-1 1,0 1 0,0 0 0,0 0 0,0-1 0,0 1-1,0 0 1,0 0 0,0-1 0,0 1 0,0 0 0,0 0 0,0-1-1,1 1 1,-1 0 0,0 0 0,1-1 0,-1 1 0,0 0-1,1-1 1,-1 1 0,1 0 0,-1-1 0,1 1 0,-1-1-1,2 1 1,16 17 43,-8-13-58,0-1 1,1-1 0,-1 0 0,1 0-1,-1-1 1,1-1 0,0 1 0,0-2 0,0 0-1,0 0 1,-1-1 0,12-1 0,-18 0-221,0 1 0,0-1 0,-1 1 0,1-1 0,-1 0 0,1-1 0,-1 1 0,0 0 0,0-1 0,0 0 1,0 0-1,0 0 0,-1 0 0,1 0 0,-1 0 0,2-5 0,-1 15 435,-1 0 1,1 0-1,0-1 0,1 0 0,-1 0 1,1 0-1,0 0 0,1 0 0,0-1 1,-1 0-1,8 6 0,-7-8-247,-1 0 0,1-1 0,0 1 0,-1-1 1,1 0-1,0-1 0,1 1 0,-1-1 0,0 0 0,0 0 0,0-1 0,1 1 0,-1-1 0,0-1 0,1 1 0,4-1 0,-6-1 12,0 1 0,-1-1 0,0 1 0,1-1 0,-1 0 0,0 0 0,0-1 0,0 1 0,0-1 0,-1 1 0,1-1 0,-1 0 0,1 0 0,-1 0 1,0 0-1,0 0 0,0-1 0,-1 1 0,3-7 0,22-31 321,-24 39-217,-1 1 1,0 0-1,1 0 1,-1 0-1,1 0 1,-1 0 0,1 0-1,0 0 1,-1 0-1,1 0 1,0 1-1,-1-1 1,1 1-1,0-1 1,0 1-1,0 0 1,0 0 0,-1 0-1,1 0 1,0 0-1,0 0 1,2 1-1,-2-1-63,0 1-1,0 0 1,0 0-1,0 0 1,0 0-1,0 1 1,0-1-1,-1 0 1,1 1-1,0-1 0,-1 1 1,1 0-1,-1-1 1,0 1-1,0 0 1,3 4-1,15 36 292,-15-32-195,6 20 10,0 1 0,-2 0-1,-2 1 1,6 60 0,-9-25-57,-7 89 0,2-140-84,-1 0 0,0 1 0,-1-1-1,0 0 1,-1-1 0,-1 1-1,-16 28 1,19-39-47,0 1 0,-1-1 1,0 0-1,0-1 0,0 1 0,0-1 0,-1 0 1,0 0-1,1 0 0,-12 6 0,13-9-27,-1 1 0,0-1-1,1 0 1,-1 0 0,0 0-1,0-1 1,0 1 0,0-1-1,0 0 1,0 0 0,0 0-1,0-1 1,0 1 0,1-1-1,-1 0 1,0 0 0,0 0-1,-5-3 1,4 1-79,1 0 1,-1 0-1,1-1 0,0 1 0,0-1 0,0 0 1,1 0-1,-1-1 0,1 1 0,0-1 0,0 1 1,0-1-1,1 0 0,0 0 0,0 0 0,0 0 1,1-1-1,-1 1 0,1 0 0,0-7 0,-1-2 280,0 1 0,2 0-1,-1-1 1,2 1-1,-1-1 1,2 1 0,4-19-1,-3 20 187,1 1 0,1-1 0,0 1 1,0 0-1,1 1 0,1-1 0,0 1 0,0 1 0,17-18 0,-10 13 111,2 1 0,-1 0 1,2 2-1,0 0 0,25-13 0,6 3 274,2 2-1,-1 2 0,87-17 0,-92 26-470,-27 5-199,0 0 0,-1-1 0,26-9 0,-41 12-114,0 1 0,-1 0 1,1 0-1,-1 0 0,1-1 1,-1 1-1,0 0 0,1-1 0,-1 1 1,1 0-1,-1-1 0,1 1 0,-1-1 1,0 1-1,1-1 0,-1 1 0,0 0 1,0-1-1,1 1 0,-1-1 0,0 1 1,0-1-1,0 0 0,0 1 1,1-1-1,-1 1 0,0-1 0,0 1 1,0-1-1,0 1 0,0-1 0,0 1 1,0-1-1,-1 0 0,1 1 0,0-1 1,0 0-1,-7-15-6915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14807,'0'0'11429,"-3"8"-11253,3-6-176,0-1-96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37 8004,'0'0'5207,"0"-6"-4470,0-18-145,0 24-547,-1-1 0,1 1 0,-1-1-1,1 1 1,-1-1 0,0 1 0,1-1 0,-1 1 0,1 0 0,-1-1 0,0 1-1,0 0 1,1 0 0,-1-1 0,0 1 0,0 0 0,1 0 0,-1 0-1,0 0 1,0 0 0,1 0 0,-1 0 0,0 0 0,0 0 0,1 0 0,-1 0-1,0 1 1,1-1 0,-1 0 0,0 1 0,1-1 0,-2 1 0,-4 2 91,1 0 1,-1 0-1,1 1 1,0 0-1,0 0 0,0 1 1,0-1-1,1 1 1,0 0-1,0 0 1,-4 6-1,-37 67 951,41-70-959,-13 27 253,1 2 1,2-1 0,2 2 0,2-1-1,1 2 1,2-1 0,1 1 0,2 0-1,2 0 1,5 70 0,-1-98-331,-1 0 1,2 0-1,0-1 0,0 1 1,1 0-1,0-1 0,1 0 1,0 0-1,9 12 0,-2-1 47,-9-10-56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12374,'0'0'4655,"6"-15"-4241,12-26-73,44-70 1,23-49 1189,-67 121-1115,2 1-1,1 0 1,45-60-1,-64 96-397,0-1 0,-1 1 0,1 0 0,0 0 0,0 0 0,1 0 0,-1 1 0,0-1 1,1 1-1,-1-1 0,0 1 0,1 0 0,0 0 0,-1 0 0,1 0 0,4-1 0,-5 2-12,1 1 1,-1-1-1,0 1 1,1-1-1,-1 1 0,0 0 1,1 0-1,-1 0 1,0 0-1,0 0 0,0 0 1,0 1-1,0-1 1,0 1-1,0 0 0,0-1 1,-1 1-1,1 0 1,1 3-1,38 50 219,-3 2 1,-3 2-1,48 106 0,-54-106-232,-17-34 40,1-1-46,-2 0 0,0 1 0,-2 0 0,11 44 0,-20-69-18,0 1 1,0-1 0,-1 1-1,1-1 1,0 1 0,0-1-1,-1 1 1,1-1 0,0 0-1,-1 1 1,1-1 0,0 0-1,-1 1 1,1-1 0,-1 0-1,1 0 1,-1 1 0,1-1-1,-1 0 1,1 0 0,-1 0-1,1 1 1,-1-1 0,1 0-1,-1 0 1,1 0 0,-1 0-1,1 0 1,-1 0 0,1 0-1,-2 0 1,-22 0 45,20 0-84,-235-12-677,152 6 729,-47 3 71,133 3-108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14871,'0'0'2662,"0"20"-2109,-1 21-280,2 167 2378,0-199-2532,1 0-1,0 0 1,0 0 0,1-1 0,0 1 0,1-1 0,0 0 0,0 0 0,0 0 0,1-1 0,12 14 0,-13-16-260,0 0 1,1-1 0,-1 0 0,1 0 0,0 0-1,1 0 1,-1-1 0,1 0 0,-1 0 0,1-1 0,0 1-1,0-1 1,0 0 0,0-1 0,0 1 0,1-1-1,8 0 1,1-3-3659,-7-6-2599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66 4402,'0'0'520,"-5"-5"745,2 3-1271,1-1 0,-1 1 0,0 0-1,0 0 1,0 0 0,0 0 0,0 1 0,0-1 0,-1 1 0,1 0 0,-1 0 0,1 0 0,-1 0-1,1 1 1,-1-1 0,1 1 0,-1 0 0,0 0 0,1 0 0,-1 0 0,1 1 0,-1-1 0,1 1-1,-1 0 1,1 0 0,-1 0 0,1 1 0,0-1 0,-1 1 0,1-1 0,0 1 0,0 0 0,0 0 0,-4 5-1,5-5 12,0-1 0,1 1 0,-1 0 0,1 0 0,0 0 0,-1 0 0,1 0 0,0 0-1,0 0 1,0 1 0,1-1 0,-1 0 0,1 0 0,-1 1 0,1-1 0,0 0 0,0 1 0,0-1-1,0 0 1,0 1 0,0-1 0,1 0 0,-1 1 0,1-1 0,0 0 0,1 3 0,1 1 115,0-1 0,1 0 0,0 0 0,0-1 1,0 1-1,0-1 0,1 1 0,9 5 0,-8-5-80,-1-1-1,1 1 0,-1 0 0,0 0 1,0 0-1,-1 1 0,1 0 1,-1 0-1,-1 0 0,1 0 0,-1 1 1,0-1-1,-1 1 0,1-1 1,-1 1-1,-1 0 0,1 0 1,-1 0-1,-1 0 0,1 0 0,-2 11 1,1-17-36,0 0 1,-1 1-1,1-1 1,-1 0-1,1 1 1,-1-1 0,1 0-1,-1 0 1,0 0-1,0 1 1,1-1-1,-1 0 1,0 0-1,0 0 1,0 0 0,0 0-1,0-1 1,-1 1-1,1 0 1,0 0-1,0-1 1,0 1-1,-1-1 1,1 1-1,0-1 1,-1 1 0,1-1-1,-1 0 1,1 1-1,0-1 1,-1 0-1,1 0 1,-3 0-1,4-2-38,-1 1-1,1-1 0,-1 1 0,1-1 0,-1 0 0,1 1 0,0-1 0,0 1 1,0-1-1,0 0 0,0 1 0,1-3 0,-1 0-69,1-3 53,0 1 0,1-1-1,0 0 1,1 1 0,-1-1 0,1 1 0,0 0 0,1 0-1,0 0 1,0 0 0,0 1 0,1-1 0,-1 1 0,1 0 0,1 1-1,-1-1 1,1 1 0,0 0 0,0 0 0,0 0 0,0 1 0,1 0-1,-1 0 1,1 1 0,0 0 0,0 0 0,0 0 0,8 0-1,-12 3 154,-1 0-1,1 0 1,-1 0-1,0 0 1,0 1-1,0-1 1,1 1-1,-1-1 0,-1 1 1,1 0-1,3 3 1,15 12 321,-20-16-367,1-1-1,0 1 0,-1-1 1,1 1-1,0-1 1,0 1-1,0-1 0,-1 1 1,1-1-1,0 0 0,0 1 1,0-1-1,0 0 1,0 0-1,0 0 0,0 0 1,0 0-1,0 1 1,0-2-1,-1 1 0,1 0 1,0 0-1,0 0 0,0 0 1,0-1-1,0 1 1,0 0-1,0-1 0,0 1 1,-1 0-1,1-1 1,0 1-1,0-1 0,-1 1 1,1-1-1,0 0 0,0 0 1,0-3 85,0 1 0,0-1 0,-1 1 0,1-1 0,-1 1 0,0-1 0,0 0 0,-1-3 0,1-8-561,0 12 385,0 1 0,-1 0 0,1-1 0,0 1 0,-1 0 0,0 0 0,1-1 0,-1 1 0,0 0 0,0 0 0,-1 0 0,1 0 0,0 0 0,-1 0 0,1 0 0,-1 1 0,0-1 0,1 0 0,-1 1 0,0-1 0,0 1 0,0 0 0,0-1 0,0 1 0,-3-1 0,-1 0-3,0-1 0,-1 1-1,1 1 1,-1-1 0,0 1 0,1 0-1,-1 1 1,-7-1 0,13 3 12,1 0 0,0-1 0,-1 1 0,1 0 0,0-1 1,0 1-1,0 0 0,0-1 0,0 1 0,0 0 0,1-1 1,-1 1-1,1 0 0,-1-1 0,2 3 0,4 5 51,1 0-1,-1-1 1,2-1-1,-1 1 0,1-1 1,1 0-1,-1 0 1,1-1-1,0-1 1,1 1-1,-1-1 1,1-1-1,0 0 1,0 0-1,1-1 0,-1 0 1,20 3-1,-29-9 33,1 1 0,-1-1 0,0 0 0,1 1 0,-1-1 0,0 0 0,-1 0 0,2-5 0,-2 5-39,10-72 94,-10 60-185,1 1 0,1 0 0,0 0 0,1 0-1,1 0 1,6-15 0,-4 19-693,0 2-1728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13494,'0'0'8372,"118"5"-7412,-66 0-623,4-3 127,-9-2-464,-12 0 0,-13 0-464,-10 0-1889,-12-15-6740,-25-4-2624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16071,'0'0'4002,"119"0"-2737,-76 0-785,-2 0-480,2 0-96,-4 0-544,-5 0-1970,-6-4-2672,-10-6-3810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10885,'0'0'2676,"16"3"-435,12 3-1452,16 3-317,0-2 1,51 3-1,-94-10-467,0-1 0,0 1 0,0-1-1,-1 0 1,1 1 0,0-1 0,-1 0-1,1 1 1,0-1 0,-1 0 0,1 0-1,-1 1 1,1-1 0,-1 0 0,1 0-1,-1 0 1,0 0 0,1 0 0,-1 0-1,0 0 1,0 0 0,0 1 0,0-1 0,0 0-1,0 0 1,0 0 0,0-2 0,0-35-323,0 30 203,0 5 101,0 1 0,0 0-1,-1 0 1,1-1 0,-1 1-1,1 0 1,-1 0 0,0-1-1,0 1 1,0 0 0,0 0-1,0 0 1,0 0 0,-1 0-1,1 0 1,-1 1 0,1-1-1,-4-2 1,1 1 8,0 0 1,-1 0-1,1 0 1,-1 1-1,0 0 1,1 0 0,-1 0-1,-6 0 1,-8-2 57,1 1 0,-1 1 1,-29 1-1,45 1-31,0 0-1,0 1 1,0-1 0,0 1-1,0 0 1,0 0-1,0 0 1,0 0-1,0 0 1,0 1-1,0-1 1,1 1-1,-1 0 1,1 0 0,-1 0-1,1 0 1,0 0-1,0 1 1,0-1-1,0 0 1,0 1-1,0 0 1,1-1-1,-1 1 1,1 0-1,0 0 1,0 0 0,0 0-1,0 0 1,0 0-1,1 0 1,0 0-1,-1 0 1,1 1-1,0-1 1,0 0-1,1 0 1,-1 0 0,2 5-1,-2-6-156,1 0 0,0-1 1,-1 1-1,1-1 0,0 1 0,0 0 0,0-1 0,0 0 0,0 1 1,0-1-1,0 0 0,0 1 0,0-1 0,1 0 0,-1 0 0,1 0 1,-1 0-1,0 0 0,1-1 0,0 1 0,-1 0 0,1-1 0,-1 1 1,1-1-1,3 1 0,29 7-4570</inkml:trace>
  <inkml:trace contextRef="#ctx0" brushRef="#br0" timeOffset="1">478 16 15831,'0'0'4322,"-52"95"-4546,29-58-1585,1-1-3185,1-11-4306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9973,'0'0'4258,"89"136"-1441,-61-54-1745,-5 14-175,-10 3-257,-13-2-224,0-6 144,-11-9-560,-17-8 80,-8-10-144,-7-14 64,-7-9-608,-6-11-961,-4-10-2048,0-11-961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12870,'0'0'987,"-20"9"-485,5-2-434,-4 1 224,0 1 1,1 1 0,0 0 0,1 1 0,-24 21-1,16-10 15,1 1 0,1 1 0,1 1 0,1 1-1,-19 31 1,42-57-327,-1 1 0,0-1-1,0 0 1,1 1 0,-1-1-1,0 0 1,1 0 0,-1 0-1,0 0 1,1 0 0,-1 0 0,0 0-1,1-1 1,-1 1 0,0 0-1,1-1 1,1 0 0,13-7-391,1-1 1,-1 0-1,-1-1 0,28-24 1,-31 24 338,0 0 0,0 1 0,0 0 0,1 1 0,1 1 1,-1 0-1,28-9 0,-36 15 233,0 0 0,1 0 0,-1 1 0,0 0 0,1 0 1,-1 1-1,1-1 0,-1 1 0,0 0 0,0 0 0,1 1 0,-1 0 0,0 0 0,0 0 0,0 0 1,-1 1-1,1 0 0,5 4 0,8 7 354,-1 1-1,-1 1 1,17 21 0,16 14 757,-41-44-1217,-5-4-66,-1 0 0,1 0 0,0 0 0,0-1 0,0 1 0,1-1 0,-1 0 0,0 0 0,1 0 0,0 0 0,-1-1 0,6 2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13126,'0'0'376,"-1"14"942,5 289 2923,0-242-3391,3 0-1,2-1 0,21 72 0,-22-125-6755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9732,'0'0'6956,"2"5"-5745,1 0-932,0-1 0,1 1 0,-1 0 0,1-1 0,1 0-1,-1 0 1,0 0 0,1 0 0,0-1 0,0 0 0,0 0 0,0 0 0,0-1 0,1 1 0,10 2 0,19 6 306,47 9 0,-68-17-501,164 26 768,-112-20-2303,-1 2-3670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13782,'0'0'6707,"134"27"-5314,-65-22-1025,9-3 192,1-1-528,-3-1 32,-9 0-64,-16 0-1312,-16 0-1105,-12 0-1857,-16-8-1841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11429,'0'0'6723,"-33"121"-5410,19-55-49,-2 6-335,-1 0-129,-2-6 273,4-8-849,2-9-160,4-10-64,1-9-32,3-7 32,1-7-1777,2-8-2001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89 10645,'0'0'4677,"4"-1"-4085,-2 1-536,-1 0-1,0-1 1,1 1-1,-1-1 1,0 1 0,0-1-1,1 0 1,-1 1-1,0-1 1,0 0 0,0 0-1,0 0 1,0 0 0,0 0-1,0 0 1,0 0-1,-1 0 1,1 0 0,0 0-1,0-1 1,-1 1-1,1 0 1,-1 0 0,1-1-1,-1 1 1,0 0 0,0-1-1,1 1 1,-1 0-1,0-1 1,0 1 0,0-1-1,0 1 1,0 0-1,-1-1 1,1 1 0,0 0-1,-1-1 1,1 1 0,-1 0-1,1 0 1,-1-1-1,0 1 1,1 0 0,-1 0-1,0 0 1,0 0-1,0 0 1,0 0 0,0 0-1,-1-1 1,-4-2-86,0 0 0,0 0-1,-1 1 1,1 0 0,-1 0 0,1 1 0,-1 0 0,0 0-1,0 0 1,0 1 0,-10-1 0,-80 2-251,93 1 295,0-1 0,-1 1 0,1 0 0,0 0 0,0 0 0,0 1 0,0-1 0,0 1 0,0 0 0,1 0 0,-1 1 0,1-1 0,-1 1 0,1 0 0,0-1 0,0 1 0,0 1 0,0-1 0,1 0 0,-1 1 0,1-1 0,0 1 0,0 0 0,0 0 0,0 0 0,1 0 0,0 0 0,-1 5 0,-2 5 131,2 0 1,0 0-1,0 0 0,1 1 1,1-1-1,1 0 0,2 17 1,-2-25-119,0-1 1,1 0-1,0 1 1,0-1-1,0 0 1,1 0-1,0 0 1,0 0-1,0-1 0,0 1 1,1-1-1,0 0 1,0 0-1,0 0 1,0 0-1,0-1 1,1 0-1,0 0 1,0 0-1,0 0 1,0-1-1,0 0 1,0 0-1,0 0 1,1 0-1,8 0 1,1 1-640,-1 0 0,2-1 0,-1-1 0,0-1 0,0 0 0,0-1 1,0 0-1,27-7 0,9-14-5071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6211,'0'0'-502,"0"13"753,0-11-240,6 157 3113,-4-136-2833,2-1 0,0 0-1,1 0 1,1-1 0,17 38 0,-23-58-462,6 11 509,-7-7-3347,-8-5 838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4338,'0'0'9386,"-7"21"-8405,-2 6-472,1 1 0,2 0 0,1 0 0,-2 34 0,6-53-427,0 1 1,1-1-1,1 0 0,-1 0 1,1 0-1,1 0 0,0 0 1,0 0-1,1 0 0,0 0 1,0-1-1,1 0 0,0 1 1,1-1-1,0-1 1,0 1-1,0-1 0,1 0 1,0 0-1,10 8 0,-5-8-37,0 0-1,0-1 0,1 0 0,0-1 1,0-1-1,0 0 0,1 0 0,0-1 1,-1-1-1,1 0 0,0-1 0,0 0 1,0-1-1,0 0 0,0-1 0,18-4 1,-23 4-89,0-1 1,0-1-1,0 1 1,0-1-1,0-1 1,0 0-1,-1 0 1,0 0 0,0-1-1,0 0 1,9-8-1,-11 8-70,-1 0 0,0 0 0,0 0 0,-1-1 0,0 0 0,0 1 0,0-1 0,0 0 0,-1 0 0,0 0 0,0-1 0,-1 1 0,0 0 0,0-1 0,0 1 0,-1-10 0,0 11 88,0 0 0,0 0-1,0 1 1,-1-1 0,0 0 0,0 0 0,0 0-1,-1 0 1,-3-8 0,3 11 54,1 0-1,0 1 1,-1-1-1,1 1 1,-1-1-1,1 1 1,-1-1-1,0 1 1,1 0-1,-1 0 1,0 0-1,0 0 1,0 0-1,0 0 1,0 1-1,0-1 1,0 1-1,0-1 1,-1 1-1,1 0 1,0 0-1,0-1 1,0 2-1,0-1 1,-4 1-1,2 0 25,1 0 0,0 0 0,0 0-1,-1 0 1,1 1 0,0 0-1,0-1 1,1 1 0,-1 0-1,0 1 1,1-1 0,-1 0-1,1 1 1,0 0 0,-1-1-1,1 1 1,1 0 0,-1 0-1,0 0 1,1 0 0,-1 0-1,1 0 1,-1 6 0,-1 0 98,0 1 0,1-1 0,0 1 0,0-1 0,1 1 0,1 0 0,0 12 1,0-18-148,1-1 0,0 0 0,0 0 0,1 1 0,-1-1 0,0 0 0,1 0 0,0 0 0,0 0 1,0-1-1,0 1 0,0 0 0,0-1 0,1 1 0,-1-1 0,1 0 0,0 0 0,0 0 1,0 0-1,0-1 0,0 1 0,5 1 0,3 2-593,0-2 0,0 1 0,0-2 0,1 1 0,17 0 0,27-1-5959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14743,'0'0'3457,"13"95"-3457,-2-36 961,0 8-113,-1 9-736,-3 3 224,-1-2-304,-5-8-32,-1-14 0,0-13-208,0-17-144,0-13-624,0-29-5811,0-20 1504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 7411,'0'0'12211,"16"2"-11058,52 10-609,-64-10-528,-1-1 1,1 1-1,-1 0 1,0 0-1,0 0 0,0 1 1,0-1-1,0 1 1,-1 0-1,1 0 0,-1 0 1,1 0-1,-1 0 0,0 0 1,0 0-1,-1 1 1,1-1-1,-1 1 0,2 6 1,0 1-2,0 0 1,-1 1-1,-1 0 1,1 15 0,-1-24-75,-1 1 1,0-1 0,0 0 0,0 0-1,0 0 1,-1 1 0,1-1-1,-1 0 1,0 0 0,0 0 0,0 0-1,0 0 1,0 0 0,-1 0 0,1 0-1,-1-1 1,0 1 0,0-1-1,0 1 1,0-1 0,0 1 0,-1-1-1,1 0 1,-1 0 0,1 0 0,-1-1-1,0 1 1,0-1 0,0 1-1,0-1 1,0 0 0,0 0 0,0 0-1,0 0 1,0-1 0,0 1 0,-6-1-1,-3 2-552,1 0 0,-1-1 0,0-1-1,0 0 1,0 0 0,-21-4 0,30 3 391,0 1-1,0-1 1,0 0 0,1 0 0,-1 0 0,0 0 0,1 0-1,-1-1 1,1 1 0,-1-1 0,1 0 0,0 1 0,0-1-1,0 0 1,0 0 0,0 0 0,0-1 0,0 1 0,1 0-1,-1-1 1,1 1 0,0-1 0,-1 0 0,1 1 0,0-1-1,1 0 1,-1 0 0,0 1 0,1-1 0,0 0 0,0 0-1,0-5 1,0 5-75,0 1 0,0 0 0,1 0 0,-1-1 0,1 1 0,0 0 0,-1 0 0,1 0 0,0 0 0,0 0 0,1 0 0,-1 0 0,0 0 0,1 0 0,-1 0 0,1 0 0,-1 1 0,3-3 0,1 1 4,-1 0 1,1 1 0,-1-1-1,1 1 1,0 0 0,0 0-1,9-2 1,4 0 1282,0 1 1,1 1-1,29 0 0,-43 3-491,1 0-1,-1 0 1,1 1 0,-1 0-1,0 0 1,1 0 0,-1 0-1,0 1 1,-1 0 0,1 0-1,0 0 1,-1 1 0,0-1-1,0 1 1,0 0 0,6 8-1,33 25 1295,-30-30-1443,-1 0 0,1-1-1,1-1 1,-1-1 0,1 1 0,0-2-1,24 3 1,-14-3 27,1-1 0,0-2 0,39-4 0,-60 4-337,0-1 0,0 0-1,-1 0 1,1 0 0,0 0 0,-1-1-1,1 0 1,-1 1 0,0-1-1,0 0 1,0-1 0,1 1 0,-2-1-1,1 1 1,0-1 0,-1 0 0,1 0-1,-1 0 1,0 0 0,0 0-1,0-1 1,0 1 0,0 0 0,-1-1-1,0 0 1,0 1 0,0-1 0,1-4-1,-1 3-13,-1 0 1,1 0-1,-1 0 0,0 0 1,0 0-1,0 0 0,-1 0 0,0 0 1,0 0-1,0 0 0,-1 0 0,1 0 1,-1 1-1,0-1 0,-1 0 0,1 1 1,-1 0-1,0 0 0,0 0 0,-7-7 1,2 5-10,-1 0 1,0 1-1,0 0 1,0 1 0,-1 0-1,1 0 1,-1 1-1,0 0 1,0 1-1,-1 0 1,1 1-1,0 0 1,-1 0 0,1 1-1,0 0 1,-21 4-1,23-2-62,0-1-1,1 1 0,-1 0 0,1 1 0,-1 0 1,1 0-1,0 1 0,0-1 0,1 2 1,-9 5-1,11-7-88,1 1 0,-1-1 1,1 1-1,0 0 0,0-1 0,1 2 0,-1-1 1,1 0-1,0 0 0,0 1 0,0-1 0,0 1 1,1-1-1,0 1 0,0 0 0,0 0 0,0 7 1,1-11-78,0 0 0,-1 0 0,1 0 0,0 0 0,0 0 0,0 0 0,0 0 0,0 1 1,0-1-1,0 0 0,1 0 0,-1 0 0,0 0 0,1 0 0,-1 0 0,0 0 1,1 0-1,-1 0 0,1 0 0,0 0 0,-1 0 0,1 0 0,0-1 0,0 1 1,-1 0-1,1 0 0,0-1 0,0 1 0,0 0 0,0-1 0,0 1 0,0-1 0,1 1 1,27 4-7318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14391,'0'0'3799,"0"21"-3594,2 301 167,-2-178-5776,8-148 3510,0-7 1112,-1-1 0,0 0-1,8-22 1,-10 22 1203,1-1 0,0 1 0,1 0 0,12-16-1,-16 24-82,0 1-1,0 0 1,0 0-1,1 0 1,-1 0-1,1 1 0,0-1 1,0 1-1,0 0 1,0 0-1,0 1 1,0-1-1,0 1 1,0 0-1,1 0 0,-1 0 1,0 0-1,7 1 1,26 0 796,70 11 1,-65-5-828,46 0 1,-87-6-298,0-1 1,-1 1-1,1-1 1,-1 1-1,1-1 1,-1 1-1,1-1 1,-1 1-1,1-1 0,-1 1 1,1-1-1,-1 0 1,0 1-1,1-1 1,-1 0-1,0 1 1,0-1-1,1 0 1,-1 0-1,0 1 1,0-1-1,0 0 1,0 0-1,0 1 1,0-1-1,0-1 1,0-28-187,0 24 101,0 3 49,0 0 1,0 0 0,0 0 0,-1 0-1,1 0 1,-1 0 0,1 1-1,-1-1 1,0 0 0,0 0-1,0 1 1,0-1 0,-1 1-1,1-1 1,-1 1 0,0-1 0,1 1-1,-1 0 1,0 0 0,0 0-1,-1 0 1,-3-3 0,1 3 27,0-1 0,-1 1 0,1 0 1,-1 1-1,0-1 0,1 1 0,-1 0 0,0 0 1,0 1-1,-9 0 0,11 0 32,-1 0 1,1 1-1,0 0 0,0 0 1,0 0-1,0 0 0,0 0 0,0 1 1,0 0-1,0 0 0,1 0 1,-1 0-1,1 0 0,-1 1 0,1-1 1,0 1-1,0 0 0,0 0 1,0 0-1,1 1 0,-1-1 1,1 1-1,0-1 0,0 1 0,0 0 1,-2 7-1,1-1 13,0-1 0,0 1-1,1 0 1,0 0 0,1 0 0,0 0 0,1 0-1,0 0 1,1 1 0,2 12 0,-2-18-35,1 0 0,0 0 0,0 0 0,0 0 0,1 0-1,-1 0 1,1-1 0,0 1 0,1-1 0,-1 0 0,1 0 0,0 0 0,0 0 0,0-1 0,0 1 0,1-1 0,0 0 0,-1-1 0,1 1 0,0-1 0,0 0 0,0 0 0,10 2-1,1 0-146,1 0 0,-1-1-1,1-1 1,0-1-1,0 0 1,25-3-1,-37 2-20,0-1 0,0 0 0,1 0 0,-1-1-1,0 1 1,0-1 0,0 0 0,-1 0 0,1-1 0,0 1-1,-1-1 1,0 0 0,1 0 0,-1-1 0,0 1 0,-1-1-1,1 0 1,-1 0 0,0 0 0,5-8 0,-5 6 49,0 0 1,-1-1-1,1 1 1,-1 0-1,-1-1 1,1 1-1,-1-1 1,0 1-1,-1-1 1,1 0-1,-1 1 0,-1-1 1,1 0-1,-1 1 1,0-1-1,-3-7 1,4 12 343,-1 0 0,1 1 0,-1-1-1,0 0 1,1 1 0,-1-1 0,0 1 0,0-1 0,0 1 0,0-1 0,0 1 0,0 0 0,-1 0 0,-2-3 976,4 13-239,0-1-904,0 0 1,1 1-1,-1-1 1,2 0-1,-1 1 1,1-1-1,4 10 1,-4-13-54,0-1-1,0 0 1,1-1 0,0 1 0,0 0 0,0-1-1,0 1 1,0-1 0,1 0 0,-1 0-1,1-1 1,0 1 0,0-1 0,0 1-1,5 1 1,1 0-94,0 0-1,0-1 1,1 0 0,-1 0-1,1-1 1,0 0-1,-1-1 1,1-1 0,0 1-1,0-2 1,0 1 0,-1-2-1,15-2 1,-20 3-152,0-1 1,0 1-1,0-1 0,1 0 1,-2-1-1,1 1 1,0-1-1,0 0 1,-1 0-1,0 0 0,0-1 1,0 1-1,0-1 1,0 0-1,-1 0 1,1 0-1,-1-1 0,0 1 1,0-1-1,-1 0 1,0 0-1,0 0 1,0 0-1,0 0 0,-1 0 1,1-1-1,0-9 1,-1-47-388,-1 40 2939,-2 35 2125,-2 8-2879,-3 15-1637,7-32 44,1 62 176,-1-63-417,1 1-1,0-1 0,0 0 1,0 0-1,0 0 1,0 0-1,0 0 0,1 0 1,0 0-1,-1 0 1,1 0-1,0-1 1,0 1-1,1-1 0,-1 1 1,0-1-1,4 2 1,21 10-6859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15671,'0'0'7171,"-2"19"-7189,-6 44-252,-14 132 469,11-67-3949,30-147-803,26-17 4368,-36 29 853,0 1-1,0 0 1,0 0-1,1 1 1,0 0-1,0 0 1,0 2-1,1-1 1,11-2-1,-17 7-484,0 0-1,-1 0 0,1 1 1,0-1-1,-1 1 1,1 0-1,-1 0 0,1 0 1,-1 1-1,0 0 0,0-1 1,0 1-1,-1 1 1,1-1-1,-1 1 0,1-1 1,-1 1-1,5 8 1,-3-6-1398,0 1 0,0-2 0,1 1 0,0-1 0,0 1 0,10 5 0,2-4-9244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0 304,'0'0'18168,"30"15"-27564,-6 7 1312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28 377 10197,'0'0'4287,"18"-1"-1664,56-5-1159,-70 6-1416,0-1 1,0 0-1,0 0 0,0 0 0,0 0 1,-1-1-1,1 0 0,0 0 0,-1 0 1,1 0-1,-1 0 0,0 0 0,0-1 1,0 0-1,0 0 0,0 0 0,-1 0 1,1 0-1,-1 0 0,0-1 0,0 1 1,0-1-1,0 1 0,-1-1 0,0 0 0,2-6 1,-2 7-52,0 0-1,-1 1 1,0-1 0,0 0 0,1 0 0,-2 1 0,1-1-1,0 0 1,0 0 0,-1 1 0,0-1 0,1 0 0,-1 1 0,0-1-1,0 1 1,-1-1 0,1 1 0,0-1 0,-1 1 0,1 0-1,-1 0 1,0-1 0,0 1 0,0 1 0,0-1 0,0 0 0,0 0-1,-1 1 1,1-1 0,0 1 0,-1 0 0,1 0 0,-6-2-1,4 2 12,-1 0 0,1 0 0,-1 0 0,1 1 0,-1 0 0,0-1-1,1 2 1,-1-1 0,1 1 0,-1-1 0,1 1 0,-1 0 0,1 1 0,-1-1-1,1 1 1,0 0 0,0 0 0,0 0 0,0 1 0,0-1 0,0 1 0,1 0-1,-1 0 1,1 0 0,0 0 0,0 1 0,-3 3 0,1 1 69,1-1 1,-1 1 0,1 0-1,1 0 1,-1 0 0,1 0-1,1 1 1,0-1-1,0 1 1,0-1 0,1 1-1,1 0 1,0 13 0,0-19-103,0 1 0,1-1 0,0 0 1,-1 1-1,1-1 0,0 0 0,1 1 0,-1-1 1,1 0-1,-1 0 0,1 0 0,0-1 1,0 1-1,0 0 0,0-1 0,1 1 1,-1-1-1,1 1 0,-1-1 0,1 0 0,0 0 1,0-1-1,0 1 0,0-1 0,6 3 1,2-1-1116,0 1 0,0-2 0,1 0 0,-1 0 1,1-1-1,17 0 0,17-1-7021</inkml:trace>
  <inkml:trace contextRef="#ctx0" brushRef="#br0" timeOffset="1">476 1 12534,'0'0'9508,"17"94"-9188,-14-27 369,1 2-689,2-5-16,-4-7-833,-2-9-2160,-2-11-3698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11253,'0'0'8428,"14"-5"-7940,-9 3-452,9-3 201,1 0 1,-1 1 0,1 0 0,0 1-1,27-1 1,-40 4-235,-1 0 0,1 1 0,-1-1 0,1 1 0,0-1 0,-1 1 0,1 0 0,-1-1 0,0 1 0,1 0 0,-1 0 0,0 0 0,1 0 0,-1 0 0,0 0 0,0 1 0,0-1 0,0 0 0,0 1 0,0-1 0,0 0 0,0 1 0,-1-1 0,1 1 0,-1 0 0,1-1 0,-1 1 0,1-1 0,-1 1 0,0 2 0,6 60 11,-6-52-14,-4 154 245,-1-36-31,5-127-203,0-1 0,0 1 0,0 0 0,0 0-1,1-1 1,-1 1 0,1 0 0,-1-1 0,1 1 0,0 0 0,0-1 0,0 1 0,1-1 0,-1 0 0,0 1 0,1-1 0,0 0-1,-1 0 1,4 3 0,-1-2-1,0-1-1,1 0 0,-1 0 0,1 0 1,0 0-1,-1-1 0,1 0 0,0 0 0,0 0 1,6 0-1,31 4-68,1-2 1,-1-3-1,69-6 0,-100 5-18,0-1-1,0-1 1,-1 0 0,1 0-1,-1-1 1,0 0-1,0 0 1,0-1-1,12-9 1,-18 11 42,0 0 0,1-1 0,-1 1-1,-1-1 1,1 0 0,0-1 0,-1 1 0,0 0 0,0-1-1,0 0 1,-1 0 0,0 0 0,0 0 0,0 0 0,0 0-1,-1 0 1,0-1 0,0 1 0,0-1 0,0-7 0,-1 6-18,0 0 0,-1 0 1,1 1-1,-1-1 1,-1 0-1,1 0 1,-1 1-1,0-1 1,0 1-1,-1 0 0,0-1 1,0 1-1,-5-6 1,4 8 24,1 0-1,-1 1 1,1 0 0,-1 0 0,0 0 0,0 0 0,0 1-1,-1-1 1,1 1 0,0 0 0,-1 1 0,0-1 0,1 1-1,-1 0 1,0 0 0,0 0 0,0 0 0,1 1-1,-9 0 1,9 1 62,1 0-1,-1 0 1,0 0-1,1 0 1,-1 0 0,0 1-1,1 0 1,0-1-1,-1 1 1,1 1-1,0-1 1,0 0-1,0 1 1,0-1 0,1 1-1,-1 0 1,1 0-1,0 0 1,-1 0-1,1 1 1,1-1-1,-1 1 1,0-1 0,1 1-1,-2 6 1,0-3 29,1 0 1,0 0-1,0 0 0,1 0 1,0 0-1,0 0 1,1 0-1,0 1 1,0-1-1,1 0 1,-1 0-1,2 0 1,2 11-1,-1-13-94,-1-1-1,1 1 0,0-1 1,1 1-1,-1-1 1,1 0-1,0-1 1,0 1-1,0-1 1,0 1-1,1-1 0,-1 0 1,1-1-1,0 1 1,0-1-1,7 3 1,2-1-1297,1 1 1,-1-2-1,1 0 1,27 2-1,16-4-7863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15079,'0'0'3663,"0"9"-3268,4 19-218,0 0 0,2 0 0,1 0 0,19 46 1,-17-48-146,-9-26-56,0 0 0,0 1 0,0-1 1,0 0-1,0 1 0,0-1 1,0 0-1,0 1 0,0-1 1,0 0-1,0 0 0,0 1 1,0-1-1,-1 0 0,1 1 0,0-1 1,0 0-1,0 0 0,0 1 1,0-1-1,-1 0 0,1 0 1,0 1-1,0-1 0,0 0 1,-1 0-1,1 1 0,0-1 0,0 0 1,-1 0-1,1 0 0,0 0 1,-1 0-1,1 1 0,0-1 1,-1 0-1,-18 4-483,-31-4-184,37-1 274,-135-5-280,147 6 758,-1 0-1,1 0 0,0 0 0,0 0 1,0 0-1,0 0 0,0 1 0,0-1 1,0 1-1,0-1 0,0 0 0,0 1 1,0-1-1,1 1 0,-1 0 0,0-1 1,0 1-1,0 0 0,1 0 0,-1-1 1,0 1-1,1 0 0,-1 0 0,0 0 1,1 0-1,-1 0 0,1 0 0,0 0 1,-1 0-1,1 0 0,0 0 0,-1 0 1,1 0-1,0 0 0,0 0 0,0 0 1,0 0-1,0 0 0,0 0 0,0 0 1,1 0-1,-1 2 0,1 1 26,0 1 0,0 0 0,0-1 0,1 1 0,-1 0 0,1-1 0,0 0 0,4 7 0,2-1 8,0-1 1,1 0 0,-1 0 0,2-1-1,-1 0 1,1-1 0,0 0 0,1 0-1,-1-1 1,1-1 0,1 1 0,-1-2-1,1 0 1,20 5 0,5-2-68,0-1 0,0-2-1,58-2 1,-90-2-85,-1 0-1,0 0 0,0-1 0,0 0 0,0 1 1,0-1-1,0-1 0,0 1 0,0-1 1,0 0-1,0 1 0,-1-2 0,1 1 0,-1 0 1,1-1-1,-1 1 0,0-1 0,0 0 1,4-5-1,1-3-274,-1-1 1,0 0-1,-1 0 1,8-20 0,-5 10 251,-8 21 155,-1 1 0,1 0 0,-1-1 1,1 1-1,-1 0 0,1-1 0,-1 1 1,1 0-1,-1 0 0,1-1 0,-1 1 1,1 0-1,0 0 0,-1 0 0,1 0 1,-1 0-1,1 0 0,0 0 0,-1 0 1,1 0-1,-1 0 0,1 0 0,-1 0 1,1 1-1,0-1 0,-1 0 0,1 0 1,-1 1-1,1-1 0,-1 0 0,1 0 1,-1 1-1,1 0 0,22 13-451,-20-12 615,20 11-38,1-2-1,0 0 1,0-2 0,1 0 0,0-2 0,0-1 0,1 0 0,0-2-1,0-2 1,49 0 0,-72-2-202,0 0-1,1 0 1,-1 0-1,0-1 1,0 1 0,0-1-1,0 0 1,0 0-1,0 0 1,0 0 0,0-1-1,0 1 1,0-1 0,0 0-1,-1 1 1,1-1-1,-1-1 1,1 1 0,-1 0-1,0 0 1,0-1-1,0 0 1,0 1 0,-1-1-1,1 0 1,-1 0-1,1 0 1,-1 0 0,2-5-1,-2 2-86,0 1 0,0-1 0,-1 1 0,0-1 0,0 0 1,0 1-1,0-1 0,-1 1 0,0-1 0,0 1 0,-1 0 0,1-1 0,-1 1 0,0 0 0,-1 0 0,1 0 0,-5-5 0,-3-4-124,-1 0-1,0 1 1,-1 0 0,0 1-1,-1 1 1,-1 0-1,-25-16 1,32 23 175,-1-1 0,1 1 0,-1 1 1,0-1-1,0 1 0,-1 1 0,1-1 0,0 1 1,-1 1-1,0 0 0,1 0 0,-1 1 0,0 0 1,1 0-1,-1 1 0,1 0 0,-14 3 1,17-2 94,1 0 1,-1 1 0,1-1-1,0 1 1,0 0 0,0 0 0,0 0-1,0 0 1,1 1 0,0-1 0,-1 1-1,1 0 1,1 0 0,-1 0 0,0 1-1,-2 7 1,1-4 31,1 1 0,0-1 0,1 0 0,0 1 0,0 0 0,1-1 0,0 1 0,1 16 0,0-22-132,1 0 0,-1-1-1,1 1 1,0 0 0,0 0 0,0 0 0,0-1 0,0 1 0,1 0 0,-1-1 0,1 1 0,0-1 0,-1 0 0,1 1 0,0-1 0,0 0 0,1 0-1,-1 0 1,0-1 0,1 1 0,-1-1 0,1 1 0,0-1 0,-1 0 0,6 2 0,3 1-1302,0-1 0,1-1-1,-1 0 1,1 0 0,14 0 0,30-2-10194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8452,'0'0'16167,"105"97"-15286,-62-53-1,-2-4-704,-2-3-176,-2-5 0,-7-7-176,-4-7-1457,-7-6-1264,-2-10-1345,-3-2-1697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5939,'0'0'4018,"92"76"-3522,-83-54-320,-1-2-144,-4-1-16,0-2 112,-2-4-256,-2-3-721,0-6-1199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13558,'0'0'1377,"-151"64"1920,93-22-1904,4 2-721,7 0-592,8-6-160,5-3-1552,6-11-4451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14006,'0'0'3319,"18"7"-2532,-16-7-769,21 10 367,1-2 0,1-1 0,-1 0 1,1-2-1,28 2 0,-28-6 0,0-1-1,0-1 1,0-1-1,0-1 1,-1-2-1,1 0 0,31-12 1,-41 11-330,-1 0 0,-1-1 0,1-1 0,-1 0 0,-1-1 1,1 0-1,-1-1 0,-1 0 0,0-1 0,-1 0 0,0-1 0,0 0 0,9-16 0,-11 14-35,-1 0-1,0 0 1,-1-1-1,0 0 1,3-19-1,-6 25-23,-2 0-1,1 0 1,-1 0 0,-1 0 0,0 0-1,0-1 1,0 1 0,-1 0-1,-1 0 1,-3-13 0,4 19-10,0-1 0,-1 2 0,1-1 1,-1 0-1,0 0 0,1 0 0,-1 1 0,-1-1 0,1 1 1,0-1-1,0 1 0,-1 0 0,1 0 0,-1 0 1,0 0-1,0 1 0,0-1 0,1 1 0,-2 0 1,1-1-1,0 1 0,0 1 0,0-1 0,0 0 0,0 1 1,-1 0-1,1-1 0,0 1 0,0 0 0,-1 1 1,1-1-1,0 1 0,0-1 0,-1 1 0,1 0 1,0 0-1,0 0 0,0 1 0,0-1 0,1 1 0,-1 0 1,0 0-1,0 0 0,-3 3 0,-2 7-11,0-1 0,1 1 0,0 0 0,1 1 1,1-1-1,0 1 0,1 0 0,-5 24 0,5-17 17,1 0 1,1 0-1,0 0 1,2 0-1,3 30 1,-2-44-11,0 1 1,1-1 0,0 0-1,0 1 1,1-1 0,-1 0-1,1 0 1,0-1 0,1 1-1,0-1 1,0 1 0,0-1-1,0 0 1,1 0 0,0-1-1,0 0 1,0 1 0,0-2-1,1 1 1,-1-1 0,1 1-1,0-2 1,0 1 0,8 2-1,7 1-1180,1 0-1,0-1 1,0-1-1,0-2 0,41 1 1,23-3-5888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13110,'0'0'4546,"-28"101"-8788,35-51-2257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13222,'19'2'189,"43"5"1159,0-2 0,0-2 0,80-8 0,-139 4-1312,0 1 0,0-1-1,0 0 1,-1 0 0,1 0-1,0-1 1,-1 1 0,1 0-1,-1-1 1,0 0 0,1 0-1,-1 1 1,0-1 0,0-1-1,0 1 1,0 0 0,-1 0-1,1-1 1,-1 1 0,1-1-1,-1 1 1,0-1 0,0 0-1,0 1 1,0-1 0,0 0-1,-1 0 1,1 0 0,-1-3-1,1 1-51,-1 0-1,0 0 0,0-1 0,0 1 1,-1 0-1,0 0 0,0 0 1,0-1-1,-1 1 0,1 0 1,-1 1-1,0-1 0,-1 0 1,1 0-1,-5-5 0,2 3-33,-1 0 0,0 0-1,0 0 1,-1 1 0,1 0-1,-2 0 1,1 1 0,0 0-1,-1 0 1,0 0 0,0 1-1,-1 1 1,1-1 0,-11-2-1,18 6 64,0 0 0,-1 0 0,1 0 0,0 0-1,0 0 1,0 0 0,0 1 0,0-1 0,0 0 0,0 0 0,0 1-1,0-1 1,0 1 0,0-1 0,0 1 0,0 0 0,0-1-1,0 1 1,0 0 0,0 0 0,0-1 0,1 1 0,-1 0-1,0 0 1,1 0 0,-1 0 0,1 0 0,-1 0 0,1 0-1,-1 0 1,1 0 0,0 0 0,-1 0 0,1 0 0,0 2 0,-3 45 408,3-38-360,0 1 25,0 0 0,1 0 0,0 0 0,1 0 0,0-1 0,0 1 0,2 0 0,-1-1 0,7 12 0,-6-14-83,0-1 0,1 0 0,1 0-1,-1-1 1,1 0 0,0 0 0,0 0-1,1-1 1,-1 0 0,1 0 0,0 0-1,16 6 1,-11-6-491,0 0 0,0-1-1,1 0 1,0-1 0,-1-1 0,1 0 0,14 0-1,31 0-5348</inkml:trace>
  <inkml:trace contextRef="#ctx0" brushRef="#br0" timeOffset="1">631 1 17928,'0'0'2914,"73"106"-2514,-40-73-192,1-1-208,1-5-1345,-5-7-1760,-7-11-2754,-8-9-4994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12502,'0'0'1761,"-133"51"1520,96-18-1424,9 3-1297,13 1-560,11-2-832,4-7-2898,0-11-3889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91 9332,'0'0'11910,"-1"-12"-11494,-5-39-291,5 50-119,1-1 0,-1 0 0,0 1-1,0-1 1,0 1 0,0 0 0,0-1-1,-1 1 1,1 0 0,0 0 0,-1 0-1,1-1 1,0 1 0,-1 1 0,1-1-1,-1 0 1,0 0 0,1 1 0,-1-1-1,0 0 1,1 1 0,-1 0 0,-2-1-1,-43-1 48,36 2-28,0 0-27,0 0-1,1 1 1,-1 0-1,0 1 1,1 0-1,-1 0 1,1 1-1,0 1 1,-16 7-1,21-8 44,0-1-1,0 2 1,1-1 0,-1 0-1,1 1 1,0 0-1,0 0 1,0 0 0,1 1-1,-1-1 1,1 1-1,0 0 1,1 0-1,-1 0 1,1 0 0,0 0-1,0 1 1,0-1-1,1 1 1,-1 5-1,1-6-8,0 0-1,0 0 0,1 0 0,0 0 1,0-1-1,0 1 0,1 0 0,0 0 1,0 0-1,0 0 0,0-1 0,1 1 1,0-1-1,-1 1 0,2-1 1,-1 1-1,1-1 0,-1 0 0,1 0 1,4 4-1,-1-3 2,1 1 0,0-1 1,0-1-1,0 1 0,1-1 1,0-1-1,-1 1 1,1-1-1,0-1 0,1 1 1,8 0-1,1 1-259,1-1 1,0 0-1,0-2 0,0 0 1,0-1-1,0-1 0,20-4 0,-34 5 168,0-1 0,0 0-1,0 0 1,0-1 0,0 0-1,0 1 1,-1-1-1,1-1 1,-1 1 0,1-1-1,-1 0 1,0 0 0,0 0-1,0 0 1,0-1 0,-1 0-1,1 0 1,-1 0-1,0 0 1,0 0 0,-1-1-1,1 1 1,-1-1 0,0 1-1,0-1 1,0 0-1,-1 0 1,0 0 0,0 0-1,1-9 1,-3-103 3502,3 118-3806,1 0 0,0 1-1,-1-1 1,1 0-1,-1 1 1,0 0 0,1-1-1,-1 1 1,2 3 0,5 2-1831,17 8-5074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25 233 16680,'0'0'4138,"-4"-18"-2698,-3-18-1191,1-2 0,-1-54 0,7 43 13,1 55-293,0-1 0,0 0 1,1 0-1,0 0 1,0-1-1,0 1 0,0 0 1,1-1-1,0 1 0,0-1 1,0 0-1,0 0 1,6 4-1,52 49 83,-52-49-113,1-1 0,0 0 0,1-1 0,-1-1 0,1 1-1,0-1 1,1-1 0,-1 0 0,1-1 0,0 0-1,-1-1 1,1 0 0,0-1 0,0 0 0,15-2-1,-25 1 68,0 0 0,0 0 1,0-1-1,0 1 0,-1-1 0,1 1 0,0-1 0,0 0 0,-1 0 0,1 1 0,0-1 0,-1 0 0,1-1 0,-1 1 0,1 0 0,-1 0 0,1-1 0,-1 1 1,0-1-1,0 1 0,0-1 0,2-2 0,-1-1-7,0 0-1,0 0 1,-1 0 0,1 0 0,-1 0 0,0 0 0,-1 0-1,1-9 1,-1 8 48,0-1-1,0 1 1,0-1-1,-1 1 1,0-1-1,-1 1 1,1-1 0,-1 1-1,0 0 1,-1 0-1,1 0 1,-1 0-1,-1 1 1,-4-8-1,8 13-11,-1 0 0,1 0 0,0 0 1,-1 0-1,1 1 0,0-1 0,-1 0 0,1 0 0,0 0 0,-1 1 0,1-1 0,0 0 0,0 1 0,-1-1 0,1 0 0,0 0 0,0 1 0,0-1 0,0 0 0,-1 1 0,1-1 0,0 0 0,0 1 0,0-1 0,0 0 0,0 1 0,0-1 0,0 0 0,0 1 0,0-1 0,0 1 0,0-1 0,0 0 0,0 1 0,0-1 0,0 0 1,0 1-1,1-1 0,-2 19-145,0-9 118,2 0 0,-1 0-1,1 0 1,1 0 0,-1 0 0,2 0 0,3 9 0,-4-13-31,1-1 1,0 1 0,1-1 0,0 0-1,-1 0 1,1 0 0,1 0 0,-1-1-1,1 1 1,0-1 0,0-1-1,8 6 1,-4-4-115,-1 0 0,1 0-1,0-1 1,1-1 0,-1 1-1,1-1 1,0-1 0,-1 0 0,1 0-1,0-1 1,0 0 0,0-1-1,0 0 1,0-1 0,0 0-1,0 0 1,12-4 0,-16 3 125,0 0-1,0 0 1,0-1 0,-1 0 0,1 0 0,-1 0-1,0-1 1,0 0 0,0 1 0,0-2 0,-1 1-1,0-1 1,1 1 0,-2-1 0,1 0 0,0-1-1,-1 1 1,0-1 0,-1 1 0,1-1 0,-1 0-1,0 0 1,0 0 0,-1 0 0,0 0 0,0-1-1,0 1 1,-1-8 0,0 9 66,-2-41 103,1 44-108,1 1 0,0 0 1,-1-1-1,1 1 0,-1 0 0,1 0 0,-1 0 0,1-1 1,-1 1-1,0 0 0,0 0 0,0 0 0,1 0 1,-1 0-1,0 0 0,0 0 0,-1 0 0,1 1 0,0-1 1,0 0-1,0 1 0,0-1 0,-1 1 0,1-1 1,0 1-1,0-1 0,-1 1 0,1 0 0,0 0 0,-1-1 1,-1 1-1,2 1-18,0 0 1,-1-1 0,1 1-1,0 0 1,-1 0-1,1 0 1,0 0-1,0 0 1,0 0 0,0 0-1,0 1 1,0-1-1,0 0 1,1 0 0,-1 1-1,0-1 1,1 0-1,-1 1 1,1-1 0,-1 1-1,1-1 1,0 1-1,-1 1 1,-6 39 581,6-38-580,1 0 0,0 0 0,0 0 0,0 0 1,1 0-1,-1 0 0,1 0 0,0-1 0,0 1 0,0 0 0,0 0 0,1-1 1,0 1-1,0-1 0,0 1 0,2 2 0,0-2-94,0 0 1,0-1 0,0 0-1,0 0 1,0 0-1,1-1 1,-1 1-1,1-1 1,0 0-1,0 0 1,10 2-1,-4-2-1576,0 0-1,0-1 1,21 0 0,-6-1-5377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4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26 309 1569,'0'0'17133,"0"10"-16391,0 32-182,-2-34 802,-3-10-818,-3-11-289,8 12-175,-3-11 110,0-1 1,1 0-1,1 0 0,0 0 1,1-26-1,0 17 285,0 21-424,0 0 0,0 0 0,0 0 0,0 0 1,0 0-1,0 0 0,0 0 0,1 0 0,-1 0 1,0 0-1,0 0 0,1 0 0,-1 0 1,1 0-1,-1 0 0,1 0 0,-1 0 0,1 1 1,-1-1-1,1 0 0,0 0 0,0 1 0,-1-1 1,1 0-1,0 1 0,0-1 0,0 0 0,1 0 1,0 1-20,0 0 0,0 0 1,0-1-1,0 1 0,0 0 1,0 1-1,0-1 0,0 0 1,0 0-1,0 1 0,0 0 1,0-1-1,2 2 0,9 4-27,0 0-1,-1 2 0,13 9 1,-21-15 81,7 7-38,1-1 1,0-1-1,0 0 1,0 0-1,1-1 1,0-1 0,0 0-1,0-1 1,1-1-1,0 0 1,-1 0 0,1-1-1,26-1 1,-39-1-32,1-1 1,-1 1-1,0-1 0,0 1 1,1-1-1,-1 0 1,0 0-1,0 1 0,0-1 1,0 0-1,0 0 0,0 0 1,0 0-1,0 0 1,0-1-1,-1 1 0,1 0 1,0 0-1,-1 0 1,1-1-1,-1 1 0,1 0 1,-1-1-1,0 1 0,1 0 1,-1-1-1,0 1 1,0-3-1,1-49 153,-2 38-100,-4-51 370,3 49-354,1 0 1,0 0-1,1 0 1,2-21 0,11 13-2890,-10 21 1358,5-10-6436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181 335 176,'0'0'10440,"43"-4"-3117,-41 3-7281,-1-1-1,1 0 1,0 1 0,-1-1-1,0 0 1,1 0 0,-1 0-1,0 0 1,0 0-1,0 0 1,0 0 0,0 0-1,0-1 1,-1 1 0,1 0-1,-1 0 1,1-1 0,-1 1-1,0 0 1,0-1 0,0 1-1,0 0 1,-1-1 0,1 1-1,0 0 1,-1 0 0,0-1-1,1 1 1,-1 0 0,0 0-1,0 0 1,-1 0 0,1 0-1,0 0 1,-1 0 0,1 0-1,-1 1 1,1-1 0,-1 0-1,0 1 1,0-1 0,1 1-1,-1 0 1,0 0 0,0-1-1,-1 1 1,1 1 0,0-1-1,0 0 1,0 0 0,-5 0-1,-1-1-48,-1 1 0,1-1 0,-1 2 0,1-1 0,-1 1 0,1 0-1,-1 1 1,1 0 0,0 0 0,-1 1 0,1 0 0,-10 4 0,13-3 11,1-1 0,-1 1 0,1 0-1,-1 0 1,1 1 0,0-1 0,0 1 0,0 0 0,1 0 0,-1 0 0,1 1 0,0-1-1,0 1 1,0 0 0,1 0 0,0 0 0,0 0 0,0 0 0,1 0 0,-2 6 0,1-2 46,0-1 1,1 1 0,0 0 0,0-1-1,1 1 1,0 0 0,0 0 0,1 0 0,1-1-1,-1 1 1,1 0 0,1-1 0,-1 0-1,1 1 1,6 10 0,-5-13-14,0-1-1,0 1 1,1-1 0,0 0 0,0 0 0,0 0-1,0-1 1,1 0 0,-1 0 0,1 0-1,0-1 1,0 0 0,0 0 0,1-1 0,-1 1-1,1-1 1,0-1 0,-1 1 0,1-1-1,8 0 1,-4 0-345,0 0 0,-1-1 0,1 0 0,0-1 0,-1 0 0,1 0 0,-1-1 0,0-1 0,1 0 0,-1 0 0,0-1 0,-1-1 0,15-7 0,-17 7 5,1-1-1,-2 0 1,1 0 0,-1 0 0,0-1 0,0 1 0,-1-2 0,1 1 0,-2 0-1,1-1 1,-1 0 0,0 0 0,-1 0 0,0-1 0,0 1 0,2-16 0,0-3-47,-2 0 1,-1 0-1,-2 1 1,0-1-1,-5-35 1,-34-129 4900,40 203-1167,-3 21-2414,-1 23-965,4-27 208,0-1 0,2 1 0,2-1 0,0 0-1,2 0 1,1 0 0,12 29 0,-16-48-178,0 0 0,1 0 0,0 0 0,0 0 0,0-1 0,2 0 0,-1 0 0,1-1 0,0 0 0,0 0 0,1 0 0,-1-1 0,2 0 0,-1-1 0,1 0 0,0 0 0,0-1 0,0 0 0,0 0 0,1-1 0,-1-1 0,1 1 0,18 1 0,-17-3-4,0-1 0,0 1 0,-1-2 0,1 0 0,0 0 0,0-1 0,-1 0 0,1-1 0,-1 0 0,0 0 0,0-1 0,11-6 0,-14 5-39,-1 1 1,0-1-1,0-1 1,0 1-1,0-1 0,-1 0 1,0 0-1,0 0 1,-1-1-1,0 0 1,0 0-1,-1 0 1,1 0-1,-1-1 0,-1 1 1,0-1-1,2-11 1,-1 7-37,-1-1 0,-1 1 0,0-1 0,-1-15 0,0 24 52,0 1 0,-1 0 0,1 0 1,0 0-1,-1 0 0,0 0 1,0 0-1,0 0 0,0 0 0,0 0 1,0 0-1,-1 0 0,1 1 1,-1-1-1,0 0 0,0 1 1,0 0-1,0-1 0,-1 1 0,1 0 1,0 0-1,-5-2 0,3 33-50,3-13 50,0-1 1,1 1-1,1-1 1,4 26-1,-3-34-1,0-1 0,1 1 0,-1 0 0,1-1 0,1 1 0,-1-1 0,1 0 0,0 0 0,0 0 0,1 0 0,0-1 0,6 6 0,-3-4-38,0-1 0,0 0 1,1 0-1,0-1 0,0 0 0,0-1 0,0 1 0,19 4 1,-24-8 11,0 1 0,1-2 0,-1 1-1,1 0 1,-1-1 0,0 0 0,1 0 0,-1 0 0,1 0 0,-1-1 0,0 1 0,1-1 0,-1-1 0,0 1 0,0 0 0,0-1 0,0 0 0,0 0 0,0 0 0,0-1 0,0 1 0,4-5 0,61-74-922,-51 57 834,39-39 0,-48 55 122,0 1 0,0 0 1,0 0-1,1 1 1,0 0-1,0 1 1,1 0-1,15-5 1,-14 7 188,0 0 1,0 1 0,0 0 0,1 1 0,-1 0-1,1 1 1,-1 0 0,1 1 0,22 5 0,-32-6-183,1 1 1,-1 0 0,0 0 0,0 0-1,0 0 1,0 1 0,0-1 0,0 1-1,0 0 1,-1 0 0,1 0 0,0 0-1,-1 0 1,0 1 0,1-1 0,-1 1 0,0 0-1,0-1 1,-1 1 0,1 0 0,0 0-1,-1 0 1,0 0 0,0 0 0,0 1-1,0-1 1,0 0 0,-1 0 0,1 1-1,-1-1 1,0 0 0,0 1 0,0-1 0,-1 0-1,1 1 1,-1-1 0,1 0 0,-1 0-1,0 1 1,-1-1 0,-1 4 0,0-2-37,0 1 1,0-1 0,0 0-1,-1 0 1,0 0 0,0 0-1,-1 0 1,1-1 0,-1 0-1,0 0 1,0 0 0,0-1-1,-1 0 1,-10 5 0,0 0-436,0-1 0,-1 0 0,0-2 1,-18 4-1,28-7-417,1-1 1,0 0-1,-1 0 1,1-1-1,-1 0 1,-9-1-1,8-5-4438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3410,'0'0'12208,"1"17"-10634,0-14-1480,-1 9 191,1 0 0,1 0 0,0 0 0,1 0 0,0-1 0,0 1 0,1-1 0,1 0 0,0 0 0,1 0 0,0-1 0,11 15 0,-8-15-133,2 0-1,-1-1 1,1 0-1,1-1 1,23 13 0,-29-18-102,0 0 1,0 0 0,1-1-1,-1 0 1,0 0 0,1-1 0,-1 1-1,1-1 1,-1-1 0,1 1-1,0-1 1,-1 0 0,1-1-1,11-1 1,-17 1-30,1 0 0,0 0 0,-1 0 0,1 0 0,0-1 0,-1 1 0,0 0 0,1-1 0,-1 1 0,0-1 0,1 1 0,-1-1 0,0 0 0,0 1 0,0-1 0,-1 0 0,1 0 0,0 1 0,-1-1 0,1 0 0,-1 0 0,1 0 0,-1-3 0,3-54 164,-4 48-202,0-11 49,-2 0 0,-1 0-1,-1 1 1,0 0 0,-2 0-1,0 0 1,-14-25 0,-14-42 448,34 79-453,23 9-3882,8 12-2284,2 6-1446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9941,'0'0'0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88 11749,'0'0'7273,"-17"-13"-6318,-57-41-560,69 51-381,0 0 0,0 0 0,0 1 0,0 0 0,-1 0 0,1 1 0,-1-1 0,1 1 0,-1 0 0,0 1-1,1-1 1,-1 1 0,0 0 0,0 1 0,1-1 0,-1 1 0,0 0 0,1 1 0,-1-1 0,1 1 0,0 0 0,0 1 0,-1-1 0,1 1 0,-4 3 0,3-2 9,1 1 0,1-1 0,-1 1 0,1 0 0,-1 1 0,1-1 0,1 1 0,-1 0 0,1 0 0,0 0 0,0 0 0,-1 8 0,2-11-5,1 0 0,1 1 0,-1-1 0,0 0-1,1 1 1,0-1 0,-1 1 0,1-1 0,1 0 0,-1 1-1,0-1 1,1 1 0,0-1 0,0 0 0,0 1 0,0-1-1,0 0 1,1 0 0,-1 0 0,1 0 0,0 0 0,0 0-1,0-1 1,0 1 0,5 3 0,2 0 1,1 0 1,-1-1 0,2 0-1,-1 0 1,0-1-1,1-1 1,0 0-1,0 0 1,0-1-1,0-1 1,0 0 0,0 0-1,0-1 1,21-2-1,-29 1-59,0 1 0,0 0 1,0-1-1,0 0 0,0 0 0,0 0 0,0 0 0,0 0 0,0 0 0,-1-1 0,1 1 0,-1-1 0,1 0 1,-1 0-1,1 0 0,-1 0 0,0 0 0,0 0 0,0-1 0,0 1 0,-1-1 0,1 1 0,-1-1 0,1 0 0,-1 1 1,0-1-1,0 0 0,0 0 0,0-5 0,2-8-264,0 0 0,-2 0 1,0 0-1,-2-23 0,0 14 182,1 7 437,-1 27 381,5 32 344,-1-35-1062,0 0 1,1 0-1,0 0 0,0 0 0,0-1 0,1 0 0,0 0 0,0 0 1,0-1-1,0 1 0,1-1 0,0-1 0,0 1 0,0-1 0,0 0 1,0 0-1,1 0 0,10 2 0,2-1-1207,-1 0 0,1-1 0,0-1-1,0 0 1,30-2 0,2-5-4414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93 3570,'0'0'5893,"-8"-16"-3892,-22-48 1024,19 52 2369,5 19-4028,2 25-2262,3-28 1395,-3 52-271,2 0 0,6 73-1,-2-116-212,-1-1-1,2 1 1,0 0-1,0-1 1,1 0 0,1 0-1,0 0 1,1 0-1,0-1 1,0 0-1,1 0 1,12 13 0,-13-17-10,1 0 1,0 0-1,1-1 1,0 1-1,0-2 1,0 1-1,1-1 1,0 0-1,0-1 1,0 0-1,0-1 1,1 0-1,-1 0 1,1-1-1,0 0 0,12 1 1,-4-2-93,1 0 1,-1-1-1,1 0 1,-1-2-1,19-4 0,-33 5 72,0 1-1,1-2 0,-1 1 0,-1 0 0,1-1 0,0 0 0,0 0 1,-1 0-1,1 0 0,-1 0 0,1-1 0,-1 0 0,0 1 1,0-1-1,0-1 0,-1 1 0,1 0 0,-1-1 0,1 1 0,-1-1 1,0 1-1,-1-1 0,1 0 0,-1 0 0,1 0 0,-1 0 1,-1 0-1,2-6 0,-1-1 85,0 0 0,-1 1 0,-1-1 0,1 0 0,-2 0 0,1 1 1,-2-1-1,1 0 0,-8-18 0,8 25-13,0 0 0,0 0 0,-1 0 0,1 0 1,-1 0-1,0 1 0,0-1 0,0 1 0,0 0 0,0 0 0,-1 0 0,0 0 1,1 1-1,-1-1 0,0 1 0,0 0 0,0 0 0,-1 1 0,1-1 0,0 1 1,-1 0-1,1 0 0,-1 0 0,1 1 0,-9-1 0,11 2-60,0-1-1,-1 1 1,1-1 0,0 1-1,0 0 1,-1 0-1,1 0 1,0 0 0,0 0-1,0 1 1,0-1-1,0 0 1,1 1 0,-1 0-1,0-1 1,1 1 0,-1 0-1,1 0 1,0 0-1,-1 0 1,1 0 0,0 0-1,0 0 1,0 1-1,1-1 1,-1 0 0,1 0-1,-1 4 1,-2 6-22,0 0-1,2 0 1,-1 1 0,1 13-1,1-19 31,0-1-1,1 1 1,0 0-1,0 0 1,0-1-1,1 1 0,0-1 1,0 1-1,0-1 1,1 0-1,0 0 1,0 0-1,1 0 1,6 7-1,-4-6-19,0-2-1,0 1 1,1 0 0,0-1-1,0 0 1,1-1 0,-1 0 0,1 0-1,0 0 1,0-1 0,9 2-1,1 0-232,1 0-1,0-2 0,0 0 0,0-1 0,32-1 1,-42-1 123,-1-1 0,1 0 0,-1 0 1,0 0-1,0-1 0,1 0 0,-1-1 1,-1 0-1,1 0 0,0-1 0,-1 0 0,1 0 1,-1 0-1,0-1 0,6-6 0,-10 7 130,0 0-1,0 0 0,0-1 0,-1 1 0,0 0 0,0-1 1,0 1-1,0-1 0,-1 0 0,0 0 0,0 0 0,0 0 1,0 1-1,-1-1 0,0 0 0,0 0 0,0 0 0,-1 0 1,1 0-1,-1 0 0,-1 0 0,1 0 0,-3-7 0,-1 0 226,0 0-1,-1 0 0,0 1 0,0-1 1,-2 1-1,1 1 0,-16-17 1,23 27-221,0 0 0,0 0 0,0-1 1,0 1-1,0 0 0,-1 0 1,1-1-1,0 1 0,0 0 1,0 0-1,-1 0 0,1-1 0,0 1 1,0 0-1,0 0 0,-1 0 1,1 0-1,0 0 0,0 0 1,-1-1-1,1 1 0,0 0 0,-1 0 1,1 0-1,0 0 0,0 0 1,-1 0-1,1 0 0,0 0 1,-1 0-1,1 0 0,0 0 0,0 0 1,-1 1-1,1-1 0,0 0 1,0 0-1,-1 0 0,1 0 0,0 0 1,0 0-1,-1 1 0,1-1 1,0 0-1,0 0 0,0 0 1,-1 1-1,1-1 0,0 0 0,0 0 1,0 1-1,0-1 0,-5 23 559,8 30 131,-1-48-726,0 0 0,0 1 0,0-1-1,1 0 1,-1 0 0,1 0-1,1 0 1,-1-1 0,1 1 0,-1-1-1,1 0 1,1 0 0,-1 0-1,0-1 1,1 1 0,0-1 0,0 0-1,0-1 1,0 1 0,0-1-1,11 4 1,0-2-115,0 0 0,1-1-1,-1 0 1,1-2 0,-1 1 0,23-3 0,-35 1 46,0-1 0,0 1 1,0-1-1,0 0 0,0 0 1,0 0-1,0-1 1,0 0-1,-1 1 0,1-1 1,0-1-1,-1 1 0,0 0 1,1-1-1,-1 0 1,0 1-1,-1-1 0,1 0 1,0-1-1,-1 1 0,0 0 1,1-1-1,1-5 1,-1 3 45,-1 1 1,0-1-1,-1 1 1,1-1-1,-1 0 1,0 0-1,-1 1 1,1-1-1,-1 0 1,0 0-1,-1 0 1,1 0-1,-1 1 1,0-1-1,-1 0 1,-2-7-1,-4 0 1004,5 23 142,6 25-643,-1-28-429,1 0 1,0 0-1,1 0 0,-1 0 1,1-1-1,1 1 0,-1-1 0,1 0 1,0 0-1,0-1 0,1 1 1,0-1-1,0 0 0,0-1 1,0 1-1,12 4 0,-10-4-62,0-1-1,1 0 0,-1-1 1,1 0-1,0 0 1,-1-1-1,1 0 1,0-1-1,1 0 1,-1 0-1,0-1 1,0 0-1,17-3 1,-23 2 43,0 0 0,-1 0 0,1 0 0,0 0 1,-1-1-1,0 1 0,1-1 0,-1 1 1,0-1-1,0 0 0,0 0 0,0 0 0,0 0 1,0-1-1,0 1 0,-1 0 0,1-1 0,-1 1 1,0-1-1,0 0 0,0 1 0,0-1 0,0 0 1,0 0-1,0-3 0,1-10 289,0 1 0,-1-1 0,-2-23 0,1 18 176,-2-9-133,1 21-317,0 0-1,1-1 1,0 1 0,0 0-1,1 0 1,4-16 0,-4 24-196,0 0 0,-1 0 0,1 0 1,0 0-1,0 0 0,1 0 1,-1 1-1,0-1 0,0 0 0,0 1 1,0-1-1,1 1 0,-1-1 1,0 1-1,0-1 0,1 1 0,-1 0 1,0 0-1,1 0 0,-1 0 1,0 0-1,1 0 0,1 0 0,0 0-776,22 0-7120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67 15735,'0'0'5552,"-11"-12"-4800,-37-33-586,47 44-170,0 0 0,0 0 1,0 0-1,0 1 0,-1-1 1,1 0-1,0 1 0,-1-1 1,1 1-1,0-1 0,-1 1 1,1-1-1,0 1 0,-1 0 1,1 0-1,-1 0 0,1 0 1,0 0-1,-1 0 0,1 0 1,-1 0-1,1 0 0,0 1 1,-1-1-1,1 1 0,-1-1 1,1 1-1,0-1 0,0 1 1,-1 0-1,1 0 0,0 0 1,0-1-1,0 1 0,0 0 1,0 0-1,0 0 0,0 1 1,0-1-1,0 0 0,1 0 1,-1 0-1,0 1 0,1-1 1,-1 0-1,1 1 0,-1 1 0,-2 5-2,1-1 0,0 1-1,0 0 1,0 0-1,1 0 1,0 9-1,1-11 17,1 0 0,-1 0 0,1 0-1,1 0 1,-1 0 0,1 0 0,0 0-1,0 0 1,1-1 0,0 1 0,0-1-1,0 0 1,7 9 0,4 2 48,1-1 1,28 23-1,9 7 252,-51-44-313,0 0 0,0 0 0,0 0 0,0 0 0,0 0 1,0 0-1,0 0 0,0 0 0,-1 1 0,1-1 0,0 0 0,-1 0 0,1 1 0,0-1 0,-1 0 1,0 1-1,1-1 0,-1 0 0,0 1 0,0-1 0,0 1 0,0-1 0,0 0 0,0 1 0,0 1 0,-1-2-12,0 0-1,0 0 0,0 1 0,-1-1 1,1 0-1,0 0 0,-1 0 0,1 0 1,0 0-1,-1-1 0,1 1 0,-1 0 1,1-1-1,-1 1 0,1-1 0,-1 1 1,-3 0-1,-12 1-293,0 0 0,-1-2 0,-19 0 0,24-1-126,-3 2-190,0-1 1,0-1 0,1 0 0,-1-1-1,0-1 1,1 0 0,-1-1-1,1-1 1,-22-10 0,-5-15-3783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13638,'0'0'3215,"8"20"-2975,34 100 322,-21-55 27,2 0-1,48 93 0,-28-94-386,-43-63-198,0-1 0,0 0-1,0 0 1,0 0 0,0 0 0,0 0-1,0 1 1,0-1 0,0 0-1,0 0 1,0 0 0,0 0-1,0 0 1,0 1 0,0-1 0,0 0-1,0 0 1,0 0 0,0 0-1,0 0 1,0 1 0,0-1 0,-1 0-1,1 0 1,0 0 0,0 0-1,0 0 1,0 1 0,0-1-1,0 0 1,0 0 0,0 0 0,-1 0-1,1 0 1,0 0 0,0 0-1,0 0 1,0 0 0,0 0 0,-1 0-1,1 0 1,0 1 0,0-1-1,0 0 1,0 0 0,-1 0-1,1 0 1,0 0 0,0 0 0,0 0-1,0-1 1,0 1 0,-1 0-1,1 0 1,0 0 0,0 0 0,0 0-1,0 0 1,0 0 0,-1 0-1,-12-2-7,-34-15-149,0-2 0,-54-30 0,-59-24-199,156 71 334,1 1 1,-1 0-1,0-1 1,0 1-1,0 1 1,0-1-1,0 1 1,0-1-1,-8 1 1,12 1 11,-1-1 0,0 0 0,1 0 0,-1 0 0,0 1 1,1-1-1,-1 0 0,1 1 0,-1-1 0,1 1 0,-1-1 0,1 1 0,-1-1 0,1 1 0,-1-1 0,1 1 1,0-1-1,-1 1 0,1-1 0,0 1 0,-1 0 0,1 0 0,1 26-89,2-19 97,0-1-1,0 0 1,1 1-1,0-2 1,0 1 0,1 0-1,0-1 1,0 0-1,1 0 1,-1 0-1,1-1 1,1 0 0,-1 0-1,1 0 1,13 6-1,4 3 44,0-3 0,1 0 1,39 12-1,-28-14 34,1-1 1,0-2-1,0-1 1,0-2-1,1-1 1,-1-2-1,1-2 1,-1-2-1,38-7 1,-61 7-29,1-1 1,-1 0-1,0 0 1,0-2 0,-1 1-1,1-2 1,16-12-1,-27 18-42,1-1 1,-1 1-1,1-1 0,-1 0 0,0 0 0,0 0 0,0-1 0,-1 1 0,1-1 0,-1 1 0,0-1 0,0 0 0,0 0 0,0 0 0,-1 0 0,0 0 0,0 0 0,0-1 1,0 1-1,0 0 0,-1 0 0,0-1 0,0 1 0,0 0 0,-1-1 0,1 1 0,-1 0 0,0 0 0,0-1 0,-2-3 0,0 4 47,1 0 0,-1 0 0,-1 0 0,1 0-1,-1 0 1,1 1 0,-1 0 0,0 0 0,0 0 0,-1 0-1,1 0 1,-1 1 0,1 0 0,-1 0 0,0 0-1,1 1 1,-1-1 0,0 1 0,0 0 0,0 1 0,0-1-1,0 1 1,0 0 0,0 0 0,-6 1 0,9 0-12,0 0 0,0 0 1,0 0-1,0 0 1,0 0-1,0 1 1,0-1-1,1 0 0,-1 1 1,0 0-1,1-1 1,-1 1-1,1 0 1,0 0-1,-1 0 0,1 0 1,0 0-1,0 0 1,0 0-1,0 0 0,1 0 1,-1 0-1,1 1 1,-1-1-1,1 0 1,0 4-1,-1-2-17,1 0-1,-1 0 1,1-1-1,0 1 1,1 0 0,-1 0-1,1 0 1,-1-1-1,1 1 1,0 0 0,1-1-1,-1 1 1,1 0-1,-1-1 1,1 0-1,2 4 1,3-1-42,0 0-1,0 0 0,0-1 1,1 0-1,0 0 1,0-1-1,0 0 1,15 5-1,73 17-2637,-21-16-3283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10869,'0'0'3583,"7"17"-2396,20 67 1249,29 164 0,-49-208-2160,28 126 849,-31-149-1243,2 0-1,0-1 1,1 0-1,0 0 1,2 0-1,0-1 1,14 18-1,-23-32-6,1-1-1,-1 1 1,1 0-1,-1-1 1,1 1-1,-1 0 1,1-1 0,0 1-1,-1-1 1,1 1-1,0-1 1,0 1-1,-1-1 1,1 1-1,0-1 1,0 0-1,0 0 1,-1 1 0,1-1-1,0 0 1,1 0-1,7-11-3136,-4-30-2629,-5 37 5385,1-49-8039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9076,'0'0'6483,"18"-3"-4794,-3 0-1403,-5 0 21,0 1 0,0 1 1,0 0-1,0 0 0,0 1 0,0 0 1,1 0-1,-1 1 0,0 1 0,15 4 1,-15-3-203,0 2 0,0-1 0,-1 1 0,1 1 1,-1-1-1,-1 2 0,1-1 0,-1 1 0,0 1 0,0-1 1,-1 1-1,0 1 0,0-1 0,-1 1 0,-1 0 1,1 1-1,-1-1 0,-1 1 0,0 0 0,0 0 1,-1 1-1,0-1 0,-1 1 0,0-1 0,-1 1 1,0 0-1,-1 18 0,0-24-147,-2 0 0,1-1 0,0 1 0,-1-1 0,0 1 0,0-1 0,0 0 0,0 0 0,-1 0 0,0 0 0,0 0 0,0-1 0,0 1 0,0-1 0,-1 0 1,1 0-1,-1 0 0,0 0 0,0-1 0,0 1 0,-1-1 0,1 0 0,-9 2 0,5 0-219,-1-2 1,0 1-1,0-1 1,0-1 0,0 0-1,0 0 1,0 0-1,0-1 1,0-1-1,0 1 1,-16-5-1,23 5 51,0-1-1,0 0 0,0 0 1,1 1-1,-1-1 1,0-1-1,0 1 0,1 0 1,-1 0-1,0-1 0,1 1 1,0-1-1,-1 1 1,1-1-1,0 1 0,0-1 1,-1 0-1,2 0 0,-1 0 1,0 0-1,0 1 1,0-1-1,1 0 0,-1 0 1,1 0-1,0-1 0,-1 1 1,1 0-1,0-3 0,0 2-192,1-1-1,-1 0 1,1 1-1,-1-1 1,1 0-1,0 1 1,1-1-1,-1 1 0,0 0 1,1-1-1,0 1 1,0 0-1,0 0 1,0 0-1,0 0 1,4-3-1,33-23-3454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2769,'0'0'3420,"21"2"-768,11 3-837,0 2-1,-1 0 0,61 24 0,-68-21-1057,1-1-1,1-2 1,-1 0 0,1-2-1,1 0 1,-1-2 0,41 0-1,-66-3-741,0 0-1,1-1 1,-1 1-1,0 0 0,1 0 1,-1-1-1,0 1 1,1 0-1,-1-1 0,0 1 1,1-1-1,-1 0 1,0 0-1,0 1 0,0-1 1,0 0-1,0 0 1,0 0-1,0 0 0,0 0 1,0 0-1,0 0 0,1-2 1,-1 0 7,1-1 0,-1 1 0,0-1 0,0 1 0,0-1 0,-1 1 0,1-1 0,-1 1-1,0-6 1,0 2-44,0 0-1,0-1 1,-1 1-1,-1 0 0,1 0 1,-1 0-1,0 0 1,-1 0-1,-4-9 0,-1 5-7,0 0-1,-1 1 0,0 0 0,-1 0 1,0 1-1,-1 0 0,0 1 1,0 0-1,-23-11 0,26 14 28,-1 1-1,0 0 1,0 1-1,0 0 0,-1 0 1,1 1-1,-1 0 1,1 1-1,-1 0 1,0 0-1,1 1 1,-1 0-1,0 1 1,-16 3-1,22-2 11,0-1 0,1 1 0,-1 0-1,1 0 1,-1 0 0,1 1 0,0-1 0,0 1 0,0 0-1,0 0 1,1 0 0,-1 0 0,1 0 0,0 1-1,-1-1 1,2 1 0,-1-1 0,0 1 0,1 0 0,-1 0-1,0 7 1,0-6-30,1 1-1,0-1 1,1 1 0,-1-1-1,1 1 1,0-1 0,0 1-1,1 0 1,0-1-1,0 1 1,0-1 0,0 0-1,1 1 1,0-1-1,5 9 1,-3-8-180,0-1 0,0 0 0,1-1 0,0 1 0,0-1-1,0 0 1,0 0 0,1 0 0,-1-1 0,1 0 0,10 4 0,-3-2-1321,0-1 1,0 0-1,0-1 0,24 3 1,28-4-10008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14871,'0'0'6630,"0"17"-5996,21 264-533,-9-156-5028,-5-133 4913,1 1-1,1 0 1,-1 1 0,18-10-1,-12 9 137,0 0-1,1 2 1,0-1-1,0 2 1,1 0-1,25-3 1,96 1 224,-53 5-222,-83 1-22,0 0 1,0 0-1,0-1 1,0 1-1,1 0 1,-1 0-1,0-1 1,0 1-1,0 0 1,0-1-1,0 1 0,0-1 1,-1 1-1,1-1 1,0 0-1,0 1 1,0-1-1,0 0 1,-1 0-1,1 0 1,0 1-1,-1-1 1,1 0-1,-1 0 1,2-2-1,-1 1 28,-1-1 1,1 0-1,-1 1 0,1-1 1,-1 0-1,0 0 0,0 1 0,0-1 1,0 0-1,-1-3 0,0 1-83,0 0 0,0-1 1,-1 1-1,1 0 0,-1 0 0,0 1 0,-1-1 0,1 0 0,-1 1 0,-6-8 0,7 9-45,-1 1 0,1 0 0,-1-1 0,0 1 0,0 0 0,0 0 0,0 1 0,-1-1 0,1 1 0,0-1 0,-1 1 0,1 0 0,-1 0 0,1 1 0,-1-1 0,1 1 0,-1 0 0,1-1 0,-1 2 0,0-1 0,1 0 0,-1 1 0,1-1 0,-1 1 0,1 0 0,-1 0 0,1 1 0,0-1 0,-4 3 0,3-1 8,0 0 1,0 0-1,0 1 0,0 0 0,1-1 0,-1 1 1,1 1-1,0-1 0,0 0 0,1 1 0,-1 0 1,1-1-1,0 1 0,0 0 0,1 0 1,-1 0-1,1 0 0,0 0 0,0 8 0,1-7-2,0 1 0,0 0 0,1 0 0,0-1 0,0 1 0,1-1 0,-1 1 0,2-1 0,-1 1-1,1-1 1,-1 0 0,2 0 0,-1-1 0,1 1 0,0 0 0,0-1 0,0 0 0,1 0 0,0 0 0,0-1-1,0 0 1,0 0 0,1 0 0,0 0 0,-1-1 0,1 0 0,1 0 0,6 2 0,3 1-198,0-1 0,1 0 1,0-1-1,0-1 0,0 0 1,0-1-1,0-1 0,0-1 1,1 0-1,19-4 1,-33 3 139,1 0 0,-1 0 1,0-1-1,1 0 0,-1 0 1,0 0-1,-1 0 1,1 0-1,0-1 0,0 0 1,-1 0-1,0 0 0,0 0 1,1 0-1,-2-1 1,1 1-1,0-1 0,-1 0 1,0 0-1,0 0 0,0 0 1,0 0-1,0 0 1,1-9-1,-2 8 73,1 0-1,-1 0 1,-1 0-1,1-1 1,-1 1-1,0 0 1,0 0-1,-1-1 1,1 1 0,-1 0-1,0 0 1,-1 0-1,1 0 1,-1 0-1,0 0 1,0 0-1,-1 0 1,1 1 0,-1-1-1,0 1 1,-4-5-1,7 9 13,0 0 0,0 0 0,-1-1 0,1 1 0,0 0 0,0 0 0,0-1 0,-1 1 0,1 0 0,0 0 0,0 0 0,-1-1 0,1 1 0,0 0 0,0 0 0,-1 0 0,1 0 0,0 0 0,-1 0 0,1 0 0,0-1 0,-1 1 0,1 0 0,0 0 0,0 0 0,-1 0 0,1 0 0,0 0-1,-1 1 1,1-1 0,0 0 0,-1 0 0,1 0 0,0 0 0,0 0 0,-1 0 0,1 0 0,0 1 0,-1-1 0,1 0 0,-6 16 276,4 24-496,2-38 263,0 3-72,1-1-1,-1 0 0,1 1 1,0-1-1,0 0 0,1 0 1,-1 0-1,1 0 0,0 0 1,0 0-1,0 0 0,1-1 1,-1 1-1,1-1 0,0 0 1,0 0-1,0 0 0,0 0 1,1 0-1,-1 0 0,1-1 1,-1 0-1,1 0 0,0 0 0,0 0 1,0 0-1,8 1 0,5 2-273,1 0 0,-1-2 0,1 0 0,0-1 0,27 0 0,-41-2 190,1-1 1,-1 1-1,1-1 0,-1 0 1,0 0-1,1 0 0,-1 0 1,0-1-1,0 0 0,0 0 1,0 0-1,0 0 0,-1-1 1,1 1-1,0-1 0,-1 0 1,0 0-1,0 0 0,0-1 0,0 1 1,0-1-1,-1 1 0,0-1 1,0 0-1,0 0 0,3-8 1,-1 2 284,-2 1 1,1-1-1,-1 0 1,0 0-1,-1 0 0,-1 0 1,1-1-1,-1 1 1,-1 0-1,0 0 1,-3-10 915,4 20-1070,0 0 1,-1 0 0,1 0 0,0 0 0,0 0 0,0 0 0,0 0-1,0 0 1,0 0 0,-2 0 1400,2 0-1400,0-1 0,0 1 0,0 0-1,-4 13 481,-2 16-725,5-17 194,0 0 0,2 0 0,-1 0 0,1 0 0,1 0 0,4 15 0,-4-21-346,0-1 1,0 0 0,0 0 0,1-1-1,0 1 1,0 0 0,0-1 0,0 0-1,1 1 1,0-1 0,-1-1 0,2 1-1,-1-1 1,0 1 0,1-1 0,6 3-1,27 10-6358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7972,'0'0'12955,"-1"25"-12771,-1 170-24,2-193-202,11 172-439,3-102-4364,-1-77-2625,7-31 9744,-1 2 615,-12 25-2081,0-1 0,1 1 0,1 1 0,-1 0 0,1 0 0,1 1 1,0 0-1,13-8 0,-20 13-720,0 1 0,1-1 1,-1 0-1,1 1 0,0 0 1,-1 0-1,1 0 0,0 0 0,-1 1 1,1-1-1,0 1 0,0 0 1,0 0-1,-1 0 0,1 1 0,0-1 1,0 1-1,-1 0 0,1 0 1,0 1-1,-1-1 0,1 1 0,-1-1 1,1 1-1,-1 0 0,0 0 1,0 1-1,0-1 0,4 4 0,12 17-564,4 3-2152,1-6-3635,-10-15 741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9124,'0'0'11670,"82"-42"-11847,-59 29-2272,-4 1-3121,-6 0-5683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3970,'0'0'1355,"16"11"-1219,52 37-106,-65-46-27,-1 0 0,1 0 0,0 0 0,0 0 0,1-1 0,-1 1 0,0-1 0,0 0 0,1 0 0,-1 0 0,1 0 0,-1 0 0,1-1 0,-1 0 0,1 1 0,4-1 0,-6-1 2,0 0 0,0 1 0,-1-1 0,1 0 0,0 0 0,-1 0 0,1 0 1,-1 0-1,0 0 0,1 0 0,-1 0 0,0-1 0,0 1 0,1-1 0,-1 1 0,0 0 0,0-1 1,-1 0-1,1 1 0,0-1 0,0-3 0,2-5 15,-1-1 0,0 0 0,-1 1 0,0-1 0,-1 0-1,-1 0 1,-1-12 0,2 22 6,-1 0-1,1 0 1,0 0 0,-1 0-1,1 0 1,-1 0-1,0 0 1,1 0 0,-1 0-1,0 0 1,0 0-1,0 0 1,1 0-1,-1 1 1,0-1 0,0 0-1,0 1 1,0-1-1,-1 0 1,1 1-1,0-1 1,0 1 0,0 0-1,0-1 1,0 1-1,-1 0 1,1 0 0,0-1-1,0 1 1,-1 0-1,1 0 1,0 1-1,-2-1 1,1 0 28,0 0 1,0 0-1,0 0 1,0 1-1,0-1 1,1 0-1,-1 1 1,0 0-1,0-1 1,0 1-1,1 0 0,-1 0 1,1 0-1,-1 0 1,0 0-1,1 0 1,0 0-1,-1 0 1,1 1-1,0-1 0,-2 3 1,0 4 188,0-1-1,1 1 1,0 0 0,1-1-1,0 1 1,0 0 0,0 0 0,1 0-1,1 0 1,-1 0 0,1 0-1,1 0 1,0-1 0,5 16 0,-6-20-247,1 0 0,-1 1 0,1-1 0,0 0 0,0 0 0,1 0 1,-1 0-1,0 0 0,1-1 0,0 1 0,0-1 0,0 0 0,0 1 1,0-1-1,0 0 0,0-1 0,1 1 0,-1-1 0,1 1 0,0-1 1,-1 0-1,1 0 0,0 0 0,-1-1 0,1 1 0,0-1 0,0 0 1,0 0-1,-1 0 0,1-1 0,0 1 0,0-1 0,-1 0 0,7-2 1,12-9-1553,0-11-1904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4818,'0'0'8012,"19"8"-6523,66 24-878,-75-29-651,1 0 0,-1 0 0,1-1 0,0-1 1,0 1-1,0-2 0,0 0 0,0 0 1,0-1-1,18-3 0,-26 3 24,-1 0 0,1 0 0,-1 0 0,1 0 0,-1 0 0,1-1 0,-1 1 0,0-1 0,0 1 0,1-1 0,-1 0-1,0 0 1,-1 0 0,1 0 0,0 0 0,-1-1 0,1 1 0,-1 0 0,0-1 0,1 1 0,-1-1 0,-1 1 0,1-1 0,0 0 0,0 1 0,-1-1 0,0 0 0,1 0 0,-1 1 0,0-1 0,-1 0 0,1 0 0,-1-4 0,0 0 73,1 0 0,-2-1 0,1 1 0,-1 0 1,0 0-1,-1 0 0,1 1 0,-1-1 1,-1 0-1,1 1 0,-8-10 0,9 13 67,-1 0 0,0 0 1,0 0-1,0 1 0,0-1 0,-1 1 0,1 0 0,-1 0 0,1 0 0,-1 0 0,0 1 0,0-1 0,0 1 0,1 0 0,-1 0 0,0 1 0,0-1 0,-1 1 0,1-1 1,0 1-1,0 1 0,0-1 0,0 1 0,-7 1 0,7 0-1,-1-1 0,1 2 0,0-1-1,0 0 1,0 1 0,0-1 0,1 1 0,-1 0 0,1 0 0,-1 1 0,1-1 0,0 1 0,1 0-1,-1-1 1,0 1 0,1 1 0,0-1 0,0 0 0,0 0 0,1 1 0,-2 6 0,1-5-118,1 0 0,0 1 1,0-1-1,0 0 0,1 1 0,0-1 1,0 1-1,0-1 0,1 0 0,0 1 1,0-1-1,1 0 0,0 1 0,0-1 1,0 0-1,1-1 0,0 1 1,0 0-1,1-1 0,-1 1 0,1-1 1,0 0-1,7 6 0,-5-6-615,0-1 0,0 1 0,0-1 0,1 0 0,0 0 0,0-1 0,0 0 0,0-1 0,0 1 0,1-1 0,-1 0 0,13 0 0,27 0-7319</inkml:trace>
  <inkml:trace contextRef="#ctx0" brushRef="#br0" timeOffset="1">488 1 1457,'0'0'21129,"3"138"-20152,-3-73-961,2-3-32,2-8-400,-2-12-3170,-2-15-5202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0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15335,'0'0'2769,"8"2"-2563,-6-1-209,0-1 0,0 1 0,0 0 0,0-1 0,0 1 0,0 0 0,0 0 1,-1 0-1,1 0 0,0 1 0,-1-1 0,1 0 0,0 1 0,-1-1 0,0 1 0,1-1 1,1 4-1,-1 0 12,0 1 0,-1-1 1,1 1-1,-1 0 0,0 0 1,0 11-1,-1-7 153,1 1-1,1-1 1,0 0 0,0 0-1,1 0 1,0-1 0,1 1-1,0-1 1,0 0 0,1 0-1,7 10 1,-7-12-47,1-1 0,0 0 0,1 0-1,0 0 1,0-1 0,0 1 0,0-2 0,1 1 0,0-1 0,-1 0 0,2-1 0,-1 0-1,12 3 1,17 2 25,1-2-1,-1-1 0,1-3 0,0 0 0,58-7 0,-90 5-117,-1 0-1,1-1 1,-1 0 0,1 0-1,-1 0 1,1-1-1,-1 0 1,0 0-1,0 0 1,0-1-1,0 0 1,-1 0-1,1 0 1,0 0 0,-1-1-1,0 1 1,0-1-1,0 0 1,-1 0-1,1-1 1,5-9-1,-5 4-9,0 0 0,0 0-1,-1-1 1,0 1 0,-1-1 0,0 0-1,-1 0 1,0 1 0,0-1 0,-2-12-1,0 18-18,1 0-1,-1 1 0,0-1 0,-1 0 1,1 1-1,-1 0 0,0-1 1,0 1-1,0 0 0,-1 0 0,1 0 1,-1 0-1,0 0 0,0 1 1,-1-1-1,1 1 0,-1 0 0,1 0 1,-1 0-1,0 1 0,0-1 1,0 1-1,-1 0 0,1 0 0,0 0 1,-8-1-1,7 1-11,0 0 1,0 1-1,-1 0 1,1 0-1,0 1 1,-1-1-1,1 1 1,0 0-1,-1 0 0,1 1 1,0 0-1,0 0 1,-1 0-1,1 0 1,0 1-1,0 0 1,0 0-1,0 0 1,1 1-1,-1 0 0,1 0 1,-1 0-1,-5 5 1,4-1 7,1 0 0,0 1 1,0 0-1,0 0 0,1 0 0,0 0 1,1 1-1,-1-1 0,2 1 0,-1 0 1,0 10-1,2-15-8,0 1 0,0 0 0,1 0-1,0-1 1,0 1 0,1 0 0,-1 0 0,1 0 0,0-1 0,0 1 0,0 0 0,1-1-1,0 1 1,0-1 0,0 0 0,0 0 0,1 0 0,-1 0 0,1 0 0,0 0 0,0 0 0,7 5-1,0-3-449,0 0 0,1 0 0,-1-1-1,1 0 1,0-1 0,0-1-1,1 0 1,-1 0 0,1-1-1,12 1 1,61 0-5427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16600,'0'0'5405,"5"16"-5456,12 52 66,-2 0 1,-4 0-1,4 110 0,-49-179-295,19-4 225,0-1-1,1 0 0,-1-1 1,2-1-1,-1 0 0,-22-18 1,22 15 66,-2 1 1,1 0 0,-1 1 0,-24-10-1,39 19-8,1 0 0,-1 0 0,1 0 0,-1 0 0,1 0 0,-1 0 0,1 0-1,-1 1 1,1-1 0,0 0 0,-1 0 0,1 0 0,-1 1 0,1-1 0,0 0-1,-1 0 1,1 1 0,-1-1 0,1 0 0,0 0 0,-1 1 0,1-1 0,0 1-1,0-1 1,-1 0 0,1 1 0,0-1 0,0 1 0,0-1 0,-1 0 0,1 1-1,0-1 1,0 1 0,0-1 0,0 1 0,0-1 0,0 1 0,0-1 0,0 1-1,0-1 1,0 1 0,0-1 0,0 1 0,1 29-28,-1-24 28,1 0 8,0 1-1,1-1 1,0 1 0,0-1 0,0 0 0,1 0 0,0 0 0,0 0 0,0-1 0,1 1 0,0-1 0,0 0 0,0 0 0,1 0 0,0 0 0,0-1 0,0 0 0,0 0 0,1 0 0,7 4 0,7 3 34,0-1-1,0 0 1,1-1 0,37 10-1,-39-14-71,-1-1-1,1-1 1,0 0 0,0-1-1,0-2 1,0 1 0,0-2-1,30-5 1,-44 5 24,1 0 1,-1-1-1,1 0 1,-1 0 0,1 0-1,-1 0 1,0-1-1,0 0 1,0 0-1,-1 0 1,1-1-1,-1 1 1,1-1-1,-1 0 1,0-1-1,-1 1 1,1-1-1,-1 1 1,0-1-1,0 0 1,0 0-1,-1-1 1,0 1-1,0 0 1,0-1-1,-1 1 1,0-1-1,0 0 1,0 1-1,0-1 1,-1 0-1,0-6 1,-1 11 29,1 1 0,0 0 0,0 0 0,0 0 0,0 0 0,0-1 0,0 1 0,1 0 1,-1 0-1,0 0 0,0-1 0,0 1 0,0 0 0,0 0 0,0 0 0,0 0 0,0-1 0,0 1 0,0 0 0,1 0 0,-1 0 0,0 0 1,0-1-1,0 1 0,0 0 0,0 0 0,1 0 0,-1 0 0,0 0 0,0 0 0,0 0 0,0 0 0,1 0 0,-1 0 0,0-1 0,0 1 1,0 0-1,1 0 0,-1 0 0,0 0 0,0 0 0,0 0 0,1 0 0,-1 0 0,0 1 0,0-1 0,0 0 0,0 0 0,1 0 0,13 7 138,10 12-477,-7-3 334,1-2-1,0 0 1,1-1 0,1 0 0,26 11-1,-35-19 9,0 0-1,0-1 0,0 0 1,1-1-1,0 0 1,-1-1-1,1 0 0,0-1 1,0-1-1,0 1 0,0-2 1,13-1-1,-23 1-50,1-1 1,0 1-1,0 0 1,-1-1-1,1 0 1,-1 1-1,1-1 0,-1 0 1,0 0-1,0 0 1,1-1-1,-2 1 0,1 0 1,0-1-1,0 0 1,-1 1-1,1-1 1,-1 0-1,0 0 0,0 1 1,0-1-1,0 0 1,-1 0-1,1 0 1,-1 0-1,1-5 0,0 0-67,-1-1 0,1 1 0,-1-1 1,-1 0-1,0 1 0,0-1 0,0 1 0,-4-12 0,1 11 44,0 1 0,0-1 0,-1 1 0,0 0 0,-1 0 0,0 1 0,0 0 0,0 0 0,-1 0 0,-12-9 0,13 12 97,0-1 0,0 2-1,0-1 1,0 1 0,-1 0-1,0 0 1,1 0 0,-1 1-1,0 0 1,0 1 0,0-1-1,0 1 1,-1 1 0,-12 0 0,17 1-17,-1 0 0,1 0 0,-1 0 0,1 1 0,-1-1 0,1 1 0,0 0 0,0 0 1,0 0-1,0 1 0,0-1 0,0 1 0,1-1 0,-1 1 0,1 0 0,0 0 0,0 0 1,0 0-1,0 1 0,0-1 0,1 0 0,0 1 0,-2 5 0,1-5-58,1 0 0,0 0 0,-1 1 0,2-1 0,-1 1 0,0-1 0,1 1 0,0 0 0,0-1 0,0 1 0,1-1 0,0 1 0,-1-1 0,1 1 0,1-1 0,-1 0 0,1 0 0,0 1 0,4 6 0,-2-7-512,1 1 0,0-1-1,1 0 1,-1 0-1,0 0 1,1-1 0,0 0-1,0 0 1,0 0-1,0-1 1,1 0 0,10 2-1,39 2-8597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18697,'0'0'3137,"45"96"-576,-13-51-1520,7-1-577,4-2-368,0-7 128,-2-5-448,-8-8-1121,-5-8-2176,-5-14-1954,-8 0-3825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11637,'0'0'10277,"-121"38"-9381,78-1-767,3 9-129,5 1-529,1-4-3985,5-9-4738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14599,'0'0'6352,"24"1"-4735,8 1-1298,16 2 112,85-6 1,-121 2-473,0-1 1,0-1 0,0 0-1,0-1 1,-1 0-1,1 0 1,-1-2-1,0 1 1,0-1 0,0-1-1,-1 0 1,0 0-1,15-13 1,-22 15-23,0 0 1,0 0-1,0 0 0,0 0 0,-1 0 1,0-1-1,0 1 0,3-9 1,7-15-46,9 76 302,-16-38-191,1 0 0,1-1-1,-1 0 1,1 0-1,1 0 1,-1-1-1,2 0 1,-1 0-1,1-1 1,0 0-1,13 7 1,-12-8-688,0-1-1,0 0 1,1-1-1,-1 0 1,1-1-1,19 4 1,15-4-6065</inkml:trace>
  <inkml:trace contextRef="#ctx0" brushRef="#br0" timeOffset="1">601 1 17048,'0'0'1488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15239,'0'0'595,"0"-15"728,3-49-80,-2 60-1222,-1 1-1,0 0 0,1-1 0,0 1 0,-1 0 0,1-1 0,1 1 0,-1 0 0,0 0 1,1 0-1,-1 0 0,1 0 0,0 0 0,0 0 0,0 1 0,1-1 0,3-3 0,-3 4-7,0 1-1,-1 0 1,1-1-1,0 1 0,-1 1 1,1-1-1,0 0 0,0 1 1,0-1-1,0 1 0,0 0 1,0 0-1,0 0 1,0 0-1,0 1 0,3 0 1,8 3 7,0 1 1,0 0 0,0 1-1,0 0 1,21 15 0,-32-19-21,-3-2 0,104 58 6,-91-52-15,0 0 0,0-1 0,1 0 0,-1-2 0,1 1 1,18 1-1,-31-6 7,0 0 0,-1 0 0,1 1 0,0-1 0,-1 0 0,1 0 0,0 0 0,-1 0 0,1 0 0,-1 0 0,1 0 0,-1-1 0,0 1 0,1 0 0,-1 0 0,0 0 0,0 0 0,0 0 0,0-1 0,0 1 0,0 0 0,0 0-1,0 0 1,-1-2 0,-2-33 50,-13-35-10,10 50-131,1 0 1,-4-39-1,7 1-2047,5 20-2947,8-7-6436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16103,'0'0'1873,"4"21"-1342,0-2-492,39 163 1013,-36-160-1297,0-1 0,1 0 0,1 0 0,1-1 0,1 0 0,26 36 0,-52-76-3056,-39-43 2579,31 41 665,0-1 220,-51-38 0,67 56 4,0 0 1,0 1 0,-1 0-1,0 0 1,1 1 0,-2 0 0,1 0-1,0 1 1,0 0 0,-1 0-1,1 1 1,-13 0 0,18 1-129,1 0 0,-1 0 1,1 1-1,-1-1 0,1 1 1,0-1-1,-1 1 0,1 0 1,0 0-1,-1 0 0,1 1 1,0-1-1,0 0 0,0 1 1,0 0-1,0-1 0,1 1 1,-1 0-1,0 0 0,-1 2 1,0 0-1,1 1 1,-1 0-1,1 0 1,0 0-1,0 0 1,1 1-1,-1-1 1,1 0-1,0 7 1,-1-3 18,2-1 0,0 1 0,0-1 0,0 1 0,1 0-1,0-1 1,1 1 0,0-1 0,0 0 0,1 1 0,0-1 0,5 10 0,1-8-35,-1 1 1,2-2-1,-1 1 1,2-1-1,-1 0 1,1-1-1,0-1 0,1 1 1,-1-2-1,2 0 1,-1 0-1,1-1 1,-1 0-1,22 3 0,4 1-41,0-2-1,0-2 1,73 0-1,-107-5 7,-1 0 0,1 0-1,-1 0 1,1 0-1,-1-1 1,1 1-1,-1-1 1,0 0-1,1 0 1,-1-1-1,0 1 1,0 0 0,0-1-1,0 0 1,0 0-1,0 0 1,0 0-1,0 0 1,-1-1-1,1 1 1,-1-1-1,0 0 1,0 0-1,0 0 1,2-4 0,0-2-152,-1-1 0,0 0 0,0 0 0,-1 0 0,-1 0 0,0 0 0,0-16 0,-1 21 358,2-25-217,4 19 3504,-4 15-3485,1 1 0,-1-1-1,0 0 1,0 0-1,0 1 1,-1-1 0,1 6-1,3 4-29,1 0-151,0 0-1,1 0 1,1-1-1,13 18 1,-16-25-566,-1-1 1,1 0 0,0 0 0,1 0 0,-1-1 0,1 0 0,7 5 0,16 2-7596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14311,'0'0'5698,"16"14"-17383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10773,'0'0'1171,"20"6"1422,10 2-1153,1-1 0,0-1 0,62 4 0,-86-10-1392,0 0 0,0 0 0,0-1 0,-1 0 0,1 0 0,0 0 0,0-1 0,0 0 0,-1 0 0,8-4 0,-11 3-75,0 1 0,0 0-1,-1-1 1,1 1 0,0-1 0,-1 0 0,0 0 0,0 0 0,0 0 0,0 0-1,0 0 1,-1-1 0,0 1 0,1-1 0,-1 1 0,0-1 0,-1 1-1,1-1 1,-1 1 0,1-1 0,-1-5 0,1-7 11,-1-1 1,-1 1-1,0 0 0,-1 0 1,-1 0-1,0 0 1,-1 0-1,-1 0 0,-1 1 1,0 0-1,0 0 0,-2 0 1,-10-15-1,17 29 31,0-1-1,1 2 1,-1-1-1,0 0 1,0 0 0,1 0-1,-1 0 1,0 0-1,0 1 1,0-1 0,0 0-1,0 1 1,0-1-1,0 1 1,0-1-1,-1 1 1,1-1 0,0 1-1,0 0 1,0 0-1,0-1 1,-1 1-1,1 0 1,0 0 0,0 0-1,0 0 1,-1 1-1,1-1 1,0 0 0,0 0-1,0 1 1,0-1-1,0 1 1,0-1-1,-1 1 1,1-1 0,0 1-1,0-1 1,0 1-1,1 0 1,-1 0 0,0 0-1,0-1 1,-1 2-1,-4 6 27,0-1 1,0 0-1,1 1 0,-7 12 0,10-16-28,-18 30 136,2 0-1,2 2 0,1 0 0,2 1 1,1 1-1,2 0 0,2 0 1,1 0-1,2 1 0,2 0 0,2 55 1,1-90-296,0 0 1,0 0 0,1 0-1,0 0 1,0 0-1,0 0 1,1 0 0,-1 0-1,1-1 1,0 1-1,0 0 1,0-1 0,3 4-1,-3-5-245,0 0 0,0-1 0,0 1 0,0-1 0,0 1 0,0-1 0,0 0 0,0 0 0,1 0 1,-1 0-1,0 0 0,1-1 0,-1 1 0,4 0 0,22 0-6451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42 9076,'0'0'-573,"-21"-7"543,-72-18 996,81 22-879,0 1 0,0 0-1,0 0 1,0 2 0,0-1 0,-14 2 0,-4 0 76,16 0-79,1 1 0,0 0 0,-1 1-1,1 0 1,1 1 0,-1 0 0,0 1 0,1 0 0,-22 14 0,18-9 54,1 0 0,0 1 0,1 0 0,1 1 1,0 1-1,-21 25 0,30-32 32,1-1 0,-1 1 0,1 1 0,0-1-1,1 0 1,-1 1 0,-2 11 0,5-16-129,-1 1 0,1-1 0,0 0 0,-1 1 0,1-1 0,0 1 0,0-1 0,0 0 0,1 1 0,-1-1 0,1 0 0,-1 1 0,1-1 0,0 0 0,0 1 0,0-1 0,0 0 0,0 0 0,0 0 0,0 0 0,1 0 0,-1 0 0,1 0 0,0-1 0,2 3 0,2-1-2,0 1 0,0-2-1,1 1 1,-1-1-1,1 0 1,-1 0 0,1 0-1,0-1 1,0 0 0,8 0-1,75-5 327,-64 0-431,1-1 0,-1-1 0,0-2 0,0-1 0,43-21 1,-13 1-2579,70-49 0,-39 15-4487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7780,'0'0'816,"-1"13"-557,-3 43-46,1-170-3059,8 117 3043,1 8-208,4 17 636,23 44 0,-28-63-487,0 0 0,1 0 0,0-1 0,0 0 0,1 0 0,0-1 0,1 1 0,13 9 0,-19-15-136,0-1 1,0 0-1,0 0 1,0 0-1,0 0 0,0 0 1,0 0-1,0-1 0,0 1 1,0-1-1,1 1 0,-1-1 1,0 0-1,0 0 0,1 0 1,-1 0-1,0 0 1,0 0-1,1-1 0,-1 1 1,4-2-1,-3 0 7,1 0 0,0 0 0,0 0 1,-1 0-1,1-1 0,-1 0 0,0 1 0,0-1 0,0 0 1,4-6-1,0-2-6,0 0 0,0 0 0,-1-1 0,-1 1 0,0-1 0,4-18-1,-6 15-225,0 0 0,-2 1-1,0-24 1,-1 33-1634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17944,'0'0'2684,"3"16"-2550,-1-10-127,-2 1 1,2-1 0,-1 1-1,1 0 1,0-1-1,0 1 1,1-1-1,0 1 1,0-1 0,0 0-1,1 0 1,0-1-1,0 1 1,1-1 0,-1 0-1,1 0 1,0 0-1,0-1 1,10 7 0,-7-7-228,0 0 0,1 0 0,0-1 0,-1 0 0,1-1 1,0 0-1,1 0 0,-1-1 0,0 0 0,0-1 0,1 1 1,-1-2-1,0 0 0,14-2 0,-20 1 50,0 0 1,0 0-1,0-1 1,0 1-1,-1 0 0,1-1 1,-1 0-1,1 0 1,-1 0-1,0 0 0,0 0 1,0 0-1,-1 0 0,1-1 1,-1 1-1,0-1 1,0 1-1,0-1 0,0 1 1,0-1-1,-1 0 1,0-6-1,2-7 471,-1 1 0,-1-1 0,-4-27 0,2 35 4635,3 19-4222,0-7-760,0 1 0,0-1 0,0 1-1,0-1 1,0 0 0,1 1 0,-1-1-1,4 5 1,0-3 66,0-1 0,0 1 0,0-1 0,0 0 0,1 0 0,0-1 0,0 0 0,0 0 0,0 0 0,0-1 0,0 1 0,1-2 0,8 3 0,5-1-14,1-1-1,-1-1 0,22-2 1,-38 1-29,0 0 1,-1 0 0,1 0-1,0-1 1,-1 0 0,1 0-1,0 0 1,-1 0 0,1-1 0,-1 1-1,0-1 1,1 0 0,-1 0-1,0 0 1,0 0 0,0-1-1,-1 1 1,1-1 0,0 0-1,2-4 1,1-2 206,-1 0 0,-1 0 0,0-1 0,0 0 0,5-19 0,-9 29-152,0-1 1,0 1-1,0 0 1,0 0-1,1 0 1,-1 0 0,0 0-1,0 0 1,0 0-1,0-1 1,1 1-1,-1 0 1,0 0 0,0 0-1,0 0 1,0 0-1,1 0 1,-1 0-1,0 0 1,0 0-1,0 0 1,0 0 0,1 0-1,-1 0 1,0 0-1,0 0 1,0 0-1,0 0 1,1 0 0,-1 0-1,0 0 1,0 0-1,0 1 1,0-1-1,1 0 1,-1 0-1,0 0 1,0 0 0,0 0-1,0 0 1,0 0-1,0 1 1,1-1-1,-1 0 1,0 0-1,0 0 1,0 0 0,0 0-1,0 1 1,0-1-1,0 0 1,0 0-1,0 0 1,0 0 0,0 1-1,0-1 1,0 0-1,0 0 1,0 0-1,0 1 1,0-1-1,6 12-418,-1-3 361,0 1 0,1-1 0,0 0 0,1-1 0,-1 0 0,2 0 0,-1 0 1,1-1-1,0 0 0,1 0 0,-1-1 0,1 0 0,1-1 0,-1 0 0,1 0 0,0-1 0,0 0 0,0-1 0,0 0 0,1-1 0,-1 0 0,1 0 0,-1-1 0,1-1 0,0 0 0,-1 0 0,1-1 0,0 0 0,16-5 0,-23 4 19,1 0 1,-1-1 0,0 1 0,0-1-1,0 0 1,0 0 0,0 0 0,-1-1-1,0 0 1,1 1 0,-1-1 0,-1 0-1,1 0 1,0-1 0,-1 1 0,0-1-1,0 1 1,0-1 0,-1 1 0,0-1-1,0 0 1,0 0 0,0 0 0,-1 0-1,1 0 1,-1 1 0,-1-1 0,1 0-1,-1 0 1,1 0 0,-4-9 0,3 13 8,1-1 1,-1 1 0,0-1 0,0 1-1,0-1 1,0 1 0,0 0-1,0 0 1,0-1 0,0 1 0,-1 0-1,1 0 1,0 0 0,-1 0-1,1 0 1,-1 0 0,1 1 0,-1-1-1,1 0 1,-1 1 0,0-1 0,1 1-1,-1 0 1,0 0 0,1-1-1,-1 1 1,0 0 0,0 0 0,1 0-1,-1 1 1,0-1 0,1 0-1,-1 1 1,0-1 0,1 1 0,-3 0-1,0 1 36,-1 0 1,0 0-1,1 1 0,-1-1 0,1 1 0,0 0 0,0 0 0,0 0 1,0 1-1,-6 6 0,5-3 33,1-1 0,-1 1-1,1 0 1,1 0 0,-1 1 0,1-1-1,0 1 1,1 0 0,0 0 0,0 0 0,1 0-1,0 0 1,0 0 0,1 0 0,0 0 0,0 0-1,1 0 1,2 9 0,-1-10-243,0-1 0,0 0 0,1 1-1,0-1 1,0 0 0,0-1 0,1 1 0,0-1 0,0 1 0,0-1-1,1 0 1,0-1 0,0 1 0,0-1 0,0 0 0,1 0 0,0-1-1,0 1 1,0-1 0,0-1 0,12 5 0,24 1-6531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133 318 17000,'0'0'275,"16"6"-142,5 1 61,-1-1 1,1 0-1,1-1 0,-1-2 1,35 2-1,-53-5-188,-1 0-1,1 0 1,0 0 0,-1-1-1,1 0 1,0 1 0,-1-1-1,1 0 1,-1 0 0,0 0-1,1-1 1,-1 1 0,0 0-1,1-1 1,-1 0 0,0 1-1,0-1 1,2-3 0,0 0 16,-1 1 1,0-1 0,0-1 0,0 1 0,-1 0 0,1-1 0,-1 1-1,1-7 1,0-3 19,0 0-1,-1 1 0,0-1 1,-2 0-1,1 0 0,-3-16 1,0 24-42,1-1 1,-1 1-1,-1 0 0,1 0 1,-1 0-1,-1 0 1,1 0-1,-1 1 1,0 0-1,-1-1 0,1 1 1,-1 1-1,0-1 1,-1 1-1,-9-8 0,8 7-1,-1 1 0,0-1-1,0 2 1,-1-1 0,1 1-1,-1 0 1,0 1 0,0 0-1,0 0 1,0 1 0,-1 0-1,-10 0 1,15 2 0,0 1 0,0-1 0,0 1 0,0 0 0,0 1 0,1-1 0,-1 1 0,0 0 0,1 0 0,-1 0 0,1 1 0,0 0 0,0 0 0,0 0-1,0 0 1,0 0 0,1 1 0,-1 0 0,1 0 0,0 0 0,-4 7 0,-5 9 94,1-1-1,1 1 1,-12 35-1,11-22-22,1 0 0,2 0 0,1 0 0,1 1 0,2 0 0,2 1 0,1-1 0,6 65 0,-3-87-69,1-1-1,0 0 1,0 0 0,1 0 0,0-1 0,1 1 0,1-1 0,-1 0 0,11 13 0,-10-16-306,0 0-1,0 0 1,1 0-1,0-1 1,8 6-1,-9-9-430,0 1 0,-1-1 0,2 0-1,-1 0 1,0 0 0,1-1 0,8 2 0,29-1-9645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16167,'0'0'2391,"9"19"-2215,32 60-149,-36-72-89,-1-1 0,1 0 0,0 0 0,0 0 0,0-1 0,1 0 0,0 0 0,0 0 0,0-1 0,1 0 0,0 0 0,0 0 0,0-1 0,0 0 0,0-1 0,8 3 0,-7-3-513,-1-1 0,1 0-1,0 0 1,-1-1 0,1 0 0,0 0 0,0 0 0,10-3 0,-15 1 355,0 1 0,0-1 0,0 1-1,-1-1 1,1 0 0,-1 0 0,1-1 0,-1 1 0,0 0 0,0-1-1,0 1 1,0-1 0,0 1 0,0-1 0,-1 0 0,0 0-1,1 0 1,-1 0 0,0 0 0,0 0 0,-1 0 0,1-1 0,-1 1-1,1 0 1,-1 0 0,-1-6 0,2-2 525,-1 1 0,0 0 0,-1 0 1,0 0-1,-1 0 0,0 0 0,-5-14 0,7 24-263,-17-35 2960,7 28 2934,14 50-5496,0-33-411,0-1-1,1 1 0,0-1 0,1 0 0,0 0 1,1-1-1,0 1 0,0-1 0,1-1 0,-1 1 1,2-2-1,-1 1 0,1-1 0,0 0 1,0-1-1,1 0 0,-1 0 0,1-1 0,0 0 1,1-1-1,-1 0 0,0-1 0,1 0 0,0-1 1,-1 0-1,1 0 0,21-2 0,-30 0-63,0 0 0,1 0 1,-1-1-1,0 1 0,0 0 0,0-1 0,0 1 0,0-1 1,0 0-1,0 1 0,0-1 0,-1 0 0,1 0 0,0 0 1,-1-1-1,0 1 0,0 0 0,0 0 0,0-1 0,0 1 1,0-1-1,0 1 0,-1-1 0,1 1 0,-1-1 0,0-2 1,2-13-143,0 1 1,-3-32 0,0 27 738,2 32-345,0-1-1,0 0 1,1 1 0,0-1-1,1 0 1,0 0 0,0-1-1,1 1 1,0-1 0,1 1-1,0-1 1,0-1 0,1 1-1,-1-1 1,2 0 0,9 9-1,-8-8-272,1-1-1,-1 0 0,1-1 1,1 0-1,-1-1 1,1 0-1,0 0 0,0-1 1,1 0-1,-1-1 0,1 0 1,0 0-1,0-1 1,0-1-1,12 0 0,-13 0-40,-1-2 1,0 1-1,0-1 0,0 0 0,0-1 0,0 0 0,0-1 1,13-5-1,-18 6 88,0 0 0,-1-1 0,0 1 1,1-1-1,-1 1 0,0-1 0,0 0 1,-1 0-1,1-1 0,-1 1 0,1 0 1,-1-1-1,0 1 0,0-1 0,0 0 0,-1 0 1,0 0-1,1 0 0,-1 0 0,-1 0 1,2-7-1,-1 1 49,0 0 0,-1-1-1,0 1 1,0 0 0,-4-16 0,4 24 21,0 0 0,0 0 1,-1 0-1,1 1 0,-1-1 0,1 0 0,-1 1 1,0-1-1,1 1 0,-1-1 0,0 0 0,0 1 1,0 0-1,-1-1 0,1 1 0,0 0 0,0-1 0,-1 1 1,1 0-1,-1 0 0,1 0 0,-1 0 0,1 0 1,-1 1-1,1-1 0,-1 0 0,0 1 0,0-1 1,1 1-1,-1 0 0,0-1 0,0 1 0,1 0 0,-1 0 1,0 0-1,0 0 0,0 0 0,1 1 0,-1-1 1,-2 1-1,1 1-20,-1-1 0,1 1 0,-1 0 0,1 0 0,0 0 0,0 0 0,0 1 0,0-1 0,0 1 0,0 0 0,1 0 0,-1 0 0,1 0 0,0 0 0,0 0 0,0 1 0,0-1 0,1 1 0,-1-1 1,-1 7-1,0 2-94,0 0 1,0 0-1,1 0 1,1 0-1,-1 16 1,2-24-234,0 0 0,0 0 1,0 0-1,0 0 1,1 1-1,0-1 0,0 0 1,0 0-1,0-1 1,0 1-1,1 0 0,0 0 1,0-1-1,0 1 1,0-1-1,0 1 0,1-1 1,3 3-1,29 19-6117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15047,'0'0'2374,"19"-6"-1400,19-5 336,-1-2 0,44-22 0,-68 28-1123,1 0-1,-1-1 1,-1 0 0,0-1 0,0 0-1,0-1 1,-1 0 0,-1-1 0,0 0-1,16-24 1,-16 17-162,-2 0 0,0-1 0,-1-1 0,-1 1 0,-1-1 0,0 0 0,-2 0 0,0 0 0,-2-1 0,0-26 0,-1 46-30,0 1 0,0-1 0,0 0 0,0 1 0,0-1 0,0 0 0,-1 1 0,1-1 1,0 0-1,0 1 0,-1-1 0,1 0 0,0 1 0,-1-1 0,1 1 0,0-1 0,-1 1 0,1-1 0,-1 1 0,1-1 0,-1 1 0,1-1 0,-1 1 0,1 0 1,-1-1-1,0 1 0,1 0 0,-1-1 0,-1 1 0,-25 0-137,19 1 114,0 1 1,1 1-1,-1-1 0,1 1 0,-8 4 1,2 2 21,1 0-1,0 1 1,1 0 0,0 1 0,1 0 0,0 0-1,1 1 1,0 1 0,1 0 0,0 0 0,1 0-1,0 1 1,1 0 0,-8 28 0,11-32 9,1-1 1,0 1-1,0 0 1,1 0-1,0 0 1,1 0 0,0 0-1,0 0 1,1-1-1,0 1 1,1 0-1,0 0 1,1-1-1,0 1 1,0-1-1,1 0 1,1 0-1,-1 0 1,1 0 0,1-1-1,-1 0 1,1 0-1,13 12 1,-5-9-79,0-1-1,1-1 1,0 0 0,0-2 0,1 1 0,0-2 0,1 0 0,0-1-1,0 0 1,0-1 0,0-1 0,0-1 0,1-1 0,-1 0 0,0-1-1,1-1 1,31-6 0,-43 6 45,1 0 0,-1-1 0,1 0-1,-1-1 1,0 0 0,0 1 0,0-2 0,0 1 0,-1-1-1,1 0 1,-1 0 0,0 0 0,0-1 0,-1 0 0,1 0 0,-1 0-1,0 0 1,0-1 0,3-7 0,-3 4-8,0 0 0,-1 0 1,0 0-1,0-1 0,-1 1 0,-1-1 1,1 1-1,-1-1 0,-1 0 1,0 1-1,0-1 0,-4-16 0,4 24 55,0-1-1,0 1 0,-1 0 1,1 0-1,-1 0 0,1-1 1,-1 1-1,0 0 0,0 0 1,0 0-1,0 0 0,0 0 1,0 0-1,0 1 0,-1-1 1,1 0-1,-1 0 0,0 1 1,1-1-1,-1 1 0,0 0 1,0-1-1,0 1 0,0 0 0,0 0 1,0 0-1,0 0 0,0 1 1,0-1-1,0 1 0,-1-1 1,1 1-1,0 0 0,0-1 1,-1 1-1,1 0 0,0 1 1,0-1-1,0 0 0,-1 1 1,-1 0-1,-2 1 58,0 0-1,0 0 1,0 0-1,1 1 1,-1 0-1,1 0 1,0 1-1,0-1 1,0 1 0,0 0-1,1 0 1,-1 1-1,-5 8 1,5-6-9,1 0 0,0 0 0,0 0 1,0 1-1,1 0 0,1 0 0,-1 0 0,1 0 1,1 0-1,-1 0 0,1 1 0,1-1 1,-1 0-1,1 1 0,1-1 0,0 0 0,2 13 1,0-12-82,1 1 1,-1-1-1,1 0 1,1 0-1,-1 0 1,2-1-1,-1 1 1,1-1-1,0 0 1,1-1-1,0 0 1,0 0-1,1 0 1,9 6 0,-1-2-752,0-1 1,29 14-1,10-7-7184,-36-15-3750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13254,'17'0'416,"16"0"42,1-2 0,-1 0 0,0-2 0,56-15 0,-79 16-335,1-1 1,-1 0 0,0-1 0,0 0 0,0 0-1,0-1 1,-1 0 0,14-13 0,-18 14-118,-1 0 0,1-1 0,-1 1 0,0-1 0,0 0 0,-1 0 0,0 0 0,0-1 0,0 1 0,-1-1 0,0 1 0,0-1 0,0 0 0,-1 0 0,0-9 1,0 4 18,0 1 1,-2 0 0,1-1 0,-1 1 0,-1 0 0,0 0 0,-1-1 0,0 2 0,-1-1 0,0 0 0,0 1 0,-1-1-1,-8-11 1,13 22 6,0 0 0,0 0-1,0 0 1,0 0-1,0 0 1,0 0 0,0 0-1,0 0 1,0 0-1,0 0 1,0 1 0,0-1-1,0 0 1,0 0-1,-1 0 1,1 0 0,0 0-1,0 0 1,0 0-1,0 0 1,0 0-1,0 0 1,0 0 0,0 0-1,0 0 1,0 0-1,0 0 1,0 0 0,0 1-1,0-1 1,0 0-1,-1 0 1,1 0 0,0 0-1,0 0 1,0 0-1,0 0 1,0 0 0,0 0-1,0 0 1,0 0-1,0 0 1,2 17 230,9 25-317,22 37 391,-19-50-236,-1 0 0,-2 1 1,-1 0-1,-1 1 0,-1 0 0,-2 0 0,2 44 0,-8-73-117,0-1 0,0 1 1,0-1-1,0 0 0,-1 1 0,1-1 1,-1 1-1,1-1 0,-1 0 0,1 1 1,-1-1-1,0 0 0,0 0 0,1 1 1,-1-1-1,0 0 0,0 0 0,0 0 1,-1 0-1,1 0 0,0 0 0,0-1 1,0 1-1,-1 0 0,1 0 0,0-1 1,-1 1-1,1-1 0,0 1 0,-1-1 1,1 0-1,-3 1 0,2-1-4,0 0-1,0 0 1,0 0 0,0 0-1,0 0 1,0 0 0,0 0 0,0-1-1,0 1 1,0-1 0,0 0-1,1 1 1,-1-1 0,0 0-1,0 0 1,1 0 0,-1 0-1,1 0 1,-1-1 0,1 1-1,-1 0 1,1-1 0,0 1-1,-3-4 1,2 1-44,0 1 0,0-2-1,0 1 1,0 0 0,1 0-1,0 0 1,0-1 0,0 1 0,0-1-1,1 1 1,-1-1 0,1 1-1,0-1 1,0 1 0,1 0 0,0-1-1,0 1 1,0-1 0,1-3 0,1 2 30,0 0 1,1 0-1,-1 1 1,1-1-1,0 1 1,1 0-1,-1 0 1,1 0-1,0 1 1,0 0-1,10-6 1,1 0 19,1 1 1,1 0-1,0 1 1,0 2-1,0 0 1,1 0-1,38-4 1,43 7 133,-71 4 140,-1-1 0,31-5 0,-59 5-210,1 0 0,0-1 0,0 1 0,0 0 0,0-1-1,-1 1 1,1-1 0,0 1 0,0-1 0,-1 1 0,1-1 0,0 0 0,-1 1 0,1-1-1,-1 0 1,1 1 0,0-1 0,-1 0 0,0 0 0,1 1 0,-1-1 0,0 0 0,1 0 0,-1 0-1,0 0 1,0 0 0,0 0 0,1 1 0,-1-1 0,0 0 0,0 0 0,0 0 0,-1 0 0,1 0-1,0 0 1,0 0 0,0 1 0,-1-1 0,0-2 0,-15-32 180,11 31-225,1-1 0,-1 1 1,0 0-1,0 0 0,0 0 0,-1 1 1,1-1-1,-1 1 0,0 1 0,0-1 1,-11-2-1,14 4 26,1 0 1,-1 1-1,0-1 0,1 1 0,-1 0 1,0 0-1,1 0 0,-1 0 1,0 1-1,1-1 0,-1 1 0,1-1 1,-1 1-1,1 0 0,-1 0 1,1 0-1,-1 0 0,1 1 0,0-1 1,-1 0-1,1 1 0,0 0 1,0 0-1,0-1 0,1 1 0,-1 0 1,0 0-1,1 1 0,-1-1 1,-1 3-1,0 0-17,0 1 0,0 0 1,0 0-1,1 0 0,0 0 0,0 0 1,1 0-1,-1 1 0,1-1 1,1 0-1,-1 1 0,1-1 0,0 1 1,1-1-1,-1 1 0,1-1 0,1 0 1,-1 1-1,1-1 0,0 0 1,0 0-1,1 0 0,0 0 0,0-1 1,0 1-1,1-1 0,-1 0 0,2 0 1,-1 0-1,0 0 0,1-1 1,0 1-1,0-1 0,0-1 0,0 1 1,1-1-1,-1 1 0,1-2 0,7 4 1,51 13-3901,6-10-3642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7764,'0'0'9254,"17"-8"-6895,34-14-1466,89-41 1913,-124 56-2575,0-2 1,-1 0 0,0-1 0,-1-1 0,0 0 0,17-18 0,-24 20-250,-1-1 0,0 0-1,0-1 1,-1 1 0,-1-1-1,1 0 1,-2 0 0,0-1-1,0 1 1,-1-1 0,0 0-1,-1 1 1,0-1 0,-2-19 0,1 21-1,-1 0 0,0-1 0,-1 1 0,0 0 0,0 0 0,-1 0 0,0 0 0,-1 1 0,0-1 0,-1 1 0,0 0 0,0 0 0,-1 0 0,0 1 0,-1 0 0,-11-11 0,17 17 12,-1 1 1,1-1 0,-1 1 0,1-1 0,-1 1 0,0 0-1,0 0 1,0 0 0,0 0 0,0 0 0,0 1-1,0-1 1,0 1 0,0-1 0,0 1 0,0 0-1,0-1 1,0 1 0,0 0 0,0 0 0,0 1-1,-1-1 1,1 0 0,0 1 0,0-1 0,0 1-1,0 0 1,0 0 0,0-1 0,1 1 0,-1 0-1,0 1 1,0-1 0,1 0 0,-1 1 0,0-1-1,1 0 1,-2 3 0,-5 6 24,1 0 1,0 1 0,1 0-1,0 0 1,-5 16-1,10-26-15,-19 51 120,2 0 1,2 1 0,3 0 0,-8 64 0,10-17 129,3 142 0,11-188-2396,2-1-1,14 58 0,-7-46-1008,-11-46-3976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14599,'0'0'9956,"136"-47"-10212,-67 42 16,10 2-2753,3-3-2946,-4-2-4690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394 149 17368,'0'0'2428,"-2"-15"-265,-7-46-1157,8 57-946,-1 1-1,1-1 0,-1 1 1,0 0-1,0-1 0,0 1 1,0 0-1,0 0 0,-1 0 1,1 1-1,-1-1 0,0 1 1,0-1-1,0 1 1,0 0-1,0 0 0,-1 0 1,1 0-1,0 1 0,-1 0 1,1-1-1,-5 0 0,-6-1-36,0 0 0,0 1-1,-27-1 1,38 3-17,-12 0-42,-5-2 14,0 2 1,0 0 0,0 1 0,0 1 0,-27 6 0,43-7 8,0 0 0,1 1 0,-1-1 0,1 1 0,-1-1 0,1 1 0,-1 0 0,1 1 0,0-1 0,0 0 0,0 1 0,0 0 0,0-1 0,1 1-1,-1 0 1,1 1 0,0-1 0,0 0 0,0 1 0,0-1 0,1 1 0,-1-1 0,1 1 0,0 0 0,0 0 0,0 0 0,0-1 0,1 1 0,0 0 0,0 0 0,0 0 0,0 0 0,0 0 0,2 5 0,0-4-8,-1 1 1,1-1-1,1 0 0,-1 0 0,1 0 0,0 0 0,0 0 1,0 0-1,0-1 0,1 1 0,0-1 0,0 0 0,0 0 1,1-1-1,-1 1 0,1-1 0,7 4 0,1 1-129,0-1 0,1 0 0,0-1 0,1-1 0,21 6 0,-25-8 58,-1-1 0,0 0 0,1-1 0,-1 0 0,1-1 0,-1 0 0,1-1 0,-1 0 0,13-3 0,-20 3 132,1 0-1,-1 0 1,0-1-1,0 1 1,0-1-1,0 0 1,0 0-1,0 0 1,0 0-1,0-1 1,-1 1-1,1-1 1,-1 1-1,0-1 0,0 0 1,0 0-1,0 0 1,-1 0-1,1 0 1,-1-1-1,1 1 1,-1 0-1,0-1 1,-1 1-1,1-1 1,0 1-1,-1-1 1,0 1-1,0-1 1,0-4-1,0-10 267,1 14-196,0-1 0,-1 0 0,1 1 0,-1-1 0,0 0 0,-1 1 0,1-1 0,-1 1 0,0-1 0,0 0-1,0 1 1,-1 0 0,0-1 0,0 1 0,-3-6 0,3 9 368,2 1-345,0 4-207,1 0-1,0 0 1,0 0-1,1 0 1,-1 0-1,1 0 1,0-1-1,0 1 1,0-1-1,0 1 1,1-1-1,-1 0 1,1 0 0,0 0-1,0 0 1,0 0-1,0-1 1,4 4-1,2 0-39,1 0 0,-1 0 0,1-1 0,0 0 0,16 6-1,-20-9 86,0 0 0,0-1 0,0 1-1,0-1 1,0-1 0,0 1-1,0-1 1,1 0 0,-1 0 0,0-1-1,0 0 1,0 0 0,0 0-1,8-3 1,-11 2 14,0 0 0,0 0 0,0 0 0,0 0 0,0-1 0,-1 1-1,1-1 1,-1 0 0,1 1 0,-1-1 0,0 0 0,0-1 0,-1 1 0,1 0 0,-1 0 0,1-1 0,-1 1 0,0-1 0,0 1-1,0-1 1,-1 1 0,1-1 0,-1 0 0,0-6 0,0-76 2678,0 128-2952,1-36 145,0 1 0,1-1-1,-1 1 1,1-1-1,0 1 1,1-1-1,-1 0 1,1 0-1,1 0 1,-1-1-1,1 1 1,0-1-1,0 0 1,0 0-1,8 6 1,-7-6-872,1 0 0,0 0 0,0-1 0,0 0 0,1 0 0,-1-1 0,1 0 0,9 3 0,20 1-8338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15223,'0'0'9396,"8"13"-8950,0 4-480,1 0 0,0 0 0,2 0 0,-1-1 0,2-1-1,22 23 1,-26-31-46,-1 0 0,1-1 0,1 0 0,-1 0 1,1-1-1,0 0 0,0-1 0,1 0 0,-1 0 0,1-1 0,0-1 0,0 1 0,0-1 0,18 0 0,-22-1 2,0-1 1,0 0-1,0-1 1,0 1-1,0-1 1,-1 0-1,1-1 0,0 1 1,0-1-1,-1 0 1,1-1-1,-1 1 1,7-5-1,-8 4 33,-1 0 0,1 0 0,-1-1 0,0 1 1,0-1-1,0 0 0,0 0 0,-1 0 0,0 0 0,1 0 0,-1-1 0,-1 1 0,1 0 0,-1-1 0,0 0 0,0 1 1,1-8-1,0 0 103,-1 1 0,0-1 0,0 0 0,-1 1 0,-1-1 0,0 0 0,-5-20 0,6 32-23,0-1 1,0 1 0,0 0-1,0 0 1,0 0-1,0 0 1,0 0-1,0 0 1,0 0 0,0-1-1,0 1 1,0 0-1,0 0 1,0 0 0,0 0-1,0 0 1,0 0-1,0 0 1,0 0-1,0 0 1,0-1 0,-1 1-1,1 0 1,0 0-1,0 0 1,0 0 0,0 0-1,0 0 1,0 0-1,0 0 1,0 0-1,-1 0 1,1 0 0,0 0-1,0 0 1,0 0-1,0 0 1,0 0 0,0 0-1,0 0 1,-1 0-1,1 0 1,0 0-1,0 0 1,0 0 0,0 0-1,0 0 1,0 0-1,0 0 1,-1 0 0,1 0-1,0 0 1,0 0-1,0 0 1,0 0-1,0 1 1,0-1 0,0 0-1,0 0 1,0 0-1,-1 0 1,-2 11 328,-1 15-549,2-10 280,1 0 0,1 1 0,1-1 0,0 0 0,1 0 0,7 29-1,-7-40-247,0 1-1,1-1 1,-1 0-1,1 0 1,0 0-1,0 0 1,0 0-1,1-1 1,6 8-1,-6-9-390,0 0 0,0 0 1,0-1-1,0 1 0,0-1 0,0 0 1,1 0-1,-1 0 0,0-1 0,1 0 0,0 0 1,-1 0-1,8 0 0,6 0-6254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16904,'0'0'8131,"-1"17"-8323,1-2 80,0 0-3297,-6-6-3330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1296 672,'0'0'2828,"5"-2"84,14-8-2734,-1-8-60,2 0 0,0 2 0,1 0 1,0 1-1,2 1 0,38-18 1,45-28 72,103-70 460,-135 83-562,-49 30-108,41-22-1,38-14 8,-57 27 25,1 2 0,81-28 0,5-1 1,-30 10-57,-4 7 43,-2-4 0,96-56 0,-138 68-19,101-36 1,-75 33 87,9-4-73,1 3 0,2 5 0,163-27 0,-102 25 4,55-5-72,-13 10 97,23-2-122,-15 1 232,-131 13-108,125-4 0,519 15 934,-692 3-959,1 1 0,-1 2 0,39 11 0,-51-12 27,96 18-22,1-4 0,131 5 0,-100-12-7,158 5 69,37 4-2,15 35-69,-245-33 20,143 20 20,328 46 75,-315-42 46,315 59-84,-242-47-19,93 1 112,-362-49-252,288 32 141,422-15-94,-457-24 35,335-6 52,-221-36-40,-116 7-36,485-25 103,-387 37-135,-114 7 116,247-22-110,288-15 179,-103 44-247,-414 9 189,156-20-88,444-34 97,-902 50-70,77-2-88,-43 2 97,0-1-1,0-3 1,0-1-1,73-20 0,43-11 197,-116 28-116,-1-3-1,57-19 0,-99 28-47,-4 1 56,1 0-1,-1 0 1,1 0 0,0 1 0,10-2 0,-17-5-639,-8-4-1579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13542,'0'0'2340,"6"16"-2188,-4-11-108,13 36 295,-2 0 0,-1 1 0,-3 0 0,7 67 1697,-18-120-875,-3 2-1180,-1 0 0,-1 1 1,0 0-1,0 0 0,0 0 1,-1 1-1,0 1 0,-1-1 1,1 1-1,-1 0 0,0 1 1,-1 0-1,1 1 0,-1 0 1,0 0-1,-13-2 0,19 5 10,1 0-1,0 1 1,-1-1-1,1 1 1,0-1-1,-1 1 0,1 0 1,-1 1-1,1-1 1,0 1-1,-1-1 1,1 1-1,0 0 1,0 0-1,-1 0 0,1 1 1,0-1-1,0 1 1,0 0-1,1 0 1,-1 0-1,0 0 1,1 0-1,-5 5 1,4-2 2,0 1 0,0 0 0,1-1 0,0 1 0,0 0 0,0 0 0,1 0 1,0 0-1,0 0 0,1 0 0,-1 0 0,2 12 0,0-11 26,0-1 0,1 0 0,0 0 0,0 0 0,0 0 0,1-1 0,0 1 0,0-1 0,0 1 0,1-1-1,-1 0 1,1 0 0,1 0 0,-1-1 0,1 0 0,-1 0 0,1 0 0,10 6 0,1 0 149,1 1-1,0-2 1,1 0-1,34 11 1,-22-13 155,0 0 0,0-2 1,0-2-1,1-1 0,0-1 0,46-4 0,-64 1-153,-1 0 0,0 0-1,1-2 1,-1 1-1,15-8 1,-22 9 189,-1 0 0,1 0 1,-1-1-1,1 0 0,-1 0 0,0 0 1,0-1-1,0 1 0,4-6 1,-18 6 264,-13-4-5522,-15-12-5406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8308,'0'0'7873,"15"-6"-7542,4-2-272,-1-1 1,0 0 0,-1-2 0,0 0-1,0-1 1,-1 0 0,-1-2 0,0 1-1,15-19 1,-26 27 107,0 0 1,-1-1-1,1 1 0,-1-1 0,0 0 1,-1 1-1,1-1 0,-1 0 0,0 0 1,-1-1-1,0 1 0,1-11 0,24 19-1018,-5 7 767,1 1-1,-2 2 0,0 0 0,0 1 0,25 22 0,-37-29 87,1 2 0,-2-1 0,1 1 1,-1 0-1,9 13 0,-14-19-5,0 1 0,-1-1 0,1 1 0,-1-1 0,0 1 0,0 0 0,0-1 0,0 1 0,0 0 0,-1 0 1,1 0-1,-1 0 0,0 0 0,0-1 0,0 1 0,0 0 0,0 0 0,-1 0 0,1 0 0,-1 0 0,0-1 0,1 1 0,-2 0 0,1 0 0,0-1 0,-3 4 0,-1 1 4,-2-1 0,1 0-1,-1 0 1,0 0 0,0-1 0,-1-1 0,1 1-1,-1-1 1,0 0 0,0-1 0,-1 0-1,-11 3 1,-9 2 15,-1-1-1,-40 3 0,-34-6 153,102-4-277,7-3-329,1-1 1,-1 1-1,0 0 1,1 0-1,0 0 0,0 1 1,0 0-1,10-3 1,8-2-1081,20-11-2831,3-1-3369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2161,'0'17'6048,"-1"78"-4181,9 274 4192,-11-450-6145,3 0 0,4 0 0,3 1-1,4 0 1,22-85 0,-29 151 230,1 0 0,0 1 1,1 0-1,0 0 0,1 0 1,14-18-1,-17 26-17,0 1 0,-1 0 0,1 0 0,1 0 0,-1 1 0,0 0 1,1 0-1,0 0 0,0 0 0,0 0 0,0 1 0,0 0 0,0 0 0,0 1 0,1-1 0,-1 1 0,1 0 1,-1 1-1,1-1 0,5 1 0,-9 0-98,1 1 0,-1-1 0,1 1 0,-1-1 0,1 1 0,-1 0 0,0-1 0,1 1 0,-1 0 1,0 1-1,0-1 0,0 0 0,0 1 0,0-1 0,0 1 0,0 0 0,0-1 0,2 5 0,-1-1-10,1 0-1,-1 0 0,-1 0 1,1 1-1,-1-1 0,0 1 1,3 10-1,-3-2-44,1 0 0,-2 1 1,0-1-1,0 1 0,-4 28 0,2-38 13,0-1 0,0 1 0,-1-1 0,1 0-1,-1 1 1,0-1 0,-1 0 0,1 0 0,-1 0 0,1-1 0,-1 1 0,0-1-1,0 1 1,-1-1 0,1 0 0,-1 0 0,0 0 0,1-1 0,-1 1 0,0-1-1,-1 0 1,-5 2 0,3-1-78,-1-1 0,0 1-1,0-2 1,-1 1 0,1-1-1,0 0 1,0-1-1,-1 1 1,1-2 0,0 1-1,-15-4 1,21 4 58,-1-1 0,1 1 0,0-1 0,-1 1 1,1-1-1,-1 0 0,1 0 0,0 0 0,0 0 0,0-1 0,-1 1 0,1 0 0,0-1 0,1 0 0,-1 1 1,0-1-1,0 0 0,1 0 0,-1 0 0,1 0 0,0 0 0,-1 0 0,1-1 0,0 1 0,0 0 0,0 0 0,1-1 1,-1 1-1,1-1 0,-1 1 0,1-1 0,0 1 0,0-1 0,0 1 0,0-1 0,0 1 0,0-1 0,2-2 0,-1-1-99,1 0 0,0 0-1,1 1 1,-1-1-1,1 1 1,0 0-1,1 0 1,-1 0-1,1 0 1,0 0-1,0 1 1,0 0-1,1 0 1,7-6-1,2 2 134,0 1 0,0 0 0,1 1 0,0 0-1,0 1 1,1 1 0,0 1 0,-1 0 0,1 1-1,0 0 1,0 2 0,28 1 0,-41-1 19,0 1 0,-1-1 0,1 1 0,-1 0 0,1 0 0,-1-1 0,1 2 1,-1-1-1,0 0 0,0 0 0,1 1 0,-1-1 0,0 1 0,0 0 0,0-1 0,-1 1 0,1 0 0,0 0 0,2 5 0,21 51 366,-22-48-283,0-1 0,1 0 0,0 1 0,9 13 0,-11-21-73,-1 0 1,1 0 0,0 0 0,-1 0 0,1-1 0,0 1 0,0-1 0,0 1 0,0-1 0,0 0 0,0 0 0,1 0-1,-1 0 1,0 0 0,1 0 0,-1 0 0,0-1 0,1 1 0,-1-1 0,1 0 0,-1 0 0,1 0 0,2 0 0,-4-1-13,0 1 0,0-1 0,0 0 0,0 1 0,0-1 0,0 0 0,0 0 0,0 0 0,0 1 0,0-1 0,0 0 0,-1 0 0,1 0 0,0 0 0,-1-1 0,1 1 1,-1 0-1,1 0 0,-1 0 0,0 0 0,1-1 0,-1 1 0,0 0 0,0 0 0,0 0 0,0-3 0,2-40-167,-2 38 109,0-1-12,-1 0 0,0 0-1,0 0 1,-1 0 0,1 0-1,-2 0 1,1 0-1,-1 1 1,0 0 0,0-1-1,0 1 1,-1 0 0,0 0-1,-1 1 1,1-1-1,-11-9 1,-18-24 3303,53 52-2055,35 30-1327,-1 3 0,-2 2 0,46 56 1,-97-130-2077,-1 19 2193,0 0 0,0 1 0,1-1 0,0 1 1,0-1-1,1 1 0,0-1 0,0 1 0,0 0 0,1 0 0,0 0 0,0 0 0,0 0 0,1 0 0,0 1 0,0 0 0,0 0 0,1 0 0,-1 0 0,1 1 0,1 0 0,-1 0 0,0 0 0,11-5 0,-7 3 261,1 0 0,1 0 0,-1 1 0,1 0 0,-1 1 1,1 0-1,0 1 0,1 0 0,-1 1 0,1 0 0,-1 1 0,1 0 0,-1 1 1,1 0-1,13 2 0,-22-1-172,1 1 1,-1-1 0,1 1 0,-1 0-1,0 0 1,0 0 0,0 1 0,0-1-1,0 1 1,0-1 0,-1 1 0,1 0-1,-1 0 1,2 3 0,31 52-25,-27-41-104,-1-4-434,9 14-1539,-1-15-3855,-7-11-956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12726,'0'0'11877,"43"11"-11957,-27 51 80,1 8 0,0 2-80,-4-3-800,0-10-2626,-5-17-2000,-8-18-3971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15927,'0'0'6067,"125"-17"-5058,-54 19-833,9 15-352,-1 5-401,-5 1-2384,-5-3-1809,-5-1-2546</inkml:trace>
  <inkml:trace contextRef="#ctx0" brushRef="#br0" timeOffset="1">799 135 13830,'0'0'4301,"-14"-15"-3237,-50-47-220,58 58-778,0 0 0,0 0 0,0 0 0,-1 1 0,1 0 0,-1 1 0,0-1 0,0 1 0,0 0 0,0 1 1,0 0-1,0 0 0,0 0 0,-1 1 0,1 0 0,-12 2 0,-4-2 214,10 1-188,0-1 0,0 1 1,0 1-1,0 0 0,0 1 1,0 1-1,-14 5 0,23-7-72,0-1 0,0 1 0,1 0-1,-1 0 1,0 0 0,1 1 0,0 0-1,0-1 1,-1 1 0,2 0 0,-1 0 0,0 1-1,0-1 1,1 0 0,0 1 0,0 0 0,0-1-1,0 1 1,1 0 0,-1 0 0,1 0-1,0 0 1,0 0 0,0 0 0,1 1 0,-1 4-1,2-6-17,-1 0-1,1 1 0,0-1 0,0 0 0,0 0 0,0 0 0,1 0 1,-1 0-1,1 0 0,0 0 0,0 0 0,0-1 0,0 1 1,0-1-1,1 1 0,-1-1 0,1 0 0,-1 0 0,1 0 0,0 0 1,0 0-1,0-1 0,0 1 0,0-1 0,0 0 0,0 0 0,1 0 1,4 0-1,9 3-12,-1 0 0,1-2 0,0 0 0,22 0 0,-32-2 2,0 0 0,0 0 0,0-1 0,0 0 0,-1 0 0,1-1 0,0 1 0,-1-2 0,1 1 0,-1-1 0,0 1 0,0-2 0,8-4 0,-10 4 26,0 0 1,0 0 0,0 0 0,-1-1 0,0 1-1,0-1 1,0 0 0,0 0 0,-1 0 0,0 0-1,0 0 1,0-1 0,-1 1 0,1 0 0,-1-1-1,0-9 1,0-9 102,-1 19-49,-1 1 0,2-1 0,-1 0 0,0 0 0,1 1 0,0-1 0,2-7 0,-2 12-249,-1-1-1,1 1 1,-1 0-1,1 0 1,-1 0-1,1-1 1,-1 1-1,1 0 0,-1 0 1,1 0-1,-1 0 1,1 0-1,-1 0 1,1 0-1,-1 0 1,1 0-1,0 0 1,-1 0-1,1 0 0,-1 0 1,1 1-1,-1-1 1,0 0-1,1 0 1,-1 1-1,1-1 1,-1 0-1,1 0 0,-1 1 1,1-1-1,-1 1 1,0-1-1,1 0 1,-1 1-1,0-1 1,1 1-1,-1-1 0,0 1 1,0-1-1,1 1 1,8 19-7287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14663,'88'67'379,"-87"-67"-340,0 0 0,-1 0 0,1 0 1,-1 1-1,1-1 0,-1 0 1,1 0-1,0 0 0,-1 0 0,1 0 1,-1 0-1,1-1 0,-1 1 1,1 0-1,-1 0 0,1 0 0,0 0 1,-1-1-1,1 1 0,-1 0 1,1 0-1,-1-1 0,0 1 0,1 0 1,-1-1-1,1 1 0,-1-1 1,1 1-1,-1-1 0,0 1 0,1-1 1,-1 1-1,0-1 0,0 1 1,1-1-1,-1 1 0,0-1 0,0 1 1,0-1-1,0 1 0,0-1 1,0 1-1,0-1 0,0 0 0,0 1 1,0-1-1,0 1 0,0-1 1,0 0-1,2-46 2093,-2 28-1717,0 15-259,1 0 0,-1 1 0,1-1 1,-1 1-1,1-1 0,0 1 0,0-1 0,1 1 0,-1 0 1,1 0-1,-1 0 0,1 0 0,0 0 0,0 0 0,1 0 0,-1 0 1,6-4-1,-6 6-145,1 0 1,0 0-1,0 0 1,0 0-1,1 0 0,-1 1 1,0 0-1,0-1 1,0 1-1,0 0 1,0 1-1,0-1 1,1 0-1,-1 1 1,0 0-1,0 0 0,0 0 1,0 0-1,-1 0 1,1 0-1,4 3 1,10 4-23,136 58-96,-132-59 120,0-1-1,1-1 1,-1-1-1,1-1 1,36 1-1,-56-4-2,0-1 0,0 1 0,0 0-1,0-1 1,0 1 0,0-1 0,0 0 0,0 0 0,0 1 0,0-1 0,0-1-1,-1 1 1,1 0 0,0 0 0,-1-1 0,1 1 0,-1-1 0,0 1 0,1-1-1,-1 1 1,0-1 0,0 0 0,0 0 0,0 0 0,0 1 0,0-1-1,-1 0 1,1 0 0,0 0 0,-1 0 0,0 0 0,1-4 0,1-10 172,-1 1 1,-1-1-1,-1-23 1,-1 12 146,1 0-285,3-37 26,-2 61-551,1 0 0,0 0 0,-1 0 0,1 0 0,1 0 0,-1 0 0,0 1 1,1-1-1,0 0 0,2-3 0,14-14-8232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14615,'0'0'939,"23"10"288,-21-9-1204,23 11 329,1-1 1,0-1-1,0-2 0,1-1 1,0 0-1,31 2 0,-57-9-334,11 1 150,1 0 1,-1-1-1,0-1 1,0 1-1,0-2 1,18-4-1,-27 5-130,0 0 0,0-1 0,0 1 0,-1-1 0,1 0 0,0 0 0,-1 0 0,1 0 0,-1 0 0,1-1 0,-1 1 0,0-1 0,0 1 0,0-1 0,-1 0 0,1 0 1,-1 0-1,1 0 0,-1 0 0,0 0 0,0 0 0,0 0 0,-1-1 0,1 1 0,-1 0 0,1-1 0,-1 1 0,-1-4 0,2 2-38,-1 1 0,1 0 0,-1 0 0,-1 0 0,1 0 0,0 0 0,-1 0 0,0 0 0,0 0 1,0 0-1,0 1 0,-1-1 0,1 0 0,-1 1 0,0-1 0,0 1 0,0-1 0,-1 1 0,1 0 0,-1 0 0,0 0 0,0 0 0,0 0 0,0 1 1,0 0-1,-1-1 0,1 1 0,-1 0 0,1 1 0,-1-1 0,0 0 0,0 1 0,0 0 0,0 0 0,0 0 0,0 1 0,0-1 0,0 1 0,-4 0 1,3 0 5,0 0 0,1 0 1,-1 1-1,1 0 0,-1 0 0,1 0 1,0 0-1,-1 0 0,1 1 1,0 0-1,0 0 0,0 0 1,0 1-1,0-1 0,0 1 1,1 0-1,-1 0 0,1 0 1,0 0-1,0 1 0,0-1 1,0 1-1,1 0 0,-1-1 1,1 1-1,-2 5 0,0 0 6,1-1 0,0 1 0,0 0 0,1 0 0,0 1 0,0-1 0,1 0 0,1 1-1,-1-1 1,2 0 0,-1 1 0,2 9 0,-1-15-49,0 0 1,1-1-1,-1 1 1,1 0-1,0 0 1,-1-1-1,2 1 1,-1-1-1,0 0 1,1 0-1,-1 0 0,1 0 1,0 0-1,0 0 1,0-1-1,0 1 1,1-1-1,-1 0 1,7 3-1,-1-1-420,1 0 1,-1-1-1,1 0 1,0-1-1,-1 0 0,20 2 1,25-3-5830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 17464,'0'0'496,"-109"-8"-224,59 8-128,9 8-144,7 14 0,5 6-768,6-1-3394,6-3-1937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5603,'0'0'9740,"0"5"-8977,0 13-200,0-14 814,0-25 98,-1 13-1344,2-1 0,-1 0 0,1 1 0,0-1 0,1 0 0,0 1 0,0 0 0,1-1 0,6-13 0,-9 22-106,0 0 0,1 0 0,-1-1 1,0 1-1,0 0 0,0 0 0,0-1 0,0 1 1,1 0-1,-1 0 0,0-1 0,0 1 0,0 0 0,1 0 1,-1 0-1,0-1 0,0 1 0,0 0 0,1 0 1,-1 0-1,0 0 0,1 0 0,-1 0 0,0 0 0,0 0 1,1-1-1,-1 1 0,0 0 0,0 0 0,1 0 1,-1 0-1,0 0 0,1 0 0,-1 1 0,0-1 1,0 0-1,1 0 0,-1 0 0,0 0 0,1 0 0,-1 0 1,0 0-1,0 1 0,0-1 0,1 0 0,-1 0 1,0 0-1,0 0 0,1 1 0,-1-1 0,0 0 0,9 14-467,-8-12 581,6 10-168,1 1 0,1-1 0,17 19 0,-23-28 24,0 0 0,1 1 0,-1-1 0,1 0 0,0-1-1,0 1 1,0-1 0,0 0 0,1 0 0,-1 0 0,0 0 0,1-1-1,-1 1 1,1-1 0,0-1 0,4 1 0,-7-1-14,0-1 0,0 1 0,0-1 1,0 0-1,-1 0 0,1 0 0,0 0 0,-1 0 0,1-1 1,-1 1-1,1 0 0,-1-1 0,0 1 0,1-1 0,-1 0 1,0 1-1,0-1 0,0 0 0,0 1 0,0-1 0,-1 0 1,1 0-1,0 0 0,-1-2 0,16-54-42,-15 52 78,2-18 32,-3 20 151,0-1 1,1 0-1,-1 1 0,1-1 1,0 1-1,1-1 0,1-4 0,19 41 155,-13-18-391,1-1 0,0 0 0,1 0 0,0-1 0,1-1 0,0 0 0,27 19 0,-31-25-9,1 0 0,0 0 0,0-1 0,0 0 0,1 0 0,-1-1 0,1-1 0,-1 0 0,1 0 0,0 0 0,0-2 0,0 1 0,0-1 0,15-2 0,-21 1 38,0 0 0,0 0 0,0 0-1,0-1 1,0 1 0,0-1 0,-1 0 0,1 0 0,-1-1-1,1 1 1,-1-1 0,0 0 0,0 0 0,0 0 0,0 0-1,0 0 1,-1 0 0,0-1 0,1 1 0,-1-1-1,-1 0 1,1 0 0,0 0 0,-1 0 0,2-7 0,1-8 166,-1 1 0,0-1-1,-2 0 1,0-24 0,-5 33 364,-4 18-606,-6 18-124,12-19 201,0 0 0,0 0 1,0 0-1,1 0 0,1 1 1,-1-1-1,1 0 1,0 0-1,0 1 0,1-1 1,0 0-1,1 0 0,-1 0 1,1 0-1,1 0 1,-1 0-1,1-1 0,0 1 1,1-1-1,3 6 1,0-4-11,-1-1 0,1 0 0,0 0 0,0-1 1,1 0-1,0-1 0,0 1 0,1-1 0,-1-1 1,1 0-1,0 0 0,0-1 0,0 0 0,16 3 1,-12-3-2,0 0 0,1-1 1,-1-1-1,1 0 0,-1 0 1,1-2-1,-1 0 0,20-4 1,-28 4 11,0 0 1,0-1 0,0 0-1,-1 0 1,1-1 0,0 1-1,-1-1 1,0 0-1,0 0 1,0 0 0,0-1-1,0 1 1,0-1 0,-1 0-1,0 0 1,0 0 0,0-1-1,0 1 1,-1-1 0,0 1-1,0-1 1,0 0 0,0 0-1,1-7 1,-1-2 7,0 0-1,-1 0 1,-1-24 0,0 16 1074,0 21-727,0 28-491,0-19 99,0-1 1,1 1-1,0 0 1,1-1-1,-1 1 1,1-1-1,1 0 1,0 0-1,0 0 1,0 0-1,1 0 1,0 0-1,0-1 1,0 0-1,1 0 0,0 0 1,0 0-1,1-1 1,0 0-1,7 5 1,-6-5-585,0 0-1,1-1 1,-1 0-1,14 4 1,-12-5-749,0-1 0,0 0 1,0 0-1,13 0 1,26-1-8842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14583,'0'0'8163,"11"87"-8131,-11-23 145,2 3-49,0-3-128,4-7-16,3-8-881,-2-16-2464,-3-11-1266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1334 0,'0'0'1998,"10"-17"-317,29-9-1608,2 2-1,0 1 1,47-18 0,99-58 2,26-14-81,-87 43-7,228-97 58,-149 50-101,-106 65-228,187-67 0,44 19 18,-158 50 230,75-14 95,-92 25 18,-25 7 44,-22 6 23,167-20 0,-175 36-141,44-7 4,5-5 183,221-6-1,-198 19-134,119-3-19,235 3 71,-381 8-2,149 3-45,154 52 28,5 9 1261,-447-62-1343,128 24 157,-53-8-86,-28-11 255,-1-2-1,72-2 1,-78-3-361,229 23 95,-203-13-57,75 2 48,-89-8-10,0 2 0,112 24-1,470 110 162,-546-125-214,-45-9 38,0 3-1,-1 1 1,0 3 0,69 26 0,106 36 67,-204-69-110,180 42 51,-97-26-30,-51-12-16,94 4 0,-53-7 16,452 5-80,-118-8 78,-239 19 61,-10 0-79,580-26-507,-289-8 535,183 6-109,-631 4-3,0 0-1,0-1 0,22-6 0,23-4 74,-4 5-4,500-52-43,-344 48 202,280-8-162,-302 8 115,-113 4-125,66-5 151,263-13 155,22 17-207,-320 5-69,99 4-72,-122-10 59,-58 6 16,41-8-1,13-3 6,543-25 134,106 40 386,-611-9-349,-30 1-94,-55 4-38,-1-1-1,1-3 1,65-21 0,41-22 1335,-145 44-2532,-10-2-1411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11621,'0'0'12870,"114"-15"-11045,-60 15-1009,2 3-784,-6 2-32,-3 3-656,-10 1-2417,-11-7-3522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14711,'0'0'3212,"2"16"-3057,2 13-193,2 22 542,1-1-1,3 0 1,21 60 0,-31-110-493,0 0 1,0 1-1,0-1 1,0 0-1,-1 1 1,1-1-1,0 0 1,0 1-1,0-1 1,0 0-1,0 0 1,0 1-1,-1-1 1,1 0-1,0 0 1,0 1-1,0-1 1,-1 0-1,1 0 1,0 0 0,0 1-1,-1-1 1,1 0-1,0 0 1,-1 0-1,1 0 1,0 0-1,0 0 1,-1 0-1,1 1 1,0-1-1,-1 0 1,1 0-1,0 0 1,-1 0-1,1 0 1,0 0-1,0 0 1,-1 0 0,1-1-1,0 1 1,-1 0-1,1 0 1,0 0-1,0 0 1,-1 0-1,1 0 1,0-1-1,0 1 1,-1 0-1,1 0 1,0 0-1,0-1 1,-1 1-1,1 0 1,-25-9 22,24 9-6,-17-7-55,-14-7-43,-1 2 1,0 1-1,-1 1 0,-1 2 0,1 2 0,-46-4 1,78 10 60,0 0 0,1-1 1,-1 1-1,0 0 0,0 0 1,1 0-1,-1 0 1,0 1-1,0-1 0,1 0 1,-1 1-1,0-1 0,1 1 1,-1-1-1,0 1 1,1 0-1,-1 0 0,1 0 1,-1 0-1,1 0 0,0 0 1,-1 0-1,1 0 1,0 1-1,0-1 0,0 0 1,0 1-1,0-1 0,0 1 1,0-1-1,0 1 1,1 0-1,-1-1 0,1 1 1,-1 0-1,1-1 0,-1 1 1,1 0-1,0-1 1,0 1-1,0 0 0,0 0 1,0-1-1,0 1 0,1 0 1,-1 0-1,1 2 1,1 2 20,0 0 1,0-1 0,1 1 0,-1-1 0,1 1-1,0-1 1,1 0 0,-1 0 0,1-1 0,0 1-1,0-1 1,1 0 0,5 5 0,9 2 65,2 0 0,-1-1 0,1-1 0,0-1 0,1-1 0,0-1 0,0-1 0,27 3 0,-3-3-101,0-2-1,0-2 1,49-6-1,-89 5-79,0-1 1,0 0-1,0 0 0,0-1 0,0 0 0,0 0 1,-1 0-1,1 0 0,-1-1 0,0 0 0,1 0 1,6-7-1,-2 1-151,-1 0 1,-1-1-1,0 0 1,8-13-1,-8 10 101,2 1 1,-1 0-1,18-17 0,-24 27 240,0-1-1,0 0 0,0 1 1,0 0-1,1 0 1,-1 0-1,1 0 0,0 0 1,0 1-1,-1 0 1,1-1-1,0 2 0,0-1 1,0 0-1,0 1 1,0-1-1,0 1 0,0 0 1,0 1-1,0-1 1,0 1-1,0 0 0,0-1 1,0 2-1,0-1 1,0 0-1,-1 1 0,1 0 1,0 0-1,-1 0 1,6 4-1,-2 0 44,-1-1 0,1 1 0,-1 0 1,-1 1-1,1-1 0,-1 1 0,0 0 0,-1 1 0,0-1 0,0 1 1,0-1-1,-1 1 0,0 0 0,2 10 0,-4-10-74,1-1 0,-1 0 0,0 1 1,-1-1-1,0 1 0,0-1 0,0 1 0,-3 9 0,3-15-52,-1 1 0,0-1 0,0 0 0,0 0 0,-1 1 0,1-1 0,-1 0 0,1 0 0,-1 0 0,0 0 0,1-1 0,-1 1 0,0 0 0,0-1 0,0 1 0,0-1 0,-1 0 0,1 1 0,0-1 0,-1 0 0,1 0 0,0-1 0,-1 1-1,1-1 1,-1 1 0,1-1 0,-4 1 0,-8 0-60,1 1 0,-1-2 0,0 0 0,0-1 0,0 0 0,0-1 0,0 0 0,-17-6 0,26 6-149,0 1 1,1-1 0,-1 0-1,1 0 1,-1-1 0,1 1-1,0-1 1,0 0 0,0 0-1,1 0 1,-1-1 0,1 1 0,-1-1-1,1 0 1,1 0 0,-1 0-1,0 0 1,1-1 0,0 1-1,0-1 1,0 1 0,0-1-1,1 0 1,0 1 0,0-1-1,0-9 1,0 12-142,1-1 1,0 0-1,0 1 1,0-1-1,1 1 0,-1-1 1,0 0-1,1 1 0,0-1 1,1-3-1,25-24-4453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13078,'0'0'5821,"16"-8"-4393,85-37 407,85-43-7,-175 82-1797,-1-1 0,0 0 0,-1 0 0,1-1 0,-1-1 0,-1 1 0,0-1 0,0 0 0,0-1 0,-1 0 0,-1 0 0,0-1 0,5-12 0,-4 4-63,-1 1-1,-1-1 0,0 0 1,-2-1-1,0 1 0,-1-1 1,-1-25-1,-1 29 18,0 7-81,0 0 0,0-1-1,-1 1 1,-3-18 0,3 25 79,1 0 0,-1 0 0,0-1 0,0 1 0,0 0 0,0 0 0,-1 0 0,1 0 0,0 1 0,-1-1 0,1 0 0,-1 0 0,0 1-1,1-1 1,-1 1 0,0 0 0,0-1 0,0 1 0,0 0 0,0 0 0,0 0 0,0 0 0,-1 1 0,1-1 0,-3 0 0,-2 0-15,-1 0-1,0 1 1,0 0 0,1 0-1,-1 1 1,0-1 0,0 2 0,1-1-1,-1 1 1,1 0 0,0 1-1,-1 0 1,1 0 0,0 0-1,0 1 1,1 0 0,-1 1 0,1-1-1,0 1 1,0 0 0,1 1-1,-10 10 1,7-5 19,-1 1-1,2-1 1,-1 1-1,2 0 1,-1 1-1,2 0 1,0 0-1,0 0 1,1 1 0,1-1-1,0 1 1,-1 15-1,3-15 33,0 1 1,1-1-1,1 0 0,0 0 1,1 0-1,0 0 0,7 21 0,-5-26-7,0 0 0,0 0 0,1 0 0,0-1-1,1 0 1,0 0 0,0 0 0,0-1 0,1 0 0,0 0 0,14 10-1,-3-5-45,1 0-1,0-1 1,1-1 0,0-1-1,0-1 1,1-1-1,0 0 1,24 3-1,-16-4-29,0-2-1,0-1 1,1-2 0,-1-1-1,48-5 1,-71 4 10,1 0-1,-1 0 1,0 0-1,1-1 1,-1 0 0,0-1-1,0 1 1,0-1-1,0 0 1,0 0 0,-1-1-1,0 0 1,0 0 0,0 0-1,0-1 1,0 1-1,-1-1 1,0 0 0,7-10-1,-7 5-29,0 1 0,0-1-1,0-1 1,-1 1 0,-1 0-1,0-1 1,0 1 0,-1-1-1,-1 0 1,1 0 0,-3-12-1,2 19 158,0 0-1,-1 0 0,0 0 0,0 0 0,0 0 0,-1 0 0,1 0 0,-1 0 0,0 1 0,0-1 1,0 1-1,0-1 0,-1 1 0,0 0 0,1 0 0,-1 0 0,0 0 0,0 0 0,-1 1 0,1-1 1,-1 1-1,1 0 0,-1 0 0,0 0 0,1 0 0,-1 1 0,0 0 0,0 0 0,0 0 1,0 0-1,0 0 0,-1 1 0,1 0 0,0 0 0,0 0 0,0 0 0,-6 2 0,8-1-28,0 0-1,0 1 0,1-1 0,-1 1 0,0-1 1,0 1-1,1 0 0,-1 0 0,1 0 0,0 0 1,0 0-1,-1 0 0,1 0 0,0 0 0,1 0 1,-1 0-1,0 1 0,1-1 0,-1 0 0,1 1 1,0-1-1,-1 0 0,2 4 0,-2 1 58,1 0 0,0 0 0,0 0 0,1 0-1,0-1 1,1 1 0,2 9 0,1-6-51,0-2-1,1 1 1,0 0 0,0-1 0,1 0-1,0-1 1,1 0 0,-1 0 0,1 0-1,1-1 1,-1 0 0,14 6 0,17 10-40,59 22 0,-19-15-1613,-28-16-2495,-14-10-4933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16039,'26'-2'-213,"-7"1"194,2-1 55,1 0 1,-1-1 0,0 0-1,0-2 1,0-1 0,32-13-1,-17 3-65,-1-2 0,-1 0 0,-1-3 0,41-32-1,-64 45-2,0-1 0,0 0 0,-1 0 0,0-1 0,-1-1 0,0 1 0,-1-1 0,0-1 0,0 1 0,-1-1 0,-1 0 0,0-1 0,-1 1 0,0-1-1,-1 0 1,3-20 0,-5 12 69,1 0 1,-2 0-1,-4-28 0,3 43 132,0 0 0,0 1 0,-1-1 0,1 0 0,-1 1 0,-1-1 0,1 1 0,-1-1 1,0 1-1,0 0 0,-1 0 0,1 1 0,-1-1 0,0 1 0,-1 0 0,-5-5 0,5 40 389,5-22-559,-3 246-547,4-220 290,3-1 0,1 0 0,1 0 0,2-1 0,17 48 0,-11-55-1950,-6-17-684,-4-16-3774,-4-21 2280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5426,'0'0'5190,"10"-14"-3064,37-45-43,-45 58-2017,-1 0 0,0 0-1,1-1 1,-1 1 0,1 0-1,-1 0 1,1 0-1,-1 1 1,1-1 0,0 0-1,-1 0 1,1 1 0,0-1-1,0 1 1,0 0-1,-1 0 1,1-1 0,0 1-1,0 0 1,0 0-1,-1 1 1,1-1 0,0 0-1,0 1 1,0-1 0,-1 1-1,1-1 1,0 1-1,-1 0 1,1 0 0,0-1-1,2 4 1,1 0 18,1 0 0,-1 1-1,-1 0 1,1 1 0,7 10 0,-12-16-82,14 22 23,-1 0-1,-2 1 1,0 1-1,-2-1 1,0 2 0,-1-1-1,-2 1 1,5 37-1,-11-75-200,0 0-1,1 0 0,0 1 0,1-1 0,1 0 0,0 1 0,1-1 0,0 1 0,0 0 0,10-16 1,-5 10 296,0 1 0,2 0 0,-1 1 0,2 1 1,0 0-1,23-22 0,-29 32-140,1 0 0,-1 1 0,1-1-1,0 1 1,0 1 0,0-1 0,11-2 0,31-4-3647,-15 10-3467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433 151 11909,'0'0'2631,"-8"-15"-1809,-27-47 512,30 56-1231,1 0 1,-1 1-1,0 0 1,0 0-1,0 0 1,-1 1 0,1 0-1,-1 0 1,0 0-1,-1 1 1,1 0-1,0 0 1,-1 0 0,0 1-1,0 0 1,-8-1-1,-3 0-71,0 1-1,1 1 1,-1 0-1,-30 4 1,39-2-32,0 1 1,-1 0-1,1 1 0,0-1 1,0 2-1,1-1 0,-1 1 1,1 1-1,-1 0 0,1 0 1,1 0-1,-11 10 0,14-12 3,1 0 0,-1 1 0,1-1-1,0 1 1,0 0 0,0 0-1,0 1 1,1-1 0,-1 0-1,1 1 1,1-1 0,-1 1-1,0 0 1,1 0 0,0 0 0,0-1-1,1 1 1,-1 0 0,1 0-1,0 0 1,0 0 0,1 0-1,0 0 1,-1 0 0,3 6 0,0-6 0,0 0 1,0 0-1,0 0 1,1 0 0,-1 0-1,1-1 1,0 0-1,1 0 1,-1 0 0,1 0-1,0-1 1,0 1-1,0-1 1,0-1 0,0 1-1,1-1 1,-1 0-1,1 0 1,10 2 0,7 2 18,0-2 1,0 0 0,39 1-1,-45-4-30,1-1 0,0-1 1,0 0-1,-1-1 0,1-1 0,18-6 0,-32 8 24,-1 0 0,1-1 0,0 1 0,-1-1 0,1 0 0,-1 0 0,0 0 0,0 0 1,0-1-1,0 0 0,0 1 0,0-1 0,-1 0 0,1 0 0,-1 0 0,0-1 0,0 1 0,0 0 0,0-1 0,-1 1 0,0-1 0,1 0 0,-1 0 0,0 1 1,-1-1-1,1 0 0,-1 0 0,0 0 0,1 0 0,-2 0 0,1 0 0,0 1 0,-1-1 0,-1-5 0,-1 2 155,0 1 1,0-1-1,0 0 0,-1 1 0,0 0 0,0 0 1,-1 0-1,0 0 0,0 1 0,0 0 1,-1 0-1,0 0 0,0 1 0,0-1 0,0 1 1,-8-3-1,14 40-374,0-27 166,1-1-1,0 1 1,1-1 0,0 1-1,-1-1 1,1 0-1,1 0 1,-1 0 0,1 0-1,0 0 1,0 0 0,1-1-1,-1 1 1,1-1 0,0 0-1,0 0 1,0-1-1,1 1 1,-1-1 0,1 0-1,0 0 1,0 0 0,10 3-1,0 1-171,1-1 0,-1 0 0,1-1 0,1-1 0,-1-1 0,1 0 0,17 0 0,-30-3 169,9 1-61,1 0 0,0-2 0,0 0-1,0 0 1,20-5 0,-30 5 113,-1 0 0,0 0 0,0-1-1,0 1 1,0-1 0,0 1 0,-1-1 0,1 0 0,0 0-1,-1 0 1,0-1 0,1 1 0,-1 0 0,0-1-1,0 0 1,0 1 0,0-1 0,-1 0 0,1 0-1,-1 0 1,0 0 0,0 0 0,0 0 0,0-1 0,0 1-1,-1 0 1,1 0 0,-1-7 0,1 5 72,-1 0-1,0 0 1,0 1 0,0-1 0,0 0 0,-1 0 0,1 1-1,-1-1 1,-1 0 0,1 1 0,0-1 0,-1 1 0,0 0-1,0-1 1,-1 1 0,1 0 0,-1 0 0,0 0 0,0 1-1,0-1 1,0 1 0,-1-1 0,1 1 0,-1 0 0,-6-3-1,7 5 232,4 38-672,1-32 343,0 0 1,1 0-1,-1 0 1,1-1-1,0 1 1,1-1-1,-1 0 0,1 0 1,-1 0-1,1 0 1,0-1-1,1 0 1,-1 1-1,0-1 1,1-1-1,0 1 1,0-1-1,0 0 0,0 0 1,5 1-1,0 1-85,-1-1-1,1-1 0,0 0 0,0 0 0,0-1 0,0 0 0,0-1 0,1 0 0,19-3 1,-28 2 64,1 0 1,-1 0 0,0 0 0,0 0 0,0-1 0,0 1 0,1-1 0,-2 1 0,1-1 0,0 0 0,0 0 0,0 0 0,-1 0 0,1 0 0,-1 0 0,0 0 0,0 0 0,0 0 0,0-1 0,0 1 0,0 0 0,0-1 0,-1 1 0,1-1 0,-1-2 0,3-10-310,-2 0 1,0 0-1,-1-16 0,-1 16 178,24 50 695,-16-22-500,0-1 0,1 0 1,0 0-1,1-1 0,0 0 1,1-1-1,15 14 0,-20-21-118,-1 1 0,1-1 0,-1 0 0,1 0 0,0 0 0,0-1 0,1 0-1,-1 0 1,0 0 0,1-1 0,-1 1 0,1-1 0,0-1 0,-1 1-1,1-1 1,0 0 0,-1 0 0,1-1 0,0 1 0,-1-1 0,11-3 0,-10 0-105,-1 1 0,1-1 1,-1 0-1,1 0 1,-1-1-1,-1 1 0,1-1 1,-1 0-1,0 0 1,0-1-1,0 1 0,-1-1 1,1 0-1,-1 0 1,2-8-1,-1 6 496,-1 1 1,1-1-1,1 1 0,-1 0 0,1 0 1,0 0-1,1 1 0,0 0 1,10-9-1,-15 14-196,0 0 0,0 0 0,0 1 0,0-1 0,0 0 0,0 1 0,0-1 0,1 1 0,-1-1 0,0 1 0,0 0 0,0 0 0,1-1 0,-1 1 0,0 0 0,0 0-1,1 0 1,-1 0 0,0 0 0,0 1 0,0-1 0,1 0 0,-1 0 0,0 1 0,0-1 0,0 1 0,0-1 0,1 1 0,-1 0 0,2 1 0,-1 0-1,0 1 0,0 0 0,0 0-1,0 0 1,-1 0 0,1 0 0,-1 1-1,1-1 1,-1 0 0,1 7 0,1 8-55,0-1 0,-2 0 1,0 25-1,-1-39-122,-1-1 0,1 1 0,-1-1 0,0 1 0,0-1 0,0 0 0,0 1-1,0-1 1,0 0 0,-1 0 0,1 1 0,-1-1 0,0 0 0,1-1 0,-1 1 0,0 0-1,0 0 1,0-1 0,-1 1 0,1-1 0,0 0 0,0 0 0,-1 0 0,1 0 0,-1 0-1,-2 1 1,2-2-276,1 1-1,-1 0 1,1-1-1,-1 0 0,0 1 1,1-1-1,-1 0 1,1-1-1,-1 1 0,0 0 1,1-1-1,-1 1 1,1-1-1,-1 0 1,1 0-1,-5-2 0,-10-16-4554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16327,'20'0'619,"20"0"721,76-11-1,-104 9-1224,0 0-1,0-1 1,0 0-1,0 0 1,-1-2-1,1 1 1,-1-1-1,0-1 1,-1 0-1,1-1 1,-1 0-1,16-15 1,-23 18-148,0 0 1,0 0 0,-1 0 0,0-1-1,0 1 1,0-1 0,0 0-1,-1 1 1,1-1 0,-1 0 0,-1 0-1,1 0 1,-1 0 0,1 0-1,-1 0 1,-1 0 0,1 1 0,-1-1-1,-1-6 1,-1 1-32,1 0 0,-2-1 0,1 1 0,-2 1 0,1-1 0,-1 1 0,-12-17 0,-3 1-8,0 1 0,-2 0 0,0 2 0,-2 1 0,-1 1 0,-43-28 0,66 47 73,0-1 0,0 1 0,0 0 0,0 0 0,0 0 0,0 0 0,-1 1 0,1-1 0,0 0 0,0 1 0,-1 0 0,1-1 0,0 1 0,-1 0 0,1 0 0,0 1 0,0-1 0,-3 1 1,3 0 3,0-1 0,1 1 0,-1 0 0,1 1 1,-1-1-1,1 0 0,-1 0 0,1 1 1,0-1-1,-1 1 0,1-1 0,0 1 0,0-1 1,0 1-1,0 0 0,1-1 0,-2 4 1,-2 8 37,1 0 0,1 1 0,0-1 0,1 1 1,0 14-1,0-12 0,1 454 2561,7-387-2417,3 0 0,3 0 1,41 130-1,-48-186-2017,-28-24-10805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10645,'0'0'9543,"24"0"-7542,43 1-1423,113-2-33,-142-1-1172,0-1 0,65-14 0,-91 14 280,-1 0 0,0-1 0,0-1 0,0 1 1,-1-2-1,1 0 0,10-7 0,-17 10 295,-1 0 0,1 0-1,-1-1 1,0 1 0,1-1 0,-1 0 0,-1 0 0,1 0 0,-1 0 0,1-1-1,-1 1 1,-1 0 0,1-1 0,0 0 0,-1 1 0,0-1 0,0 0 0,-1 0 0,1-8-1,-1 8 110,0 0-1,0 0 0,0 1 0,0-1 0,-1 0 0,0 0 0,0 1 0,0-1 1,-1 1-1,0-1 0,1 1 0,-6-8 0,5 10-5,0-1-1,-1 1 1,0 0-1,1 0 1,-1 0-1,0 1 0,0-1 1,0 1-1,0 0 1,0-1-1,0 1 1,-1 1-1,1-1 1,0 0-1,0 1 1,-1-1-1,1 1 1,0 0-1,-6 1 1,3-1-35,1 0 1,-1 0-1,0 1 1,0 0-1,0 0 1,1 0-1,-1 1 1,1 0-1,-1 0 0,1 0 1,0 1-1,-1 0 1,1 0-1,-8 7 1,10-7-7,0 0 0,-1 1 0,2 0 0,-1 0 0,0 0 0,1 0 0,0 0 0,0 0 0,0 0 0,0 1 0,1-1 1,0 1-1,0-1 0,0 1 0,0 0 0,1-1 0,0 1 0,0 0 0,0 5 0,1-5-8,0-1 0,1 1 0,-1-1-1,1 0 1,0 1 0,0-1 0,0 0 0,0 0 0,1 0 0,0 0-1,-1-1 1,2 1 0,-1-1 0,0 0 0,1 1 0,-1-2 0,1 1-1,0 0 1,0-1 0,0 0 0,0 1 0,0-2 0,1 1 0,-1 0-1,7 1 1,9 3-77,0-1 0,0-1-1,1-1 1,29 2 0,-21-4-285,1-1-1,0-1 1,38-6 0,-58 5 229,0 0 1,0 0-1,-1-1 1,1 0-1,-1-1 1,0 0-1,0-1 1,0 0-1,-1 0 1,1-1-1,-1 0 1,-1 0-1,12-13 1,-16 15-9,1 0 0,-2 0 0,1-1 0,0 0 1,-1 1-1,0-1 0,0 0 0,0 0 0,-1 0 0,1-1 0,-1 1 1,-1 0-1,1 0 0,-1-1 0,1 1 0,-2 0 0,0-9 1,0 9 235,1 1 1,-1 0-1,0 0 1,-1 0-1,1 0 1,-1 0-1,0 1 1,0-1-1,0 0 1,0 1-1,0 0 1,-1-1-1,0 1 1,1 0-1,-1 0 1,-1 0-1,1 1 1,0-1 0,-1 1-1,1 0 1,-1-1-1,-5-1 1,9 4-24,0 0 1,-1 0 0,1 0 0,0 0 0,-1 0 0,1 0-1,0 0 1,-1 0 0,1 1 0,0-1 0,-1 0-1,1 0 1,0 0 0,-1 0 0,1 0 0,0 1-1,0-1 1,-1 0 0,1 0 0,0 0 0,0 1-1,-1-1 1,1 0 0,0 1 0,0-1 0,0 0 0,-1 0-1,1 1 1,0-1 0,0 0 0,0 1 0,0-1-1,0 0 1,0 1 0,0-1 0,0 0 0,0 1-1,0-1 1,0 0 0,0 1 0,0 0 0,-2 18-240,2-15 424,0 4-119,0 1 1,0-1 0,1 1-1,0-1 1,0 1-1,1-1 1,0 0 0,5 15-1,-4-18-137,0-1 1,0 1-1,0 0 0,0-1 1,1 0-1,-1 0 0,1 0 1,0 0-1,0-1 0,1 1 1,-1-1-1,1 0 0,0-1 1,9 5-1,-5-3-476,1-1 1,-1 0-1,1 0 0,-1-1 1,17 2-1,-20-4-728,0 1 0,1-1 0,-1-1 0,1 1 0,10-3 0,17-13-9033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14407,'0'0'8804,"15"118"-8756,4-50 96,-1 1-112,-1-7-32,2-6-1329,-8-16-2321,-4-13-3089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18601,'0'0'2144,"112"0"-479,-48 0-1665,-1 0-80,-5-2-3489,-12-4-7957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2721,'0'0'3076,"19"16"-1987,10 9-709,104 84 1580,-82-70-1064,-50-39-885,0 0-230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14695,'0'0'501,"4"17"-271,-2-8-224,37 160 571,-32-145-389,1-1-1,1 1 0,1-1 1,1-1-1,22 35 0,-78-87 571,-2 1 0,-65-29-1,111 57-696,0 1 0,0-1 1,0 1-1,1-1 0,-1 1 0,0 0 0,0-1 0,0 1 0,0 0 0,0 0 1,0-1-1,0 1 0,0 0 0,0 0 0,0 0 0,0 0 0,0 0 0,0 0 1,0 1-1,0-1 0,0 0 0,0 0 0,0 1 0,0-1 0,0 1 0,0-1 1,1 0-1,-1 1 0,-1 1 0,1-1-41,0 1 0,0 0 1,0 0-1,1-1 0,-1 1 0,0 0 0,1 0 0,0 0 1,-1 0-1,1 0 0,0 0 0,0 0 0,0-1 1,1 4-1,0 3-37,0 0 0,1 0 1,0 0-1,0 0 0,1 0 1,6 14-1,-2-14 32,-1 1 0,2-1 0,-1-1 0,1 1-1,0-1 1,0-1 0,1 1 0,0-1 0,0-1 0,0 0 0,1 0 0,0-1 0,0 0 0,0-1 0,17 4 0,-4-2-18,1-1 1,0-1-1,0-2 1,0 0-1,45-5 1,-61 3 24,1 0 1,0-1-1,-1 0 0,1-1 1,-1 1-1,0-2 1,0 1-1,0-1 0,-1 0 1,1-1-1,-1 0 0,0 0 1,11-11-1,-14 12 21,-1 0 0,0 0 0,0 0 0,0 0-1,-1 0 1,0 0 0,0-1 0,0 1 0,0-1 0,0 0 0,-1 1-1,0-1 1,0 0 0,0 0 0,-1 0 0,0 0 0,0 0-1,0 0 1,0 0 0,-1 0 0,0 1 0,0-1 0,0 0 0,0 0-1,-4-7 1,-19-24 617,7 25-45,17 11-608,-1 0 1,0 0 0,1 0-1,-1 0 1,1 0-1,-1 1 1,0-1 0,1 0-1,-1 0 1,1 1-1,-1-1 1,1 0 0,-1 1-1,1-1 1,-1 1-1,1-1 1,-1 0 0,1 1-1,0-1 1,-1 1-1,1-1 1,0 1-1,-1-1 1,1 1 0,0 0-1,-1-1 1,1 1-1,0-1 1,0 1 0,0 1-1,-4 11-38,1 1-1,0 0 0,1 0 1,1 0-1,0 0 0,1 0 1,0 0-1,1 0 1,1 0-1,3 15 0,-3-22-4,0-1 0,0 0 0,0 0 0,0 0 0,1 0 0,0-1 0,1 1 0,-1-1 0,1 1 0,8 8 0,-9-11-25,1-1 0,-1 1 0,0-1 0,1 0 0,0 0 0,-1 0 0,1 0-1,0-1 1,0 0 0,0 1 0,0-1 0,0-1 0,0 1 0,0-1 0,0 1 0,0-1 0,0 0-1,7-1 1,-4-2-18,0 0 0,0 0 0,0 0 0,0-1 0,-1 0-1,0 0 1,1 0 0,-1-1 0,-1 0 0,1 0 0,-1-1 0,0 0-1,6-7 1,13-13-677,-3 6 497,1 1 1,1 1 0,0 1 0,2 1 0,32-17 0,-41 26 629,-1 0 0,2 1 0,-1 0 1,0 2-1,1 0 0,0 1 0,0 0 0,0 1 1,1 1-1,19 2 0,-36-1-342,0 0 0,0 0 0,0 0 1,0 1-1,-1-1 0,1 0 0,0 1 0,0-1 0,0 0 0,0 1 1,0-1-1,0 1 0,-1 0 0,1-1 0,0 1 0,0 0 1,-1-1-1,1 1 0,-1 0 0,1 0 0,0-1 0,-1 1 0,0 0 1,1 0-1,-1 0 0,1 0 0,-1 1 0,2 34 266,-3-29-258,-1 1 0,0 0-1,0 0 1,0-1 0,-1 0 0,-6 13 0,3-12-57,0 0 1,-1-1-1,0 0 0,0 0 1,0-1-1,-1 0 1,0 0-1,0 0 0,0-1 1,-1 0-1,-12 4 1,15-7-600,0 0 0,0 0 0,0-1 0,0 0 0,1 0 0,-1-1 0,-7 0 0,0-4-6229,11-13-4637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1425,'0'0'13392,"17"0"-10390,12 1-2408,123-5 2162,-134 3-2663,-1-1 0,0-1-1,0-1 1,0 0 0,-1-1 0,1 0 0,17-10-1,-32 13-66,1 0 0,-1 0-1,0 0 1,0-1 0,0 1-1,0-1 1,0 1 0,-1-1-1,1 0 1,-1 1 0,1-1-1,-1 0 1,0 0 0,0 0-1,-1 0 1,1 0 0,0 0-1,-1 0 1,0 0 0,0 0 0,0-1-1,0 1 1,0 0 0,-1 0-1,1 0 1,-1 0 0,0 0-1,0 0 1,0 0 0,0 0-1,-1 0 1,1 1 0,-4-5-1,4 4-14,0 1 0,0-1 0,-1 1 0,1-1 0,-1 1 0,1-1 0,-1 1 0,0 0 0,0 0 0,0 0 0,0 0 0,0 0-1,-1 1 1,1-1 0,-1 1 0,1-1 0,-1 1 0,1 0 0,-1 0 0,0 0 0,1 0 0,-1 0 0,0 1 0,0-1 0,0 1 0,1 0 0,-1 0 0,0 0 0,0 0-1,0 0 1,0 1 0,1-1 0,-1 1 0,0 0 0,0 0 0,1 0 0,-5 2 0,-1 3 91,0 1 1,1 0-1,0 0 0,0 0 1,1 1-1,0 0 1,0 0-1,1 1 0,0 0 1,0 0-1,1 0 1,0 0-1,1 0 0,0 1 1,1 0-1,0-1 0,0 1 1,1 0-1,0 0 1,1 0-1,0 0 0,0 0 1,3 15-1,-2-21-138,0-1 0,1 1 0,-1 0 0,1-1 0,-1 1 0,1-1 0,0 0 0,0 0 1,1 0-1,-1 0 0,1 0 0,-1 0 0,1 0 0,0-1 0,0 1 0,0-1 0,0 0 0,1 0 0,-1 0 0,0 0 0,1-1 0,0 1 0,4 0 0,4 2-1220,-1-2 0,1 0 0,0 0 0,0-1 0,-1 0 0,18-2 0,14-3-8391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18825,'0'0'8628,"97"7"-8340,-62-4-288,-1-1-48,-2 1-2273,-12-3-2978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7091,'0'0'6945,"2"13"-6454,9 56 504,-9-97 538,-1 0 1,-4-30-1,2 39-1346,0 0-1,1 0 1,0 1 0,2-1-1,0 0 1,7-25-1,-9 44-179,0-1 0,0 1 0,0-1 0,0 1 0,1-1 0,-1 1-1,0-1 1,0 1 0,0 0 0,1-1 0,-1 1 0,0-1-1,0 1 1,1 0 0,-1-1 0,0 1 0,1 0 0,-1-1-1,0 1 1,1 0 0,-1-1 0,1 1 0,-1 0 0,0 0-1,1 0 1,-1-1 0,1 1 0,-1 0 0,1 0 0,-1 0-1,1 0 1,-1 0 0,1 0 0,-1 0 0,1 0 0,-1 0-1,1 0 1,-1 0 0,1 0 0,-1 0 0,0 0 0,1 1 0,-1-1-1,1 0 1,-1 0 0,1 0 0,-1 1 0,0-1 0,1 0-1,-1 1 1,0-1 0,1 0 0,0 1 0,19 21-329,-19-20 322,19 25-30,2 0-1,45 43 0,-59-64 38,0 1-1,0-1 1,0 0-1,0 0 1,1-1-1,0 0 1,0-1-1,1 0 1,-1 0-1,1-1 1,0-1-1,0 1 1,0-1-1,14 0 1,-22-2-14,-1 0 0,1-1 0,0 1 1,0-1-1,-1 0 0,1 1 0,0-1 0,-1 0 0,1 0 1,0 0-1,-1 0 0,1 0 0,-1-1 0,0 1 1,1 0-1,-1-1 0,0 1 0,0-1 0,0 1 0,0-1 1,0 1-1,0-1 0,0 0 0,-1 1 0,1-1 1,-1 0-1,1 0 0,-1 0 0,1-2 0,6-63-216,-6 58 181,0-17-709,2-100 1729,-6 85-3484,-3 4-3760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35 168 12454,'0'0'2014,"21"0"-1070,-2 1-647,2 0 518,-1 0 0,0-2 0,0 0 1,0-1-1,0-1 0,22-6 0,-34 6-708,0 0 0,0-1-1,1 0 1,-2 0 0,1-1 0,-1 0-1,10-7 1,-15 10-150,0-1-1,0 1 0,0-1 1,0 1-1,0-1 0,0 0 1,-1 0-1,1 0 1,-1 0-1,0 0 0,0 0 1,0 0-1,0 0 0,-1 0 1,1-1-1,-1 1 1,0 0-1,0 0 0,0-1 1,0 1-1,-1 0 0,0-6 1,0 7-16,0 0 0,0 0-1,0 0 1,0 0 0,0 0 0,-1 0 0,1 0 0,-1 1 0,1-1 0,-1 0-1,1 1 1,-1-1 0,0 1 0,0 0 0,0 0 0,0-1 0,0 1 0,0 1 0,0-1-1,0 0 1,0 0 0,0 1 0,0-1 0,-4 0 0,-59-4-395,59 5 355,-9-1 22,-1 1-1,1 1 1,0 0-1,0 1 1,0 1-1,0 0 1,-16 7-1,26-8 87,0 0 0,0 0 0,1 1 0,0 0 0,-1-1 0,1 2 0,0-1-1,0 0 1,1 1 0,-1 0 0,1 0 0,-1 0 0,1 0 0,1 1 0,-1-1 0,0 1 0,1-1 0,0 1-1,0 0 1,1 0 0,-1 0 0,1 0 0,0 0 0,0 10 0,1-11 34,-1 1 0,1 0 0,1-1 0,-1 1 0,1-1 0,0 1 0,0 0 0,0-1 0,0 0 0,1 1 1,0-1-1,0 0 0,0 0 0,0 0 0,4 5 0,-1-3-13,1 1-1,0-2 1,0 1 0,0-1 0,1 1-1,0-2 1,14 9 0,2-3-291,0 0 1,1-1-1,0-2 0,41 8 1,27-4-3478,-2-9-4119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13398,'0'0'2545,"43"149"-800,-30-66-528,0 14-513,-2 2-224,-2-5-224,-3-13-112,0-21-288,-3-13-352,-3-20-1985,0-17-1057,-18-35-6818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14231,'0'0'6421,"20"-9"-5106,-3 1-1150,0 1-1,32-10 1,-46 17-139,1 0 1,-1 0-1,1 1 0,-1-1 1,1 0-1,-1 1 0,0 0 1,1 0-1,-1 0 1,0 0-1,0 1 0,1-1 1,-1 1-1,0 0 0,-1 0 1,1 0-1,0 0 0,0 0 1,-1 1-1,0-1 1,1 1-1,-1 0 0,0-1 1,0 1-1,0 0 0,-1 0 1,3 4-1,0 0 4,6 8 27,-2 1-1,0 0 1,0 0-1,-2 0 1,0 1 0,5 20-1,-9-26-135,1 1 0,-2-1 0,1 1 0,-2 0 1,1 0-1,-2-1 0,1 1 0,-2 0 0,1-1 0,-6 18 0,5-24-115,-1 0 1,0 0-1,0 0 0,0-1 1,0 1-1,0-1 0,-1 0 1,0 0-1,0 0 0,0-1 1,0 1-1,-1-1 0,0 0 1,1 0-1,-1 0 0,0-1 1,0 0-1,0 0 0,-1 0 1,1-1-1,0 1 0,-1-1 1,-6 0-1,9 0 136,-1-1 1,0 0-1,0 0 0,1 0 1,-1 0-1,0 0 0,1-1 1,-1 1-1,0-1 0,1 0 0,-1-1 1,1 1-1,0 0 0,-1-1 1,1 0-1,0 0 0,0 0 1,0 0-1,0 0 0,0-1 1,0 1-1,1-1 0,-1 0 1,1 1-1,0-1 0,0 0 1,0-1-1,0 1 0,0 0 0,1-1 1,-1 1-1,1 0 0,0-1 1,-1-6-1,1 5 53,0-1 0,1 1 0,0-1 1,0 1-1,0-1 0,1 1 0,-1 0 0,1-1 0,0 1 0,1 0 1,0-1-1,-1 1 0,2 0 0,-1 0 0,0 1 0,7-10 0,-3 6 83,1 1-1,0-1 0,1 1 1,-1 0-1,1 1 0,1 0 1,-1 1-1,16-8 0,1 1 232,1 2 0,0 0-1,0 2 1,1 1 0,55-6-1,3 11 132,-61 3-37,0-2 0,31-3 0,-54 3-360,0 1 0,0 0 0,0 0 0,0-1 0,0 1-1,0-1 1,0 1 0,0-1 0,-1 1 0,1-1 0,0 0 0,0 1 0,0-1 0,-1 0 0,1 0 0,0 1 0,-1-1 0,1 0 0,-1 0 0,1 0-1,-1 0 1,1 0 0,-1 0 0,0 0 0,1 0 0,-1 0 0,0 0 0,0 0 0,0 0 0,0 0 0,0 0 0,0 0 0,0 0 0,0 0-1,0 0 1,0 0 0,0 0 0,-1 0 0,1 0 0,-1-1 0,0-2 97,0 1 0,0-1 0,-1 1 0,1-1 0,-1 1 0,0 0 0,0 0 0,0 0 0,0 0 0,-5-4 0,-3 0-164,-1 1 0,1 0 0,-2 0-1,1 1 1,-1 0 0,1 1 0,-1 1 0,0 0 0,-1 0-1,1 2 1,0-1 0,-1 1 0,1 1 0,-1 0 0,1 1-1,-23 4 1,32-4 29,0 0-1,0 0 0,0 0 1,0 0-1,1 1 0,-1-1 1,0 1-1,1 0 0,-1-1 1,1 1-1,-1 1 0,1-1 1,0 0-1,0 0 0,0 1 1,0-1-1,0 1 0,0 0 1,1 0-1,0-1 0,-1 1 1,1 0-1,0 0 0,0 0 1,0 0-1,1 0 0,-1 1 1,1-1-1,0 0 0,0 0 1,0 0-1,0 0 0,1 6 1,0-2-10,1 1 0,-1 0 1,2-1-1,-1 1 1,1-1-1,0 0 1,0 0-1,1 0 1,0 0-1,0 0 0,0-1 1,8 9-1,3-1 6,1-1-1,0 0 0,1-1 0,0-1 1,0 0-1,1-2 0,1 0 0,0-1 1,34 10-1,-20-10-38,0-1-1,1-2 1,-1-1 0,1-2 0,36-2 0,-69 0 57,1 0 1,-1 0-1,1 0 1,-1 0-1,0-1 1,1 1 0,-1-1-1,1 1 1,-1-1-1,0 1 1,0-1-1,1 0 1,-1 0 0,0 1-1,0-1 1,0 0-1,0 0 1,0 0-1,0 0 1,0 0 0,0-1-1,0 1 1,0 0-1,0-2 1,1-1 15,-1 1 0,0-1-1,0 0 1,0 0 0,0 1 0,-1-1 0,0 0 0,1 0 0,-2-5 0,1-1-14,-2 0 0,1 0 0,-1 0 1,-1-1-1,0 2 0,-6-16 1,8 22-73,-12-19 462,13 22-406,0 0-1,0 0 1,0 1-1,1-1 1,-1 0-1,0 1 1,0-1-1,0 0 1,0 0-1,0 1 0,0-1 1,-1 0-1,1 1 1,0-1-1,0 0 1,0 0-1,0 1 1,0-1-1,0 0 0,0 0 1,0 1-1,-1-1 1,1 0-1,0 0 1,0 0-1,0 1 1,-1-1-1,1 0 1,0 0-1,0 0 0,-1 1 1,1-1-1,0 0 1,0 0-1,-1 0 1,1 0-1,0 0 1,0 0-1,-1 0 0,1 0 1,0 0-1,-1 0 1,1 0-1,0 0 1,0 0-1,-1 0 1,1 0-1,0 0 0,0 0 1,-1 0-1,1 0 1,0 0-1,-1 0 1,1 0-1,0 0 1,0-1-1,-1 1 1,1 0-1,0 0 0,0 0 1,0 0-1,-1-1 1,1 1-1,0 0 1,0 0-1,-1-1 1,0 7-50,0 0 0,0 0 1,1 1-1,-1-1 0,1 0 1,1 0-1,-1 1 0,1-1 1,0 0-1,0 0 0,1 0 1,0 0-1,0 0 0,0-1 1,1 1-1,5 9 0,-4-11-19,0 0-1,0 0 1,0 0 0,0 0-1,1-1 1,-1 0 0,1 0-1,0 0 1,0 0 0,0-1-1,0 0 1,0 0 0,1 0-1,-1-1 1,1 1 0,-1-1-1,1-1 1,0 1 0,5-1-1,-4 1 24,-1-1 0,1 0 0,0 0 0,0-1 0,-1 1 0,1-2 0,0 1 0,-1-1 0,1 0 0,-1 0 0,0 0 0,0-1 0,8-5 0,-9 5 6,-1-1 0,0 0 1,0-1-1,-1 1 1,1 0-1,-1-1 0,0 0 1,0 0-1,0 0 0,0 0 1,-1 0-1,0-1 1,0 1-1,-1-1 0,0 1 1,1-8-1,1-4-296,-2-1 0,-1-33-1,-1 17 2460,1 50-1626,0-4-736,0 8 253,0 0-1,2-1 0,5 33 0,-5-45-250,0-1 0,0 1 1,1-1-1,0 1 0,6 9 0,-5-11-370,-1 0 1,1 0-1,0-1 0,1 1 0,-1-1 1,1 0-1,8 5 0,20 6-6247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14551,'0'0'3780,"3"20"-3609,9 162 202,-2-12-2977,-1-111-1774,-8-65 4787,0 1-1,0-1 0,0 1 0,1-1 1,0 1-1,0 0 0,0-1 0,1 1 1,0 1-1,0-1 0,0 0 0,1 1 0,-1-1 1,1 1-1,0 0 0,6-4 0,5-5-18,0 1 0,1 0 0,25-13 0,38-10-497,-25 15-3129,-31 12-16,25-10-9842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13094,'0'0'96,"-37"154"1761,24-60 0,5-1-785,6-8-351,2-7-529,0-11-96,0-13-96,10-14-160,-1-17-817,-1-13-1744,-7-26-5475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17528,'0'0'1422,"16"7"-1121,-11-4-260,7 2 110,-1 0-1,1 1 1,-1 1-1,-1 0 1,1 0-1,-1 1 1,0 0-1,16 19 1,-6-2 436,-1 1 0,27 48 1,-41-67-567,-2 1 0,1-1 1,-1 1-1,0 0 0,-1 0 0,1 1 1,-2-1-1,1 0 0,-1 1 0,-1-1 1,1 1-1,-1-1 0,-1 0 1,0 1-1,-3 14 0,3-20-38,-2 0 0,1 1-1,0-1 1,-1 0 0,1 0-1,-1 0 1,0-1 0,0 1 0,0-1-1,0 1 1,0-1 0,0 0 0,-1 0-1,1-1 1,-1 1 0,0-1-1,1 1 1,-1-1 0,0 0 0,0-1-1,0 1 1,-5 0 0,-2 0-75,1 0 0,-1 0 1,0-1-1,1-1 0,-1 0 0,1 0 1,-15-4-1,21 4-17,0-1-1,1 0 1,-1 0 0,1 0 0,-1 0-1,1-1 1,0 1 0,0-1 0,0 0 0,0 0-1,1 0 1,-1 0 0,1 0 0,0 0-1,0-1 1,0 1 0,0-1 0,0 0-1,-1-4 1,2 5-225,0-1 0,1 1-1,-1 0 1,1-1 0,-1 1 0,1-1 0,0 1-1,0-1 1,1 1 0,-1 0 0,1-1 0,-1 1-1,1-1 1,3-5 0,21-23-4706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4290,'0'0'2230,"-9"4"-2094,-4 4-97,0 1 0,1 0 0,0 0 0,1 2 0,0-1-1,0 1 1,1 1 0,-13 18 0,-3 3 152,-23 32 280,48-63-429,-1 3-3083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1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287 225 18136,'0'0'3621,"-3"-16"-2178,-10-52-1040,12 64-393,-1 1-1,1-1 1,-1 0 0,0 0 0,0 1 0,0-1-1,-1 1 1,1 0 0,-1-1 0,0 1 0,0 1-1,0-1 1,0 0 0,-1 1 0,-6-5-1,0 2-4,0 1-1,0 0 0,-19-5 0,19 6-39,0 0 0,0 1 0,0 1 0,1 0 0,-1 0 0,0 1 0,0 0 0,-14 3 0,21-3 25,0 1 0,0 0 1,0 0-1,0 0 0,0 0 0,0 0 0,0 1 0,1-1 0,-1 1 0,1 0 0,-1-1 0,1 1 0,-1 1 0,1-1 0,0 0 0,0 0 0,0 1 0,0-1 0,1 1 0,-1 0 0,1 0 0,-1-1 0,1 1 0,0 0 0,0 0 0,0 0 0,1 0 1,-1 0-1,0 6 0,0-2-18,1-1 1,0 1-1,0-1 1,0 1 0,0-1-1,1 0 1,0 1 0,1-1-1,0 0 1,0 1-1,0-1 1,0 0 0,1 0-1,0-1 1,0 1-1,1-1 1,0 1 0,-1-1-1,2 0 1,-1 0 0,1-1-1,-1 1 1,1-1-1,1 0 1,-1-1 0,0 1-1,1-1 1,0 0-1,0 0 1,0-1 0,0 0-1,0 0 1,7 1 0,-6 0-35,0-2 0,0 1 0,1-1 0,-1 0 0,1 0 0,-1-1 0,0 0 0,1-1 0,-1 1 0,1-2 1,10-2-1,-15 3 42,0 0 1,0-1-1,0 0 1,0 0-1,0 0 1,0 0 0,0 0-1,-1 0 1,1-1-1,-1 1 1,0-1-1,0 0 1,0 1-1,0-1 1,0 0-1,0-1 1,-1 1 0,0 0-1,1 0 1,-1 0-1,0-1 1,-1 1-1,1-1 1,-1 1-1,1-7 1,1-77-1428,-2 82 1561,-1 0 0,1 0 1,-1 0-1,0 0 0,-1 1 0,1-1 1,-1 0-1,0 0 0,0 1 0,0-1 1,-1 1-1,1-1 0,-1 1 0,-6-7 1,6 10 610,2 25-879,1-10 132,1 0-1,0 0 1,1 0 0,0 0 0,1 0 0,0 0 0,11 24 0,-12-33-46,0-1 1,1 1-1,0 0 1,0-1-1,0 0 1,0 0-1,0 0 0,1 0 1,0-1-1,0 1 1,0-1-1,0 0 1,1 0-1,-1 0 1,1-1-1,-1 0 1,1 1-1,0-2 1,0 1-1,0 0 1,0-1-1,0 0 1,1-1-1,8 1 1,-10-1 16,-1 0-1,0 0 1,0-1 0,1 1-1,-1-1 1,0 0 0,0 0 0,0 0-1,1-1 1,-1 1 0,-1-1-1,1 1 1,0-1 0,0 0 0,-1 0-1,1 0 1,-1-1 0,1 1-1,-1-1 1,0 1 0,0-1 0,3-5-1,3-7-69,0 0 0,-1-1 0,7-24 0,7-14-24,-16 46 317,0 0 0,0 0-1,1 0 1,0 1 0,0 0 0,1 1 0,-1-1-1,2 1 1,-1 1 0,0-1 0,1 1-1,14-7 1,-17 10-39,-1 0-1,0 0 0,1 1 1,-1-1-1,1 1 1,0 0-1,-1 1 0,1-1 1,0 1-1,0 0 1,-1 0-1,1 0 0,0 0 1,-1 1-1,1 0 1,0 0-1,-1 0 0,1 1 1,-1-1-1,0 1 1,1 0-1,-1 1 0,0-1 1,0 1-1,0-1 1,6 7-1,-4-3-65,0 1-1,0 0 1,0 0-1,-1 0 1,0 1-1,0 0 1,-1-1-1,0 2 1,-1-1-1,1 0 1,-2 1-1,1 0 1,-1 0 0,-1-1-1,1 1 1,-1 18-1,-1-24-110,-1-1 0,0 1 0,1-1 0,-1 1 1,0-1-1,-1 0 0,1 1 0,0-1 0,-1 0 0,1 0 0,-1 0 0,0 0 0,1 0 0,-1 0 0,0 0 0,0-1 1,0 1-1,-1-1 0,1 1 0,0-1 0,0 0 0,-1 0 0,1 0 0,-1 0 0,1 0 0,-1-1 0,1 1 0,-5 0 0,-11 2-770,0 0-1,-35 1 0,46-4 566,-1 0-29,-9 1-1067,0 0 0,0-1 0,0-2 0,-33-5 0,-1-17-4511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11925,'0'0'5264,"18"-12"-4677,21-12-461,92-60 47,-119 75-168,0 0 0,-1-1 0,0 0 0,0-1 0,-1 0 0,0-1 0,-1 0 0,10-17 0,-17 25-7,0 0-1,-1-1 1,1 1-1,-1 0 0,0-1 1,0 1-1,0 0 1,0-1-1,-1 1 1,0-1-1,0 1 0,0-1 1,-2-8-1,1 11 1,1 0 0,-1 0 0,0 0 0,0 0 0,0 0 0,0 0 0,-1 0 0,1 1 0,0-1 0,-1 0 0,1 1 0,-1-1 0,1 1 0,-1 0 0,0-1 0,0 1 0,0 0 0,0 0 0,1 0 0,-1 0 0,-1 1 0,1-1 0,0 0 0,0 1 0,0-1 0,0 1 0,0 0 0,0 0 0,-3 0 0,3 0-4,1-1-1,-1 1 1,0 0 0,1-1-1,-1 1 1,0 0-1,0 0 1,1 0-1,-1 1 1,0-1 0,1 0-1,-1 1 1,0-1-1,1 1 1,-1-1-1,0 1 1,1 0-1,-1 0 1,1 0 0,0 0-1,-1 0 1,1 0-1,0 0 1,-1 0-1,1 0 1,0 1 0,-2 2-1,3-1-1,0 0-1,0 0 0,1-1 0,-1 1 1,1 0-1,-1 0 0,1 0 1,0-1-1,0 1 0,1 0 1,-1-1-1,0 1 0,1-1 1,-1 1-1,1-1 0,0 0 1,4 4-1,26 29 38,1-2-1,56 43 1,-46-41 5,51 54 1,-91-86-60,0 0 1,0 1 0,0 0-1,0 0 1,-1 0 0,0 0-1,0 0 1,0 0 0,2 7-1,-4-10-7,0 0 0,0 0 0,1 1 0,-1-1 0,0 0-1,-1 0 1,1 1 0,0-1 0,0 0 0,0 0 0,-1 0 0,1 1-1,-1-1 1,1 0 0,-1 0 0,1 0 0,-1 0 0,0 0 0,1 0 0,-1 0-1,0 0 1,0 0 0,0 0 0,0 0 0,0-1 0,0 1 0,0 0-1,0 0 1,0-1 0,0 1 0,0-1 0,0 1 0,0-1 0,0 0 0,-1 1-1,1-1 1,-3 0 0,-17 5-87,0-2 0,-1-1 0,0 0 0,1-2 0,-1 0 0,0-2 0,-27-4 0,46 5 117,0 1 0,0-1 1,1 0-1,-1 0 0,0 0 1,1 0-1,-1-1 0,1 1 0,-1-1 1,1 1-1,0-1 0,-1 0 1,1 0-1,-2-2 0,3 2 30,0 1-1,0 0 1,1-1-1,-1 1 1,0-1-1,1 0 1,-1 1-1,1-1 1,0 1-1,-1-1 1,1 0-1,0 1 0,0-1 1,0 1-1,0-1 1,0 0-1,0 1 1,1-4-1,1 1 21,-1 0-1,1 0 0,0 1 0,0-1 0,1 0 1,-1 1-1,1-1 0,-1 1 0,1 0 1,0 0-1,1 0 0,-1 0 0,0 0 0,1 1 1,-1-1-1,9-3 0,37-13 20,1 1-1,1 3 1,0 2-1,81-9 1,63-17-45,-194 39-5,1 0 1,-1 0-1,1 0 0,-1-1 1,1 1-1,-1-1 1,1 1-1,-1-1 1,0 0-1,1 1 0,-1-1 1,0 0-1,1 0 1,-1 0-1,0 0 1,0 0-1,0 0 0,0 0 1,0 0-1,0-1 1,0 1-1,0 0 0,0 0 1,-1-1-1,1 1 1,-1-1-1,2-2 1,-3 2 26,1 0 0,-1 0 0,1 0 0,-1 0 0,0 1 0,0-1 0,0 0 0,0 0 1,0 1-1,0-1 0,-1 0 0,1 1 0,0-1 0,-1 1 0,1 0 0,-1-1 0,1 1 0,-1 0 1,0 0-1,-3-1 0,-3-3 27,0 0 0,-1 1 0,0 0 0,1 1 0,-1 0 0,-1 0-1,1 1 1,0 0 0,-1 0 0,1 1 0,0 1 0,-1-1 0,1 2 0,-19 2 0,23-2-56,0 0 0,0 1 0,0-1-1,1 1 1,-1 0 0,1 1 0,-1-1 0,1 1-1,0 0 1,0 0 0,0 0 0,0 1 0,0-1 0,1 1-1,0 0 1,0 0 0,0 0 0,0 0 0,0 1-1,1-1 1,0 1 0,0 0 0,0-1 0,1 1 0,-1 0-1,1 0 1,0 0 0,0 10 0,0-10 3,1 1-1,0-1 1,0 1 0,0-1-1,1 0 1,-1 1 0,1-1-1,1 0 1,-1 0 0,1 0 0,0 0-1,0 0 1,0 0 0,1 0-1,-1 0 1,1-1 0,6 7 0,-3-5 12,0 0 0,0-1 1,1 0-1,0 0 1,0-1-1,0 1 0,1-2 1,-1 1-1,1-1 1,10 3-1,13 2-11,1-2 1,0-1-1,0-2 0,56-1 0,-84-1-16,-1-1 0,1 0-1,-1 0 1,1 0 0,0-1-1,-1 1 1,1-1 0,-1 0-1,1 0 1,-1 0-1,1 0 1,-1-1 0,0 1-1,0-1 1,4-2 0,-5 1 2,0 0 1,0 0-1,-1 0 1,1 0-1,-1 0 1,1 0-1,-1 0 1,0 0-1,-1 0 1,1-1-1,0 1 1,-1 0-1,0-1 1,0 1 0,0 0-1,0-5 1,-4-44 544,3 50-509,1 0 0,-1-1 0,0 1-1,1 0 1,-1 0 0,0 0 0,0 0 0,-1 0 0,1 0 0,0 0 0,0 0 0,-1 0 0,0 0 0,1 1 0,-1-1 0,0 0-1,0 1 1,1 0 0,-5-3 0,5 4 485,1 4-614,0 6 40,0 1 1,0 0 0,1 0-1,5 20 1,-4-26 39,0-1 0,0 1 0,0-1 0,0 1 0,1-1 0,0 0 0,0 0 0,0-1 0,0 1 0,1 0-1,0-1 1,-1 0 0,1 0 0,5 3 0,5 1-155,-1 0 1,2 0-1,-1-2 0,1 0 1,0 0-1,0-2 0,0 1 0,0-2 1,1 0-1,-1-1 0,29-2 0,-42 1 114,0 0 0,1 0 0,-1 0 0,1 0 0,-1-1 0,0 1 0,1-1 0,-1 0 0,0 0 0,1 0 0,-1 0 0,0 0 0,0 0 0,0-1 0,0 1 0,0-1 0,0 1 0,0-1 0,-1 0 0,1 1 0,2-4 0,-2 1-16,0 0 0,-1 1-1,1-1 1,-1 0-1,1 0 1,-1 0 0,0 0-1,-1 0 1,1-1 0,-1 1-1,0 0 1,0-4-1,0 2 104,0 1-1,0 0 0,-1 0 0,0 0 0,0 0 0,0 0 1,-1 0-1,1 0 0,-1 1 0,0-1 0,-1 0 1,1 1-1,-1-1 0,0 1 0,0 0 0,0 0 1,-1 0-1,1 1 0,-1-1 0,0 1 0,-6-4 0,11 23 1225,1-7-1265,1-1 0,0 1 0,0-1 0,1 0-1,0-1 1,1 1 0,0-1 0,0 1 0,0-1 0,1-1-1,0 1 1,0-1 0,1 0 0,-1-1 0,2 1-1,8 4 1,-9-5-131,-1-1 0,1 0 0,1 0-1,-1-1 1,0 0 0,1 0 0,0-1 0,0 0-1,0-1 1,-1 1 0,1-1 0,1-1 0,-1 0 0,0 0-1,0 0 1,0-1 0,0 0 0,10-3 0,-14 2-76,0 0 0,0 0 0,0-1 0,0 1 0,0-1 0,0 0 0,-1 0 0,1 0 0,-1 0 0,0-1 0,0 1 1,0-1-1,2-4 0,31-63-1600,-31 58 1828,1 1 1,0 0 0,1 0-1,0 0 1,10-12 0,-12 19 280,1 0 1,0 1-1,-1-1 0,2 1 1,-1 0-1,0 1 0,1-1 1,0 1-1,-1 1 1,1-1-1,0 1 0,0 0 1,1 1-1,-1 0 1,9-1-1,-11 2-160,0 0 1,-1 0-1,1 0 1,0 0-1,0 1 1,0 0-1,-1 0 1,1 0-1,0 1 0,-1-1 1,1 1-1,-1 0 1,0 1-1,0-1 1,0 1-1,0 0 1,0 0-1,0 0 1,-1 0-1,1 0 0,-1 1 1,0 0-1,4 6 1,-3-2-64,0 0 0,0 0 0,-1 0 0,0 1 0,-1-1 0,0 1 0,0 0 0,-1 0 0,0 0 0,0 16 0,-1-22-82,0 1-1,0-1 1,-1 0-1,1 0 0,-1 0 1,0 0-1,0 0 1,0 0-1,0 0 0,0 0 1,-1 0-1,1 0 1,-1-1-1,0 1 0,0-1 1,0 1-1,0-1 1,0 0-1,0 1 0,-1-1 1,1 0-1,-1-1 1,1 1-1,-1 0 1,0-1-1,0 0 0,0 1 1,0-1-1,0 0 1,0 0-1,0-1 0,-6 2 1,6-2-259,-1 1 0,1-1 1,0 0-1,-1 0 0,1 0 1,0 0-1,-1-1 0,1 1 0,0-1 1,0 0-1,-6-2 0,8 3 51,0-1 0,0 0 0,0 0 0,1 0-1,-1 0 1,0 0 0,1-1 0,-1 1 0,0 0 0,1 0-1,0 0 1,-1-1 0,1 1 0,-1 0 0,1 0 0,0-1-1,0 1 1,0 0 0,0-1 0,0 1 0,0 0 0,0 0-1,0-1 1,1 1 0,-1 0 0,0 0 0,1-1 0,-1 1-1,1 0 1,0 0 0,-1 0 0,1 0 0,0-1 0,18-26-4482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11797,'0'0'5483,"3"19"-4197,9 53-208,3-1-1,36 102 1,-29-125-950,-15-34-149,0 0 1,-1 0-1,5 20 1,-39-38-527,-83-38-927,78 28 1319,-1 1 1,0 1-1,-1 2 1,-45-7-1,78 17 159,1 0 0,0-1 0,-1 1 0,1 0 0,0 1 0,0-1 0,-1 0 0,1 0 0,0 0 0,0 1 0,-1-1 0,1 1 0,0-1 0,0 1 0,0-1 0,0 1 0,0 0 0,0 0 0,0-1 0,0 1 0,0 0 0,0 0 0,0 0 0,0 0 0,0 0 0,1 0 0,-1 0 0,1 0-1,-1 1 1,0-1 0,1 0 0,0 0 0,-1 0 0,1 1 0,0-1 0,-1 0 0,1 0 0,0 1 0,0-1 0,0 0 0,0 0 0,1 1 0,-1-1 0,0 2 0,1 2-2,0 1 0,0 0 0,0 0 1,0 0-1,1-1 0,0 1 0,0-1 0,1 1 0,3 5 0,1-2 22,0-1-1,1 1 0,0-2 0,0 1 0,1-1 1,0 0-1,0 0 0,0-1 0,1-1 0,0 0 0,1 0 1,-1 0-1,1-2 0,-1 1 0,1-1 0,12 1 0,10 1-51,1-1-1,0-1 1,0-2-1,38-4 0,-55 1 21,0 0 1,0-2-1,0 0 0,0 0 0,31-14 0,-39 14-117,0-1-1,1 0 1,-2 0-1,1-1 1,-1 0-1,0 0 1,0-1-1,0 0 1,-1 0-1,0-1 1,7-10 0,-12 15 30,0 1 1,0-1-1,0 0 1,-1 0-1,1 0 1,-1 0-1,0 0 1,0 0 0,0 0-1,0-1 1,0 1-1,-1 0 1,1-1-1,-1 1 1,0 0 0,0-1-1,0 1 1,-1 0-1,1-1 1,-1 1-1,0 0 1,0 0 0,0 0-1,0-1 1,0 1-1,-1 0 1,1 0-1,-1 1 1,0-1-1,0 0 1,0 1 0,0-1-1,-1 1 1,1-1-1,-1 1 1,1 0-1,-1 0 1,0 0 0,-4-2-1,-3-1 272,0 0-1,0 1 1,0 0-1,-1 1 1,1 0-1,-1 1 1,0 0-1,0 0 1,1 1-1,-23 1 1,31 1-31,-1 0-1,0-1 1,1 1-1,-1 0 1,0 1 0,1-1-1,-1 0 1,1 1-1,0 0 1,0-1-1,-1 1 1,1 0 0,0 0-1,1 0 1,-1 0-1,0 1 1,0-1 0,1 0-1,0 1 1,-1-1-1,1 1 1,0-1-1,0 1 1,0 0 0,1 0-1,-1-1 1,1 1-1,-1 5 1,0-2 24,0 1-1,0 0 1,1-1 0,0 1 0,0 0-1,0 0 1,1 0 0,0-1 0,1 1-1,0-1 1,3 10 0,-1-10-159,0 0 0,1 0 1,0 0-1,0 0 0,1-1 1,0 0-1,0 0 0,0-1 0,0 1 1,1-1-1,-1-1 0,1 1 0,0-1 1,12 4-1,5 0-1240,0 0 0,0-1 1,31 3-1,24-4-6794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14919,'0'0'7838,"20"-9"-5282,-3 2-2216,13-6-139,0 0 0,-2-3 0,34-22 0,-55 32-301,0 0 0,-1-1 0,0 0 0,0 0 0,-1 0 0,0-1 0,0 1 0,-1-1 0,0-1 0,0 1 0,-1-1-1,0 1 1,-1-1 0,1 0 0,-2 0 0,1 0 0,-1 0 0,-1 0 0,0 0 0,-1-11 0,0-2-239,-1 0 1,-2 1 0,0-1 0,-1 1 0,-2-1-1,0 2 1,-12-27 0,19 46 344,-1-1-1,1 1 1,-1 0 0,1-1 0,-1 1-1,0-1 1,1 1 0,-1 0-1,0 0 1,0-1 0,0 1 0,0 0-1,0 0 1,0 0 0,0 0-1,0 0 1,0 0 0,-1 0 0,1 0-1,0 1 1,-1-1 0,1 0-1,-1 1 1,1-1 0,0 1 0,-1-1-1,1 1 1,-1 0 0,1 0-1,-1 0 1,0 0 0,1 0 0,-1 0-1,1 0 1,-1 0 0,1 1-1,-1-1 1,1 0 0,0 1 0,-1-1-1,1 1 1,-1 0 0,1-1 0,0 1-1,-1 0 1,1 0 0,0 0-1,0 0 1,-2 2 0,-4 4 140,0 1 0,0-1 0,1 2 1,-1-1-1,-8 18 0,7-11 15,1 0 0,1 1 0,0 0 0,1 0 0,0 0 0,2 1 0,0-1 0,0 1 0,2 0 0,0 20 0,1-30-287,1 1 0,-1 0 0,2 0 0,-1-1 0,1 1 1,0-1-1,0 1 0,1-1 0,0 0 0,1 0 0,-1 0 0,1-1 0,1 1 0,-1-1 0,1 0 1,0 0-1,0 0 0,1-1 0,0 0 0,0 0 0,0 0 0,0-1 0,1 0 0,7 4 0,52 12-5417,4-9-3611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229 147 12230,'0'0'7531,"-1"-17"-5311,-7-51-1324,7 65-863,0 0 0,0 0 0,0 1-1,0-1 1,0 0 0,-1 0 0,1 1 0,-1-1 0,0 0-1,0 1 1,0 0 0,0-1 0,0 1 0,0 0 0,0 0-1,-1 0 1,1 1 0,-1-1 0,0 0 0,1 1 0,-1 0-1,0 0 1,0-1 0,-3 1 0,-5-2-13,1 1 1,-1 1 0,1 0-1,-21 0 1,24 1-46,4 0 13,0 0-1,-1 0 1,1 0-1,-1 1 1,1-1-1,-1 1 0,1-1 1,0 1-1,-1 0 1,1 1-1,0-1 1,0 0-1,0 1 1,0 0-1,0 0 1,0 0-1,1 0 1,-1 0-1,0 0 1,1 1-1,0-1 0,-1 1 1,1 0-1,0-1 1,1 1-1,-1 0 1,0 0-1,1 1 1,0-1-1,-1 0 1,1 0-1,1 1 1,-1-1-1,0 0 1,1 1-1,0-1 1,-1 1-1,1-1 0,1 1 1,-1-1-1,0 0 1,2 5-1,-1-5 8,1 0 0,-1-1-1,1 1 1,0-1-1,0 1 1,0-1 0,0 0-1,0 1 1,0-1 0,1 0-1,-1-1 1,0 1-1,1 0 1,0-1 0,-1 1-1,1-1 1,0 0 0,0 0-1,0 0 1,0 0-1,0-1 1,0 1 0,3 0-1,9 1-270,0-1-1,0 0 1,19-1-1,-32-1 297,1 0 0,-1 0-1,0 0 1,1 0 0,-1 0 0,0 0-1,0 0 1,0-1 0,0 1 0,0-1-1,-1 1 1,1-1 0,0 0 0,-1 0 0,1 0-1,-1 0 1,0 0 0,1 0 0,-1 0-1,0 0 1,0-1 0,-1 1 0,1 0-1,0-1 1,-1 1 0,1-4 0,17 7 1306,29 14-1275,38 7-1514,-22-15-3987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11701,'0'0'5088,"5"18"-5251,2 8 232,22 47 1,-24-61 8,2-1 1,-1 0-1,1 0 1,1 0 0,-1-1-1,2 0 1,0-1-1,11 10 1,-7-10 34,0 0-1,0-2 1,1 1 0,-1-2-1,2 0 1,-1 0 0,1-2-1,0 0 1,28 5 0,-12-6 21,1 0-1,-1-3 1,58-4 0,-81 3-135,-1-1 0,1 1-1,-1-1 1,0-1 0,0 1 0,0-1 0,0 0-1,0-1 1,-1 1 0,1-2 0,-1 1 0,0 0-1,0-1 1,-1 0 0,7-8 0,-9 10-28,0-1 0,-1 0 0,1 1 0,-1-1 0,0 0 0,0 0 0,0 0 0,-1-1-1,0 1 1,1 0 0,-1-1 0,-1 1 0,1 0 0,-1-1 0,1 1 0,-1-1 0,-1 1 0,1-1 0,-1 1 0,1-1 0,-1 1 0,-1 0 0,1-1 0,0 1 0,-1 0 0,-4-7 0,5 8 129,0 1 1,0 0-1,-1 0 0,1 0 1,0-1-1,-1 1 0,0 1 1,1-1-1,-1 0 0,0 0 1,0 1-1,0-1 0,0 1 0,0-1 1,-1 1-1,1 0 0,0 0 1,0 0-1,-5-1 0,6 3-71,1-1-1,-1 1 0,0-1 0,1 1 0,-1 0 0,1 0 1,-1-1-1,1 1 0,-1 0 0,1 0 0,0-1 1,0 1-1,-1 0 0,1 0 0,0 0 0,0 0 0,0 0 1,0-1-1,0 1 0,0 0 0,0 0 0,0 1 1,-1 28 111,1-26-51,0 3-9,0 0 0,1-1 0,-1 1 0,1 0 0,1-1 0,-1 1 0,1-1 0,0 1-1,0-1 1,1 0 0,0 0 0,0 0 0,0 0 0,1-1 0,0 1 0,0-1 0,1 0 0,-1 0 0,1 0 0,0-1 0,0 1 0,0-1 0,1-1-1,0 1 1,7 3 0,3 2-154,0 0 0,0-2 0,1 0 1,0 0-1,28 6 0,-29-10-1598,1-1 1,-1 0 0,25 0 0,-3-4-6842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18601,'0'0'3249,"144"-11"-4690,-72 11-4930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1 864,'0'0'15645,"0"21"-15269,1 60 780,4 0 0,29 155 0,-32-228-1160,29 93 259,-27-91-317,0-1 0,0 0 1,0 0-1,1 0 1,1-1-1,0 1 0,0-1 1,8 8-1,-13-15-143,-1-4 154,0-1 0,0 1 1,-1-1-1,0 1 0,1-1 1,-1 1-1,0 0 1,-1 0-1,1-1 0,0 1 1,-1 0-1,0 0 0,0 0 1,0 0-1,-3-3 0,-40-41-323,35 38 286,1 0-23,-19-18-153,-40-30-1,61 52 319,0 0-1,0 0 0,-1 1 0,0-1 0,0 2 0,0-1 0,0 1 0,0 0 0,-1 1 0,0 0 0,-15-2 1,22 4-46,0 1 0,1-1 0,-1 0 0,0 0 0,0 1 1,1-1-1,-1 1 0,0-1 0,1 1 0,-1 0 1,0 0-1,1 0 0,-1 0 0,1 0 0,0 0 1,-1 0-1,1 0 0,0 0 0,0 1 0,-1-1 1,0 3-1,-1 0 11,1 0 0,0 0 1,1 0-1,-1 1 0,1-1 0,0 0 1,0 1-1,-1 7 0,2-4 13,-1-1 0,1 1 0,0 0 0,1-1 0,0 1-1,0-1 1,1 1 0,0-1 0,0 1 0,6 11 0,-3-12 1,0 0 0,1 0 0,0-1 0,0 1 0,0-1 0,1-1 0,0 1-1,0-1 1,1-1 0,0 1 0,-1-1 0,1-1 0,0 1 0,1-1 0,15 3 0,2 0-14,1-2 0,1 0 0,48-2 0,-66-2-68,0 0 0,0-1 0,0 0 0,-1-1 0,1 0 0,-1-1 0,1 0 0,17-9 0,-23 10-5,0 0-1,-1 0 0,1 0 0,-1-1 1,1 0-1,-1 0 0,0 0 0,0 0 1,0 0-1,-1 0 0,1-1 0,-1 1 1,0-1-1,1 0 0,-2 0 1,1 0-1,0 0 0,-1 0 0,0 0 1,0 0-1,0 0 0,0-9 0,-2-15-642,2 16 2533,14 30-760,-9-10-985,1 1-1,0-2 1,1 1 0,0-1 0,0 0 0,0 0 0,1-1 0,0-1-1,0 1 1,0-1 0,18 6 0,-10-5-50,0-2-1,0 1 1,1-2-1,-1 0 1,1-2-1,21 1 1,-36-2-36,-1 0 1,1 0-1,-1-1 1,0 1-1,1 0 1,-1-1-1,1 1 1,-1-1-1,0 0 1,1 0-1,-1 0 1,0 0-1,0 0 1,0 0-1,0-1 1,0 1-1,0-1 0,0 1 1,0-1-1,-1 0 1,3-3-1,-2 1 38,0 1-1,0-1 0,0 0 0,-1 0 0,0 0 0,0-1 1,0 1-1,0 0 0,-1 0 0,1-1 0,-1-5 0,-2-6 263,1 0 0,-2 0-1,0 0 1,-1 1-1,-9-25 1,9 31-286,2 4-161,0 1 1,0-1 0,1 0-1,-1 0 1,1 1-1,0-1 1,0-6 0,18 18-11697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261 140 15527,'0'0'5880,"0"-14"-4674,-3-46-515,3 57-683,-1 0-1,0 0 1,0 0-1,0 0 1,0 1 0,0-1-1,-1 0 1,1 1 0,-1-1-1,0 1 1,1-1-1,-1 1 1,0 0 0,-1 0-1,1 0 1,0 0-1,-1 0 1,1 0 0,-1 1-1,1-1 1,-1 1 0,0 0-1,1 0 1,-6-2-1,-1 1-20,0-1-1,-1 2 1,1-1-1,-1 1 1,-13 1-1,17 0 2,0 1 0,0 1 0,0-1 0,0 1 0,0 0 0,0 0 0,1 1 0,-1 0 0,1 0 0,-1 0 0,1 1 0,0-1 1,1 1-1,-1 1 0,1-1 0,-1 0 0,1 1 0,0 0 0,1 0 0,-1 0 0,1 1 0,0-1 0,1 1 0,-1-1 0,1 1 0,-2 10 0,1-9 4,1-1 1,0 1 0,0 0 0,1-1 0,0 1 0,0 0-1,1 0 1,0 0 0,0 0 0,0 0 0,1 0-1,0-1 1,0 1 0,1 0 0,0 0 0,0-1-1,1 1 1,0-1 0,0 0 0,0 0 0,1 0 0,0 0-1,7 9 1,-2-9-231,-1 0 0,1 0 0,-1-1 0,2 0 0,-1-1 0,0 0 0,1 0 0,0-1 0,0 0 0,17 2 0,-4-2-1511,1-1 0,-1-1-1,39-3 1,7-8-3934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6 216 3682,'0'0'4418,"0"-93"-2001,0 48 992,0 8-287,0 12-689,0 13 64,0 9 0,0 6-2497,0 27-320,0 16 240,0 12 96,0 3-16,0-1 0,0-4-704,0-11-1841,2-13-3074,3-15-1840</inkml:trace>
  <inkml:trace contextRef="#ctx0" brushRef="#br0" timeOffset="0.99">0 174 10005,'0'0'17672,"65"-36"-17704,-24 36-32,2 0-2385,2 5-1841,-2-3-2690,0 1-3793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0 293 272,'0'0'3738,"17"11"-3194,52 32-10,-67-42-503,0 0-1,0 1 1,0-1 0,1 0 0,-1 0 0,0 0 0,0 0 0,1-1 0,-1 1 0,0 0-1,1-1 1,-1 0 0,1 1 0,-1-1 0,1 0 0,-1 0 0,1-1 0,-1 1 0,0 0-1,1-1 1,-1 1 0,0-1 0,1 0 0,-1 0 0,0 0 0,0 0 0,1 0-1,-1 0 1,0-1 0,0 1 0,0-1 0,-1 1 0,1-1 0,0 0 0,-1 1 0,1-1-1,-1 0 1,1 0 0,1-3 0,1-5-319,1 0-1,-1 0 1,-1 0-1,0-1 1,4-19-1,-7 30 280,2-53-119,-2 54 503,0 17-400,2-4 112,0 0-1,1 0 1,0 0 0,1 0-1,1-1 1,0 0 0,1 0 0,1 0-1,9 15 1,23 51 945,-30-51-889,-2 1-1,0 0 1,-3 1 0,0-1-1,-2 1 1,-2 36-1,0-63-140,1-1-1,-2 1 1,1 0 0,0-1-1,0 1 1,-1-1 0,1 1-1,-1-1 1,0 1 0,0-1-1,0 1 1,0-1 0,0 1-1,-1-1 1,1 0 0,-1 0-1,0 0 1,1 0 0,-1 0-1,0 0 1,0 0 0,0-1-1,-1 1 1,1 0-1,0-1 1,-1 0 0,1 0-1,0 0 1,-1 0 0,0 0-1,1 0 1,-1 0 0,0-1-1,1 1 1,-1-1 0,0 0-1,1 0 1,-1 0 0,0 0-1,0 0 1,-3-1 0,4 0-60,-1 0 1,1 0 0,-1-1 0,1 1-1,0 0 1,-1-1 0,1 0 0,0 1-1,0-1 1,0 0 0,0 0 0,1 0-1,-1 0 1,1-1 0,-1 1 0,1 0-1,0-1 1,0 1 0,0-1 0,0 1-1,0-1 1,0 1 0,0-6 0,-3-8-106,1 1 0,-1-26 0,3 26 235,0 0-1,2 1 0,-1-1 1,7-28-1,-5 36-38,1-1 0,0 1 0,0 0-1,1 0 1,0 0 0,0 0 0,0 1 0,1-1-1,1 1 1,11-11 0,19-17 35,44-54 1,-70 75-42,0-1 0,-1 0 0,0 0 1,-1 0-1,-1-1 0,-1 0 0,0-1 0,4-18 1,-8 22 129,0 0 0,-1 0 1,0 0-1,-1-1 0,0 1 1,-4-20-1,4 30-155,0-1 0,-1 0 0,1 1 0,-1-1 0,0 0 0,0 1 0,0-1 0,0 1 0,0-1 0,0 1 0,-1-1 0,1 1 0,-1 0 0,0 0 0,0 0 0,0 0 0,0 0 0,0 0 0,0 0 0,0 1 0,-1-1 0,1 1 0,-1-1 0,1 1 0,-1 0 0,1 0 0,-1 0 0,0 0 0,1 1 0,-1-1 0,0 1 0,0-1 0,0 1 0,-5 0 0,6 1-13,-1 0 0,0 0 0,1 0 0,-1 1 0,1-1 0,-1 0 0,1 1 0,0 0 0,-1 0 0,1-1 0,0 1 0,0 0 0,0 1 1,1-1-1,-1 0 0,0 0 0,1 1 0,0-1 0,-1 1 0,1-1 0,-1 5 0,-2 4 39,0 0 0,0 0 1,-3 23-1,5-15 20,0 0-1,1 0 1,1 0 0,1 0 0,0 0 0,7 27-1,-6-39-22,-1-1 0,1 0 0,1 0 0,0 0-1,0 0 1,0-1 0,0 1 0,1-1-1,0 1 1,0-1 0,0 0 0,1-1-1,0 1 1,0-1 0,0 0 0,1 0-1,-1 0 1,1-1 0,0 0 0,0 0 0,0 0-1,12 3 1,-8-4 6,0 0-1,-1 0 1,1-1 0,0 0 0,0-1-1,0 0 1,0-1 0,0 0-1,0 0 1,-1-1 0,1 0 0,0-1-1,13-5 1,-18 6-15,0 0-1,0 0 1,0-1-1,0 0 1,-1 0-1,1 0 1,-1 0 0,0-1-1,0 1 1,0-1-1,0 0 1,-1 0 0,0-1-1,0 1 1,0-1-1,0 1 1,-1-1-1,0 0 1,0 0 0,0 0-1,-1 0 1,1 0-1,-1 0 1,0-1 0,0-8-1,-1 3-24,0 2-34,0 0 0,0 0 0,-1 0 0,-2-13-1,3 21 40,-1-1-1,1 1 1,0 0-1,-1-1 0,1 1 1,-1 0-1,1 0 1,-1-1-1,0 1 0,1 0 1,-1 0-1,0 0 1,0 0-1,0 0 0,0 0 1,0 0-1,0 0 1,0 0-1,0 1 0,-1-1 1,1 0-1,0 1 1,0-1-1,-1 1 0,1-1 1,0 1-1,-1-1 1,1 1-1,0 0 0,-1 0 1,1 0-1,-1 0 1,1 0-1,0 0 1,-1 0-1,-2 0 0,3 1 3,0 0-1,0 0 1,0-1 0,0 1-1,1 0 1,-1 0-1,0 0 1,0 0 0,0 0-1,1 0 1,-1 0-1,1 0 1,-1 0-1,1 0 1,-1 0 0,1 0-1,-1 1 1,1-1-1,0 0 1,0 0 0,0 0-1,0 0 1,0 1-1,0 0 1,0 41-44,0-33 72,1-7 0,-1 1 0,1-1 1,0 1-1,1-1 0,-1 0 0,1 0 0,-1 1 0,1-1 0,0 0 0,0 0 1,0-1-1,1 1 0,-1 0 0,1-1 0,-1 1 0,1-1 0,0 0 0,0 0 0,0 0 1,6 3-1,-6-3-34,0 0 0,1 0-1,0-1 1,-1 1 0,1-1 0,0 0 0,0 0 0,0 0 0,0 0 0,0 0 0,0-1 0,0 0 0,0 0 0,0 0 0,0 0-1,0-1 1,0 1 0,0-1 0,6-2 0,-8 1-65,1 1 0,-1-1-1,0 0 1,0 0 0,0 0 0,0 0-1,0 0 1,-1 0 0,1 0 0,-1 0 0,1-1-1,-1 1 1,0-1 0,0 1 0,0-1-1,1-4 1,8-51-2810,-6 32 654,-1 12 1207,1-1 1241,-4 5 4561,7 31-4510,1 5 233,-6-20-406,-1-1 0,1 1 0,0-1 0,0 0 0,1 1 0,-1-1 0,1 0 0,7 8 0,-2-51-667,-5 27 446,-3 7 102,1 0 0,1 0 0,-1 0 0,0-1 0,1 1 0,0 1 0,0-1 0,0 0-1,5-5 1,-7 9 40,0 0 0,1 0 0,-1 0 0,1 0-1,-1 0 1,0 0 0,1 0 0,-1 1 0,1-1-1,-1 0 1,0 0 0,1 0 0,-1 0 0,0 0-1,1 1 1,-1-1 0,0 0 0,1 0 0,-1 1 0,0-1-1,1 0 1,-1 0 0,0 1 0,0-1 0,1 0-1,-1 1 1,0-1 0,0 0 0,0 1 0,1-1-1,-1 1 1,0-1 0,0 0 0,0 1 0,8 17 201,-7-15-163,8 17 135,-7-12-119,1-1-1,0 0 1,1 0-1,-1 0 1,1-1-1,1 1 1,9 10-1,-14-16-72,0-1 0,1 0-1,-1 1 1,1-1 0,-1 0-1,1 0 1,-1 0 0,0 1-1,1-1 1,-1 0 0,1 0-1,-1 0 1,1 0 0,0 0-1,-1 0 1,1 0 0,-1 0-1,1 0 1,-1 0 0,1 0-1,-1 0 1,1 0 0,-1 0-1,1 0 1,-1 0 0,1-1-1,-1 1 1,1 0 0,-1 0-1,0-1 1,1 1 0,-1 0-1,1-1 1,-1 1 0,0 0-1,1-1 1,-1 1 0,0 0-1,1-1 1,11-18-168,-11 16 122,50-111-2829,-49 108 2863,-2 4 202,4 7 235,13 30 614,-12-25-854,0 0 1,1 0-1,-1 0 1,12 12 0,-14-19-160,0 0 1,0 0 0,0-1 0,0 1 0,1-1 0,-1 1 0,1-1 0,0 0 0,0-1 0,-1 1 0,1-1 0,0 1 0,1-1 0,-1 0 0,0 0-1,6 0 1,-2-1 22,-1 1-1,1-2 1,0 1-1,-1-1 1,1 0 0,-1 0-1,1-1 1,-1 0-1,0 0 1,0-1-1,0 0 1,0 0-1,0 0 1,-1-1-1,12-8 1,-8 4 29,0-1 0,-1 0 1,0-1-1,-1 0 1,0 0-1,0-1 0,-1 0 1,7-15-1,-11 20-90,-1-1 0,1 0 0,-2 1 0,1-1 0,-1 0 0,0 0 0,1-12 0,-2 17 9,0 1 1,0-1-1,0 0 1,0 1-1,0-1 1,0 1-1,0-1 0,0 0 1,-1 1-1,1-1 1,-1 1-1,1-1 0,-1 1 1,0-1-1,1 1 1,-1 0-1,0-1 1,0 1-1,0 0 0,0-1 1,0 1-1,-1 0 1,1 0-1,0 0 0,0 0 1,-1 0-1,1 0 1,-1 0-1,1 1 1,-1-1-1,1 0 0,-1 1 1,1-1-1,-1 1 1,0 0-1,1-1 1,-3 1-1,1 0 1,0 1 0,0 0 0,0-1 1,0 1-1,0 0 0,0 0 0,0 1 0,0-1 0,1 1 1,-1-1-1,0 1 0,1 0 0,0 0 0,-1 0 0,1 0 0,0 0 1,0 0-1,0 1 0,0-1 0,1 1 0,-1-1 0,1 1 1,-1-1-1,1 1 0,0 0 0,0 0 0,0 0 0,1 0 1,-1 0-1,1 3 0,-2-1 15,1 1 0,1-1 0,-1 0 0,1 1 0,0-1-1,0 1 1,1-1 0,-1 1 0,1-1 0,0 0 0,1 0 0,0 1 0,-1-1 0,2 0 0,-1 0 0,5 6 0,0-4 64,0 0 0,1 0 1,0-1-1,1 0 1,-1 0-1,1-1 0,0 0 1,1 0-1,-1-1 1,1 0-1,0-1 0,0 0 1,0-1-1,0 0 1,11 1-1,23 2 326,1-3 0,56-3 0,-38-1-80,-55 2-307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187 135 15415,'0'0'4205,"19"-7"-1516,62-19-1224,-78 25-1340,1-1 1,-1 1 0,1-1 0,-1 1-1,0-1 1,1 0 0,-1 0 0,0-1-1,0 1 1,3-4 0,-5 5-98,-1 0 0,1 0 0,-1 1 0,1-1 0,-1 0 0,1 0 0,-1 0 0,1 0 0,-1 0-1,0 0 1,0 0 0,1 0 0,-1 0 0,0 0 0,0 0 0,0-1 0,0 1 0,0 0 0,0 0 0,-1 0 0,1 0 0,-1-1 0,0-1-34,-1 0 0,0 1 0,1-1 0,-1 1 0,0-1 0,-1 1 0,1 0 1,0 0-1,-1 0 0,1 0 0,-1 1 0,1-1 0,-1 0 0,0 1 0,-5-2 0,-8-2-126,1 1 0,-1 1-1,1 0 1,-1 1 0,0 1 0,0 0-1,0 1 1,0 1 0,-25 5-1,-36 11-8031,49-11-3156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15607,'0'0'-195,"0"17"257,-1 14 103,1 113 487,1-121-518,1 0 0,1-1-1,1 0 1,11 36 0,-8-41-63,3 7-69,-11-20 217,-5-9 305,-10-10-803,-1 1 1,0 0-1,0 1 0,-2 1 0,1 0 0,-27-10 1,30 14 357,-2 1 0,1 1 0,-1 1 0,0 0 0,0 1 0,0 1 0,-1 1 0,-25-1 0,42 3-63,-1 0 1,1 1 0,-1-1-1,0 1 1,1-1 0,0 1-1,-1 0 1,1-1 0,-1 1-1,1 0 1,0 0 0,-1 0-1,1 0 1,0 0 0,0 0-1,0 0 1,0 1 0,0-1-1,0 0 1,0 1 0,0-1-1,1 0 1,-1 1 0,1-1-1,-1 1 1,1-1 0,-1 1-1,1 0 1,0-1 0,-1 1-1,1 2 1,0 2 14,-1 0 0,1 0 0,0-1-1,1 1 1,-1 0 0,1 0 0,0-1 0,3 8 0,-1-7-17,0 1 1,1-1 0,0 0 0,0 0-1,1 0 1,0 0 0,0-1 0,0 0-1,0 0 1,1 0 0,0-1-1,0 0 1,0 0 0,0 0 0,11 4-1,7 2 39,0 0-1,1-2 1,27 6-1,-1-5-8,1-1 0,1-4 0,101-2 0,-143-3-65,0 1-1,0-1 1,-1-1 0,1 0-1,-1-1 1,1 0 0,-1 0-1,11-6 1,-18 8-39,0-1 1,-1 1-1,1-1 1,-1 0-1,1 0 0,-1 1 1,0-2-1,1 1 1,-1 0-1,0 0 1,-1-1-1,1 1 0,0-1 1,-1 0-1,1 1 1,-1-1-1,0 0 1,0 0-1,0 0 0,0 0 1,0 0-1,-1 0 1,1 0-1,-1 0 1,0 0-1,0 0 0,0 0 1,-1 0-1,1 0 1,0 0-1,-1 0 0,-2-6 1,1 4 21,-1-1 1,0 1-1,0 0 1,-1 0-1,1 1 1,-1-1-1,0 1 0,0 0 1,0 0-1,-1 0 1,1 0-1,-11-5 1,10 6 344,0 0 0,0 0 0,-1 0 0,1 1 0,-1 0 1,0 0-1,-8-1 0,14 3-275,-1 1 1,0 0 0,1 0-1,-1 0 1,1-1-1,-1 1 1,1 0-1,-1 0 1,1 0-1,0 0 1,-1 0 0,1 0-1,0 0 1,0 0-1,0 0 1,0 0-1,0 0 1,0 0 0,0 0-1,0 0 1,0 0-1,0 0 1,1 1-1,-1 1 54,0 4-64,0 0 0,1 0 1,-1 0-1,1 0 0,1 0 0,0-1 1,0 1-1,0-1 0,0 1 1,1-1-1,0 0 0,1 1 0,-1-2 1,1 1-1,0 0 0,1-1 0,-1 0 1,1 0-1,0 0 0,0 0 1,1-1-1,10 6 0,1 1-15,1-1 0,1-1-1,0-1 1,0 0 0,1-2 0,0 0-1,0-1 1,0-1 0,0-1 0,1-1-1,-1-1 1,1 0 0,0-2 0,25-3-1,-43 3-66,1 0-1,-1 1 0,0-1 0,1-1 0,-1 1 0,0 0 1,1-1-1,-1 0 0,0 0 0,0 0 0,0 0 0,-1 0 0,1 0 1,0-1-1,-1 0 0,0 1 0,0-1 0,1 0 0,-1 0 0,-1 0 1,1 0-1,0 0 0,-1-1 0,0 1 0,0 0 0,1-5 0,0-1-133,0-1 0,0 0 0,-1 0 0,-1 0-1,0 0 1,0 0 0,-1 0 0,-2-11 0,-3 3 1250,1 21 1465,4 0-2394,1 1 0,-1-1-1,1 1 1,0-1-1,0 1 1,0-1-1,0 1 1,2 4-1,1 2-397,0-1-1,1 0 0,0 0 0,1 0 0,0 0 0,0-1 0,1 0 0,0 0 0,0 0 1,12 10-1,13 4-5253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49 16600,'0'0'4455,"-8"-8"-4298,4 2-144,2 3-12,0 1 1,0-1-1,0 1 0,0-1 1,0 1-1,0 0 1,-1 0-1,1 0 0,-1 0 1,1 1-1,-1-1 0,0 1 1,0 0-1,0-1 0,1 1 1,-1 0-1,0 1 1,0-1-1,0 0 0,-1 1 1,1 0-1,0-1 0,-5 2 1,-3 2 28,-1 0 1,1 1-1,0 1 1,0 0-1,1 0 1,0 1-1,0 1 0,0-1 1,1 2-1,0-1 1,0 1-1,0 1 1,1-1-1,-8 13 1,11-15-8,1 0 0,-1 0 1,1 0-1,1 0 0,-1 1 1,1 0-1,1-1 0,-1 1 1,1 0-1,0 1 0,0-1 1,1 0-1,0 0 0,1 1 1,-1-1-1,1 0 0,1 1 1,-1-1-1,1 0 0,1 1 1,-1-1-1,1 0 1,0 0-1,5 9 0,-3-9-31,1-1 0,0 1-1,0-1 1,1 0 0,0 0-1,0-1 1,0 1 0,0-1-1,1-1 1,0 1-1,0-1 1,1-1 0,-1 1-1,1-1 1,-1 0 0,16 2-1,1 1-308,1-2 0,-1-1-1,1 0 1,32-2-1,-51-1 230,0-1-1,1 1 0,-1-1 1,0 0-1,0 0 0,0-1 0,0 0 1,-1 0-1,1 0 0,0 0 1,-1-1-1,1 0 0,-1-1 0,0 1 1,0-1-1,0 0 0,6-7 1,-5 3 47,0 1 1,-1-2-1,0 1 1,-1 0 0,1-1-1,-2 0 1,1 0 0,-1 0-1,-1-1 1,3-13-1,-5 22 109,0 0-1,-1 1 1,1-1-1,0 0 0,0 0 1,0 1-1,0-1 0,0 0 1,1 0-1,-1 1 0,0-1 1,0 0-1,0 1 0,1-1 1,-1 0-1,0 1 0,1-1 1,-1 0-1,0 1 0,1-1 1,-1 1-1,1-1 0,-1 0 1,1 1-1,-1 0 0,1-1 1,-1 1-1,1-1 0,0 1 1,-1-1-1,1 1 0,0 0 1,-1 0-1,1-1 0,0 1 1,0 0-1,20 19 1533,-12-9-2162,3 3 574,0-1 0,1 0 0,0-1 0,1-1 0,0 0 0,1-1 0,0 0 0,0-1 0,1-1 0,0 0 0,0-1 0,0-1 0,1-1 0,0 0 0,0-1 0,0-1 0,1-1 0,-1 0 0,26-2 0,-39 0-20,0 1 0,1-1 0,-1 0 0,0 0-1,0 0 1,0-1 0,1 1 0,-2-1 0,1 0-1,0 0 1,0-1 0,-1 1 0,1-1 0,-1 0 0,0 0-1,1 0 1,-1 0 0,-1 0 0,1-1 0,0 1 0,-1-1-1,0 0 1,0 1 0,0-1 0,0 0 0,-1 0-1,1-1 1,-1 1 0,0 0 0,-1 0 0,2-5 0,-1 1-53,-1-1 1,1 1-1,-1 0 1,-1-1-1,1 1 0,-1 0 1,-1-1-1,0 1 1,0 0-1,0 0 1,-1 0-1,0 1 1,-1-1-1,0 1 1,-7-11-1,4 9 50,0 0 0,-1 0 0,0 1 0,-1 1 0,0-1 0,0 1-1,0 1 1,-1 0 0,0 0 0,0 1 0,-1 0 0,0 0 0,-20-4 0,23 7 77,0 1 1,0 0 0,0 0 0,-1 1-1,1 0 1,0 1 0,0 0 0,-1 0-1,1 0 1,0 1 0,0 1 0,1-1-1,-1 1 1,0 0 0,1 1 0,0 0-1,-1 0 1,2 1 0,-13 9 0,11-6 49,0 0 0,0 0 0,1 1 1,0 0-1,0 0 0,1 1 1,1 0-1,-1 0 0,-3 12 1,7-19-168,1 0 0,0 1 0,-1-1 0,1 0 0,1 1 0,-1-1 0,1 1 0,-1 0 0,1-1 0,0 1 0,0-1 0,0 1 1,1-1-1,-1 1 0,1-1 0,0 1 0,0-1 0,0 0 0,1 1 0,-1-1 0,1 0 0,0 0 0,-1 0 0,1 0 0,1 0 0,-1 0 1,0-1-1,1 1 0,-1-1 0,1 1 0,0-1 0,3 2 0,0-1-731,0 1 1,0-2-1,1 1 0,-1-1 1,10 2-1,41 4-8014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13846,'0'0'9730,"21"-4"-9111,69-14-539,-85 18-83,0-1 0,0 1 1,0 0-1,0 0 0,-1 0 0,1 0 0,0 1 0,0 0 0,0 0 1,0 1-1,-1-1 0,1 1 0,0 0 0,-1 0 0,0 0 0,1 1 1,-1 0-1,0 0 0,0 0 0,-1 0 0,1 0 0,-1 1 0,1 0 1,-1-1-1,0 1 0,-1 0 0,4 6 0,-4-6-16,0 0-1,0 0 1,0 0-1,-1 0 1,0 0-1,0 1 1,0-1-1,0 0 1,-1 1 0,1-1-1,-1 0 1,0 1-1,0-1 1,-1 1-1,1-1 1,-1 0-1,0 0 1,0 1-1,-1-1 1,1 0-1,-1 0 1,0 0-1,0 0 1,0 0-1,-1-1 1,-5 7 0,-32 24-122,26-24 58,0 1 1,1 1-1,-17 19 1,27-29 85,1 1 0,0 0-1,-1 0 1,2 0 0,-1 0 0,0 1 0,1-1 0,-1 0 0,1 1 0,0-1 0,0 1 0,0-1 0,1 1 0,-1 0 0,1-1 0,0 1 0,0 0 0,0-1 0,0 1 0,1 0 0,1 6 0,0-8 35,-1 1 0,1 0 0,0-1 0,0 1 1,0-1-1,0 1 0,0-1 0,0 0 0,1 0 0,-1 0 0,1-1 0,-1 1 0,1 0 1,0-1-1,0 0 0,0 1 0,0-1 0,0 0 0,0-1 0,0 1 0,0 0 1,3-1-1,12 3 134,-1-1 0,27-1 0,-39-1-170,9 0-108,5 0 94,0 0 0,26-5 0,-39 4-452,0-1 0,0 1-1,0-1 1,0 0-1,-1-1 1,1 1 0,0-1-1,-1-1 1,0 1-1,0-1 1,7-5 0,6-11-5659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14839,'0'0'14022,"-9"0"-15751,-10 0-4001,-9 0-6500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9396,'0'0'5550,"0"14"-5244,0 43 191,3 0 0,2-1-1,3 0 1,2 0-1,3-1 1,24 68 0,-34-116-493,-1-1 6,0-1 0,0 0 0,1 1-1,0-1 1,0-1 0,0 1 0,0 0-1,1-1 1,-1 1 0,7 4 0,-21-17-293,-1 1 1,0 0 0,0 0 0,0 1-1,-24-7 1,30 10 169,-27-9-124,0 2 0,-42-8 0,58 15 275,0 1 0,-1 0 1,1 1-1,-1 1 1,1 1-1,-25 4 1,40-5-5,0 1 1,0 0-1,0 0 1,0 0 0,0 0-1,0 0 1,1 0-1,-1 0 1,0 1-1,0-1 1,1 0 0,-1 1-1,1 0 1,0-1-1,-1 1 1,1 0 0,0 0-1,0 0 1,0-1-1,0 1 1,0 0 0,1 1-1,-1-1 1,0 0-1,1 0 1,0 0-1,-1 0 1,1 0 0,0 0-1,0 1 1,0-1-1,0 0 1,1 0 0,-1 0-1,2 4 1,-1-1 50,0 0 0,0 0 0,0 1 1,1-1-1,0 0 0,0-1 0,0 1 1,1 0-1,-1-1 0,1 1 0,0-1 1,0 0-1,7 6 0,2-2 103,1-1 0,-1 0 1,2-1-1,-1-1 0,1 0 0,-1 0 1,1-2-1,0 0 0,27 3 0,-6-4-639,0-1 0,68-6-1,-35-10-3224,-4-10-3578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37 16728,'0'0'1296,"-16"-6"-421,-50-18-480,58 22-352,0 1-1,1-1 1,-1 1-1,0 1 1,0-1-1,0 2 0,0-1 1,0 1-1,1 0 1,-1 0-1,0 1 1,1 0-1,-1 1 1,1-1-1,-1 2 1,1-1-1,0 1 1,1 0-1,-1 0 1,1 1-1,-1-1 0,1 2 1,1-1-1,-1 1 1,1 0-1,0 0 1,0 0-1,1 0 1,-1 1-1,2 0 1,-1 0-1,1 0 1,0 1-1,0-1 1,1 1-1,-2 10 1,4-14-28,0-1 1,0 1 0,0 0-1,1-1 1,0 1 0,0-1-1,0 1 1,0-1 0,0 0-1,1 1 1,-1-1 0,1 0-1,0 0 1,0 0 0,0 0-1,0 0 1,0-1 0,1 1-1,0-1 1,-1 1 0,1-1 0,0 0-1,0 0 1,0 0 0,0-1-1,6 3 1,6 2-219,0 0 1,0-1-1,1-1 1,28 4-1,40-1-3799,-2-5-4140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17752,'0'0'3058,"19"-6"-751,-1 0-1868,12-4 20,0-1 1,40-21-1,-68 32-454,30-17-12,0-2-1,49-36 1,-74 49-158,0 1 0,0-1 1,-1-1-1,0 1 0,0-1 0,0 0 0,-1-1 0,0 1 0,0-1 0,-1 0 0,0 0 1,-1-1-1,1 1 0,-2-1 0,1 0 0,1-15 0,-3 11-76,-1 0 1,-1 0-1,0 0 0,0 0 0,-2 0 0,0 0 1,0 0-1,-1 1 0,-1-1 0,-10-20 0,11 25 142,0 1 0,-1 0-1,0 0 1,0 1 0,0-1 0,-1 1-1,0 1 1,0-1 0,-1 1-1,0 0 1,0 0 0,0 0-1,0 1 1,-1 1 0,1-1 0,-1 1-1,0 0 1,-9-1 0,13 2 111,0 1 0,0 1 1,0-1-1,0 1 0,0-1 1,0 1-1,0 1 0,0-1 1,-1 0-1,1 1 0,0 0 1,0 0-1,0 0 1,0 0-1,1 1 0,-1 0 1,0-1-1,1 1 0,-1 1 1,1-1-1,-1 0 0,-4 5 1,3 0 71,0 0 1,1 0-1,-1 0 1,1 0-1,1 1 1,-1 0-1,1-1 1,1 1 0,-1 1-1,0 7 1,-1 0 52,1 0 1,0 1 0,1-1 0,1 0 0,1 1-1,0-1 1,2 0 0,-1 1 0,9 29 0,-8-37-102,2 0 0,-1 0 1,2-1-1,-1 1 0,1-1 0,0 0 1,0-1-1,1 1 0,0-1 1,1 0-1,-1-1 0,1 1 0,1-1 1,-1-1-1,1 1 0,0-1 1,0-1-1,15 7 0,-7-5-497,-1-2 0,1 0 0,0 0-1,0-1 1,0-1 0,0-1 0,19-1 0,45 0-5825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6307,'0'0'11573,"-36"101"-11765,40-59-272,17-5-4018,1-9-6067</inkml:trace>
  <inkml:trace contextRef="#ctx0" brushRef="#br0" timeOffset="1">390 156 14791,'0'0'1568,"0"86"-1039,10-41 511,12 1-383,10-3-513,1-6 672,10-5-688,0-10 320,6-9-272,-5-8-112,-3-5-128,-3 0-1648,-18-16-2066,-12-11-4002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15095,'0'0'4946,"153"27"-4161,-88-27-657,-5 0-128,-6-12-609,-15-6-2640,-18-7-3986</inkml:trace>
  <inkml:trace contextRef="#ctx0" brushRef="#br0" timeOffset="1">25 0 6835,'0'0'14343,"155"36"-12470,-75-33-1345,6 0-528,0 2-192,-10-1-4162,-18-4-5859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92 112,'0'0'2604,"5"20"-1097,1 6-1022,29 123 2354,-29-130-2448,2 8 73,1-1 0,19 38 0,-43-112-1473,-12-11-270,3-2 0,3 0-1,-17-83 1,37 143 1318,0-1 0,1 1-1,0-1 1,-1 1 0,1-1 0,0 1-1,0-1 1,0 1 0,0-1 0,0 1-1,0-1 1,0 1 0,0-1 0,1 1 0,-1-1-1,1 1 1,-1-1 0,1 1 0,0-1-1,-1 1 1,1 0 0,0 0 0,0-1-1,0 1 1,0 0 0,0 0 0,0 0-1,2-2 1,2 2 8,0-1 0,-1 1 0,1 0 0,0 0 0,-1 0 0,1 1 0,0 0 0,5 0 0,-5 0 26,3-1 68,0 1 0,0 0 1,0 1-1,0 0 1,0 0-1,0 0 1,0 1-1,-1 1 1,1-1-1,-1 1 1,14 7-1,-17-8-91,0 1-1,0 1 0,-1-1 1,1 0-1,-1 1 0,0 0 1,0 0-1,0 0 1,0 0-1,-1 0 0,1 0 1,-1 1-1,0-1 0,-1 1 1,1-1-1,-1 1 1,0 0-1,0-1 0,-1 1 1,1 6-1,-1-5-32,1 0 0,-1 1 0,0-1-1,-1 0 1,0 0 0,0 0 0,0 0 0,-1-1-1,0 1 1,0 0 0,0 0 0,-1-1 0,0 0-1,0 1 1,0-1 0,-1 0 0,1 0 0,-1-1-1,-1 1 1,1-1 0,-1 0 0,0 0 0,0 0 0,0-1-1,0 1 1,0-1 0,-1 0 0,0-1 0,-11 4-1,14-4-67,1-1-1,-1 0 0,0 0 0,0 0 1,0 0-1,1-1 0,-1 1 0,0-1 1,0 1-1,0-1 0,0 0 1,0 0-1,0 0 0,0-1 0,0 1 1,-4-2-1,5 1-90,1-1-1,-1 0 1,1 1 0,-1-1-1,1 0 1,0 0 0,0 1 0,0-1-1,0 0 1,0 0 0,0 0-1,1 0 1,-1-1 0,1 1 0,-1 0-1,1 0 1,0 0 0,0 0-1,0 0 1,0-1 0,1-2 0,-1-25-2214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34 356 13430,'0'0'4952,"-1"1"-4895,1-1 0,-1 0 1,0 0-1,1 0 1,-1 0-1,1 0 0,-1 0 1,0 0-1,1 0 0,-1 0 1,0-1-1,1 1 0,-1 0 1,1 0-1,-1 0 1,1-1-1,-1 1 0,0 0 1,1-1-1,-1 1 0,1 0 1,-1-1-1,1 1 0,0 0 1,-1-1-1,1 1 0,-1-1 1,1 1-1,0-1 1,-1 1-1,1-2 0,-8-47 917,-1-87 0,10 135-944,0 1 0,0-1 0,0 1 0,0 0 0,0-1 0,0 1-1,0 0 1,0 0 0,0 0 0,0 0 0,1 0 0,-1 0 0,0 0 0,0 0 0,0 0 0,0 1 0,0-1 0,0 0 0,0 0 0,0 1 0,1 0 0,22 12-36,40 27 0,23 12 20,-66-40-39,1-2 0,1-1 0,0-1 0,0-1-1,0-1 1,1-1 0,0-1 0,31 2 0,-54-7 23,0 1 1,0-1 0,0 0 0,0 1 0,0-1-1,0 0 1,0 0 0,0 1 0,0-1 0,0 0 0,0 0-1,-1 0 1,1 0 0,0 0 0,-1 0 0,1 0-1,0-1 1,-1 1 0,0 0 0,1 0 0,-1 0-1,0 0 1,1-1 0,-1 1 0,0 0 0,0 0-1,0-1 1,0 1 0,0 0 0,0 0 0,-1-1-1,0-1 1,-6-47 118,-21-28 91,21 61-387,1 1 0,0-1-1,1-1 1,-6-34 0,9 24-3748,0 5-4899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14311,'0'0'2507,"21"0"703,5 1-2646,0-2 0,1-2 0,-1 0 0,0-1-1,-1-2 1,1-1 0,26-10 0,-43 13-548,0-1 0,-1 0 0,1 0 0,-1 0 0,0-1 0,-1-1-1,9-8 1,-14 13-53,0 0 0,0 0-1,0-1 1,0 1 0,-1-1-1,1 0 1,-1 0 0,1 1-1,-1-1 1,0 0 0,0 0 0,-1 0-1,1 0 1,0 0 0,-1 0-1,0 0 1,0 0 0,0-1-1,0 1 1,0 0 0,-1 0-1,1 0 1,-1 0 0,0 0-1,0 0 1,0 0 0,-3-4-1,1 3-20,0 0-1,0 0 1,-1 0-1,1 0 0,-1 0 1,0 1-1,0 0 0,-1 0 1,1 0-1,-1 0 1,1 1-1,-1-1 0,0 1 1,0 0-1,0 1 1,-9-2-1,-3-1-56,0 1 1,0 1 0,0 0-1,-17 2 1,28 0 130,0 1-1,0 0 1,0 0 0,1 0 0,-1 1 0,0 0 0,1 0-1,-1 1 1,1-1 0,0 1 0,0 0 0,0 1 0,0-1-1,1 1 1,-1 0 0,1 0 0,0 1 0,0-1-1,0 1 1,1 0 0,0 0 0,-6 10 0,5-7 108,1 0 1,-1 1-1,1 0 0,1-1 1,-1 1-1,2 0 1,-1 0-1,1 0 1,0 0-1,1 0 0,0 0 1,1 1-1,0-1 1,3 15-1,-1-18-114,-1 0 0,1 0-1,1 0 1,-1-1 0,1 1 0,0-1-1,0 0 1,0 0 0,1-1 0,0 1-1,0-1 1,0 0 0,0 0-1,1-1 1,-1 1 0,1-1 0,0 0-1,0-1 1,0 0 0,0 1 0,12 1-1,8 2-951,1-1-1,0-1 0,49 0 1,5-4-5034,-5-4-3044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96 11461,'0'0'8401,"-8"-15"-6923,-27-45-378,33 58-1064,1 1 0,-1-1 0,0 0 0,0 1 0,1-1 1,-1 1-1,0 0 0,0 0 0,0 0 0,0 0 1,-1 0-1,1 0 0,0 0 0,0 0 0,-1 1 0,1 0 1,0-1-1,-1 1 0,1 0 0,0 0 0,-1 0 0,1 0 1,0 0-1,-1 1 0,1-1 0,0 1 0,-3 1 0,-3-1 45,1 0-67,1 1-1,-1 0 0,0 0 0,1 1 0,0-1 0,-1 2 0,1-1 0,1 0 0,-1 1 0,0 0 0,1 1 0,0-1 0,0 1 1,0 0-1,0 0 0,1 1 0,0-1 0,0 1 0,1 0 0,-6 11 0,7-13-13,0 1 0,0 0 1,0 0-1,0 0 0,1 0 0,0 0 0,0 0 1,0 1-1,1-1 0,0 0 0,0 0 0,0 1 1,0-1-1,1 0 0,0 0 0,0 0 0,0 1 1,1-1-1,0 0 0,0-1 0,0 1 0,1 0 1,-1-1-1,1 1 0,0-1 0,0 0 0,6 5 1,2 1-18,1-1 0,1-1 0,0 0 0,0 0 0,0-1 0,1-1 0,0-1 0,0 0 1,0 0-1,1-2 0,-1 0 0,16 2 0,15-1-530,1-1 1,76-7-1,-104 3 464,0-1-1,-1-1 1,1-1 0,-1 0-1,0-1 1,30-14 0,-41 16 93,0 1 1,0-1 0,-1-1-1,0 1 1,1-1-1,-1 0 1,-1 0 0,1-1-1,-1 1 1,1-1 0,-1 0-1,0 0 1,-1 0 0,0-1-1,1 0 1,-2 1-1,1-1 1,-1 0 0,0 0-1,0 0 1,0 0 0,0-9-1,-1 4 118,-1 0 0,0-1 0,-1 1 0,0 0 0,-1 0 0,0 0-1,-6-17 1,7 24-84,0 1 0,0-1 0,-1 1 1,0 0-1,1-1 0,-1 1 0,0 0 0,-1 0 0,1 1 0,0-1 0,-1 0 0,0 1 0,1-1 0,-1 1 0,0 0 0,0 0 0,0 0 1,-1 0-1,1 1 0,0-1 0,-1 1 0,1 0 0,-1 0 0,1 0 0,-1 0 0,1 1 0,-7-1 0,8 1-48,1 0-1,-1 1 1,0-1-1,0 0 1,0 1-1,1-1 0,-1 1 1,0-1-1,0 1 1,1 0-1,-1 0 1,1 0-1,-1 0 1,1 0-1,-1 0 1,1 0-1,-1 1 1,1-1-1,0 0 0,-2 3 1,0 1-21,1-1 0,-1 1 0,1-1 0,0 1 0,1 0 0,-1 0 0,-1 8 0,1 0-22,1 0-1,0 0 0,0 0 0,2 0 0,1 18 1,0-24-10,0 0 1,1 0-1,-1 0 0,1-1 1,1 1-1,-1-1 1,1 0-1,0 0 1,1 0-1,-1-1 0,1 1 1,0-1-1,1 0 1,-1 0-1,1-1 1,0 0-1,0 0 0,0 0 1,1-1-1,-1 0 1,1 0-1,0 0 1,-1-1-1,1 0 0,1-1 1,9 2-1,-9-1-29,0-1 0,1 0 0,-1 0 0,0-1 0,0 0 0,0-1 0,1 1 0,-1-2 0,0 1 0,0-1 0,0 0 0,0-1 1,-1 0-1,1 0 0,-1 0 0,1-1 0,-1 0 0,0-1 0,-1 0 0,1 0 0,-1 0 0,0-1 0,6-7 0,-6 4-174,-1-1 0,0 0 0,-1-1-1,0 1 1,-1-1 0,3-10 0,-4 12 450,0 0-1,0 0 0,1 1 0,1-1 0,-1 1 1,2 0-1,-1 0 0,10-13 0,-13 20-59,0 0 0,0-1 0,0 1 0,1 0 0,-1 0 0,0 0 1,1 0-1,-1 0 0,1 0 0,-1 0 0,1 0 0,-1 0 0,1 1 0,0-1 0,-1 1 0,1-1 0,0 1 0,-1 0 0,1 0 0,0 0 0,0 0 0,-1 0 0,1 0 0,2 0 0,-1 2-68,0-1 0,0 0 0,0 1 0,-1-1 0,1 1 0,-1 0 0,1 0 0,-1 0 0,1 0 0,-1 0 0,0 1 0,2 3 0,5 8-41,0-1 0,-2 2 0,12 27 0,20 80-587,-39-122 511,0 1-1,0-1 1,1 1-1,-1-1 1,0 1-1,0-1 1,0 1-1,0-1 1,0 1-1,0-1 1,1 1-1,-1-1 1,0 1-1,1-1 1,-1 0-1,0 1 1,1-1-1,-1 1 1,0-1-1,1 0 1,-1 1-1,0-1 1,1 0-1,-1 1 1,1-1-1,-1 0 1,1 0-1,-1 1 1,1-1-1,-1 0 1,1 0-1,-1 0 1,1 0-1,-1 0 1,1 0-1,-1 0 1,1 0-1,-1 0 1,1 0-1,0 0 1,-1 0-1,1 0 1,-1 0-1,1 0 1,-1 0-1,1-1 1,-1 1-1,1 0 1,-1 0-1,0-1 1,1 1-1,-1 0 1,1-1-1,-1 1 1,0 0-1,1-1 1,-1 1-1,0-1 1,1 0-1,27-32-716,-21 23 104,15-18 282,1 0 0,1 2 0,1 1 0,2 0 0,52-35 0,-75 57 557,0 0-1,1 1 0,-1 0 0,1 0 0,0 1 1,-1-1-1,1 1 0,0 0 0,0 0 0,0 0 1,0 1-1,0 0 0,0 0 0,0 0 1,0 1-1,0-1 0,0 1 0,0 0 0,0 1 1,0-1-1,-1 1 0,1 0 0,-1 0 0,1 1 1,-1-1-1,0 1 0,1 0 0,-2 0 0,6 5 1,2 3 346,-1 0 1,-1 1-1,1 0 1,-2 1 0,0 0-1,0 0 1,-1 1-1,7 20 1,-14-32-588,1 1 1,0-1 0,0 0-1,-1 1 1,1-1 0,-1 0-1,1 1 1,-1-1 0,0 1-1,0-1 1,-1 4 0,1-5-27,0 0-1,-1 0 1,1 0 0,0-1 0,-1 1 0,1 0 0,-1 0 0,1 0-1,-1 0 1,0-1 0,1 1 0,-1 0 0,0-1 0,1 1 0,-1 0-1,0-1 1,0 1 0,0-1 0,1 1 0,-2-1 0,-4 2-496,-1-1 1,1 0-1,0 0 1,0-1-1,0 0 1,-1 0-1,-7-1 1,14 1 560,-33-6-4595,-1-14-1094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285 127 12806,'0'0'5477,"-7"-16"-5344,2 4-106,4 7-24,0 0 0,-1 1 0,0-1 0,1 1 0,-1 0 0,-1-1 0,1 1 0,-1 0 0,1 0 0,-1 1 0,0-1 1,-1 0-1,1 1 0,-1 0 0,1 0 0,-1 0 0,0 0 0,0 1 0,0-1 0,-9-2 0,-5 0-13,0 0 0,-1 2 0,0 0 1,0 2-1,1 0 0,-27 2 0,43-1 13,-1 0 1,1 1-1,0-1 0,0 1 1,0 0-1,-1-1 1,1 1-1,0 0 0,0 0 1,0 0-1,0 1 1,1-1-1,-1 0 0,0 1 1,1-1-1,-1 1 0,0 0 1,1-1-1,0 1 1,-1 0-1,1 0 0,0 0 1,0 0-1,0 0 1,0 0-1,0 0 0,1 0 1,-1 0-1,1 1 1,-1-1-1,1 0 0,0 0 1,0 0-1,0 1 1,0-1-1,0 0 0,1 3 1,-1 1 6,1 1 0,0-1 0,0 0 0,0 0 0,1 1 0,0-1 0,0 0 0,1-1 0,-1 1 0,1 0 0,1-1 0,4 8 0,2-4 15,-1 0 1,1-1 0,1 0 0,0-1 0,0 0 0,0-1 0,1 0 0,0 0 0,0-1 0,0-1 0,0 0 0,1-1 0,0 0 0,0-1 0,0-1 0,0 0-1,26-1 1,-37 0-42,1-1 0,-1 1-1,1 0 1,0-1 0,-1 0 0,1 0-1,-1 0 1,0 0 0,1 0-1,-1 0 1,0 0 0,1-1-1,-1 1 1,0-1 0,0 0-1,0 0 1,-1 0 0,1 0-1,0 0 1,-1 0 0,1 0 0,-1 0-1,0 0 1,1-1 0,-1 1-1,0-1 1,-1 1 0,1-1-1,0 1 1,-1-1 0,1-2-1,1-12-334,0 1 0,-1-1 0,-2-31 0,1 21 106,0 15 1188,4 18 857,6 13-357,1-5-1680,1-1 1,0 0-1,0-1 0,1-1 1,17 12-1,-21-17-187,0 0 0,-1-1-1,2-1 1,-1 1-1,0-2 1,1 1-1,0-1 1,0-1-1,0 1 1,11 0 0,2-3-7495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17320,'0'0'6867,"140"41"-7667,-46-13-2114,1-3-4337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15879,'0'0'232,"28"1"267,7 2-149,5 0 359,-1-2 1,59-5 0,-66 0-452,0-2 0,0-1 0,31-11 0,-46 13-229,-1-2 0,-1 1 0,1-2 0,-1 0 0,-1-1 0,1-1 0,19-17 0,-28 20 21,0 0 0,0 0 0,-1-1 0,0 0 0,-1 0 0,0-1 0,0 1 0,0-1 0,-1 1 0,-1-1 0,0 0 0,0-1 0,0 1 0,-1 0 0,-1 0-1,1 0 1,-2-1 0,-1-12 0,1 11-10,0 0 0,-1 0 1,0 0-1,-1 0 0,-1 1 0,1-1 0,-2 1 0,1 0 0,-1 0 0,-1 0 0,0 1 0,0-1 0,-1 2 0,-14-16 0,18 22-39,0 0-1,0-1 0,0 1 1,0 0-1,0 1 0,0-1 1,-1 1-1,1-1 0,-1 1 1,1 0-1,-1 0 1,1 0-1,-1 1 0,0-1 1,1 1-1,-1 0 0,0 0 1,1 0-1,-1 1 0,0-1 1,1 1-1,-1 0 0,0 0 1,1 0-1,0 0 0,-1 1 1,1-1-1,0 1 0,-1 0 1,1 0-1,0 0 0,1 0 1,-1 1-1,0-1 1,-3 5-1,-1 1-13,0-1 0,0 1 0,1 1 0,0-1 0,0 1 0,1 0 0,1 1-1,-1-1 1,1 1 0,1 0 0,-3 14 0,4-15-5,0 1-1,1-1 0,1 1 1,-1-1-1,2 1 0,-1-1 1,1 0-1,1 1 0,0-1 1,0 0-1,1 0 0,0 0 1,0 0-1,8 15 1,-5-16-358,0 0 0,1 0 1,0-1-1,0 0 0,0 0 1,1 0-1,0-1 1,0 0-1,0-1 0,1 0 1,0 0-1,0-1 0,19 6 1,-11-4-1665,1-1 0,29 4 0,40-3-7277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282 139 12182,'0'0'3356,"-15"-16"-2748,-50-52 702,60 62-1183,-1 1-1,1 0 1,-1 1 0,0 0-1,-1 0 1,1 0 0,0 0-1,-1 1 1,0 0 0,0 1-1,0-1 1,0 1 0,0 1-1,-1-1 1,1 1 0,0 0-1,-1 1 1,-9 0 0,14 1-115,-1 0 1,1-1-1,0 1 0,0 0 1,0 1-1,0-1 1,0 1-1,0-1 1,0 1-1,0 0 1,1 0-1,-1 0 1,1 0-1,-1 0 1,1 1-1,0-1 1,0 1-1,0 0 1,0-1-1,0 1 0,1 0 1,-1 0-1,1 0 1,0 0-1,0 1 1,0-1-1,0 0 1,0 0-1,1 1 1,-1-1-1,1 0 1,0 1-1,0-1 1,1 0-1,-1 1 1,1 3-1,0-4 10,0-1 0,-1 0 0,1 1-1,0-1 1,0 0 0,0 0 0,0 0 0,1 0 0,-1 0-1,1 0 1,-1 0 0,1 0 0,0 0 0,-1-1 0,1 1 0,0-1-1,0 1 1,0-1 0,0 0 0,1 0 0,-1 0 0,0 0 0,0 0-1,1 0 1,-1 0 0,0-1 0,5 1 0,9 2 10,-1-2 0,0 1 1,19-2-1,-26 0-31,-4 0-52,0 0 0,-1-1 0,1 1 0,0-1 0,-1 1 0,1-1 0,-1 0 1,1-1-1,-1 1 0,1-1 0,-1 1 0,0-1 0,0 0 0,0 0 0,0-1 1,0 1-1,0 0 0,0-1 0,-1 0 0,5-5 0,-4 2-17,0 1 1,0-1-1,-1 1 0,1-1 1,-1 0-1,0 0 0,-1 0 1,0 0-1,0 0 0,0 0 0,0-12 1,0 28 226,0-1 0,0 1-1,1-1 1,0 0 0,1 0 0,0 0 0,0 0 0,1 0 0,0-1 0,1 1 0,0-1-1,0 0 1,7 7 0,-3-4-515,0-1 1,1 0-1,15 11 0,-16-14-586,0 0 1,1-1 0,0 0-1,11 4 1,34 7-7775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9492,'0'0'10843,"18"7"-10681,-6-2-125,-8-5-26,0 1 0,0 0 0,1 1 0,-1-1 0,0 1 0,0 0 0,-1 0 0,1 0 0,0 0 0,-1 1 0,1-1 0,-1 1 0,0 0 0,1 0 0,-2 0 0,1 0 0,0 1 0,-1-1 0,1 1 0,-1 0 0,0 0 0,0 0 0,-1 0 0,1 0 0,1 4 0,-2 79 96,-2-71-41,0 0 0,2 1-1,0-1 1,0 1 0,6 21 0,-5-34-60,0-1 1,0 1 0,0 0 0,0-1-1,1 1 1,-1-1 0,1 1-1,0-1 1,0 0 0,0 0-1,1-1 1,-1 1 0,1-1-1,-1 1 1,1-1 0,0 0-1,0-1 1,0 1 0,0 0 0,0-1-1,0 0 1,0 0 0,7 0-1,12 2-59,1 0 0,-1-2 0,26-2 0,-22 1-162,-4-1 144,1 0 0,-1-1 0,1-2 1,25-6-1,-40 8 71,-1-1 0,1 0 0,-1 0 0,0 0 0,0-1 1,0-1-1,-1 1 0,0-1 0,1 0 0,-2-1 0,1 0 0,-1 0 1,1 0-1,6-10 0,-11 10 60,1 1-1,-1-1 1,0-1 0,0 1 0,0 0-1,-1 0 1,0-1 0,0 1 0,-1 0-1,0-1 1,0 1 0,0-1 0,-1 1-1,0-1 1,0 1 0,0 0 0,-1 0-1,-4-10 1,5 12-23,-1 0 0,0 0 1,1 0-1,-1 0 0,-1 0 0,1 0 0,0 1 1,-1-1-1,0 1 0,0 0 0,0 0 1,0 0-1,0 0 0,-1 0 0,1 1 0,-1-1 1,0 1-1,1 0 0,-1 0 0,0 1 0,0-1 1,0 1-1,-1 0 0,1 0 0,0 0 1,0 0-1,-1 1 0,-4 0 0,6 0-46,0 1 0,0 0 0,0 0 0,0 0 0,0 1-1,0-1 1,0 1 0,0-1 0,1 1 0,-1 0 0,1 0 0,-1 0 0,1 1-1,0-1 1,0 1 0,0-1 0,0 1 0,0-1 0,1 1 0,-1 0 0,1 0-1,0 0 1,0 0 0,-1 4 0,-1 3-29,0-1-1,0 1 1,2 0 0,-1 0 0,1 0-1,1 16 1,0-22-40,0 0 0,1 0 0,0 0 0,0 1 1,0-2-1,1 1 0,-1 0 0,1 0 0,0 0 0,0-1 0,0 1 1,1-1-1,-1 1 0,1-1 0,-1 0 0,1 0 0,0 0 0,1-1 1,-1 1-1,0-1 0,1 1 0,-1-1 0,5 2 0,3 1-876,0-1 1,1 0-1,0 0 0,-1-1 0,1-1 0,23 3 1,35-3-6904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3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15351,'0'0'7003,"7"-4"-6699,-6 3-304,0 1-1,0-1 1,-1 1-1,1-1 1,1 1-1,-1-1 1,0 1-1,0-1 1,0 1-1,0 0 1,0 0-1,0-1 1,0 1-1,0 0 1,1 0-1,-1 0 1,0 0-1,0 0 1,0 1-1,0-1 0,0 0 1,0 0-1,0 1 1,0-1-1,1 1 1,-1-1-1,0 1 1,-1-1-1,1 1 1,0 0-1,0-1 1,0 1-1,1 1 1,1 3 2,0 1-1,-1 0 1,1-1 0,-1 1 0,0 0 0,1 7 0,2 5 37,3 10 90,2 11-57,2-1 0,1-1-1,23 45 1,-36-82-197,0-4-1206,0 1 1155,-1 0 1,0 0-1,0 1 1,0-1-1,-1 0 1,1 0-1,-1 1 1,1-1-1,-1 1 1,0-1-1,0 1 1,0 0-1,0 0 1,0 0 0,-1 0-1,1 0 1,-1 0-1,1 0 1,-5-1-1,-56-28-1896,53 27 2112,0 0 0,0 1 0,0 1 0,0 0 0,0 0 0,-1 1 0,1 0 0,0 1 0,-1 0 0,1 1 0,-1 0 0,1 1 0,-16 4 0,21-5 181,-1 1-1,1 1 1,0-1 0,0 1 0,0 0 0,1 0-1,-1 0 1,1 0 0,0 1 0,0 0-1,0 0 1,0 0 0,0 0 0,1 1-1,0 0 1,0-1 0,0 1 0,1 0 0,0 0-1,-1 0 1,2 1 0,-1-1 0,1 1-1,0-1 1,0 1 0,-1 9 0,2-12-168,0 0 0,0 0 0,0 1 1,0-1-1,1 0 0,-1 0 0,1 0 1,0 0-1,0 0 0,0 0 0,0 0 1,0 0-1,1 0 0,-1-1 0,1 1 1,0 0-1,-1-1 0,5 5 0,-2-4-10,1 1-1,-1-1 0,1 0 1,-1-1-1,1 1 0,0-1 0,0 0 1,0 0-1,0 0 0,7 1 1,6 0-954,1-1 1,0 0-1,0-2 1,0 0-1,26-4 1,4-5-5402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2881,'0'0'13572,"20"1"-12470,165 7-321,-176-8-721,-1 0 1,0 0-1,0 0 0,1-1 0,-1 0 0,0 0 0,14-6 0,-19 6 23,0-1 0,0 0 0,-1 0 0,1 0 0,-1 0 0,1 0 0,-1 0 0,0-1 0,0 1 0,0-1 0,0 1 0,-1-1 0,1 0 0,-1 0 0,1 0 1,-1 0-1,0 0 0,0 0 0,0 0 0,-1 0 0,1 0 0,-1-6 0,2 2 4,-2 0 1,1 1 0,-1-1-1,1 0 1,-2 0 0,1 0-1,-1 1 1,0-1 0,-1 0-1,1 1 1,-5-10 0,4 13-52,0 0 0,0 0 1,0 1-1,0-1 0,-1 0 1,1 1-1,-1 0 0,0-1 1,0 1-1,0 0 0,0 0 1,0 1-1,0-1 0,0 1 0,0-1 1,-1 1-1,1 0 0,-1 0 1,1 1-1,-1-1 0,1 1 1,-1-1-1,-4 2 0,1-2-35,-1 1-1,1 0 0,0 1 1,0 0-1,0 0 1,0 0-1,0 1 0,0 0 1,0 1-1,1-1 0,-1 1 1,1 0-1,-1 1 0,-6 5 1,9-6-10,0 1 1,0 0-1,0 0 1,1 0-1,-1 0 0,1 0 1,0 1-1,0 0 1,1-1-1,-1 1 1,1 0-1,0 0 1,0 0-1,1 1 1,0-1-1,-1 0 1,2 1-1,-1-1 1,1 9-1,0-12-631,0 8 775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2881,'1'6'342,"6"37"376,2 0 0,3 0 0,1-1 1,30 66-1,-43-108-698,0 0 1,0 1-1,0-1 1,0 0 0,0 0-1,0 0 1,0 1-1,1-1 1,-1 0-1,0 0 1,0 0-1,0 1 1,0-1 0,0 0-1,0 0 1,0 0-1,1 0 1,-1 1-1,0-1 1,0 0-1,0 0 1,0 0 0,0 0-1,1 0 1,-1 0-1,0 1 1,0-1-1,0 0 1,1 0-1,-1 0 1,0 0 0,0 0-1,1 0 1,-1 0-1,0 0 1,0 0-1,0 0 1,1 0-1,-1 0 1,0 0 0,0 0-1,0 0 1,1 0-1,-1 0 1,0 0-1,1 0 1,5-13 364,5-34-524,-6 26 34,-4 17 72,15-40-530,-15 42 557,-1 0-1,1 1 1,0-1-1,0 1 1,0-1-1,0 1 1,0 0-1,0-1 1,1 1-1,-1 0 1,0 0-1,1 0 1,-1 0-1,1 0 0,-1 0 1,1 0-1,-1 0 1,1 0-1,0 1 1,-1-1-1,1 1 1,0-1-1,2 1 1,-2 0 38,-1 1 1,1 0-1,-1 0 1,0 0-1,1 0 1,-1 0-1,0 1 1,1-1-1,-1 0 1,0 1-1,0-1 1,0 0-1,0 1 1,-1-1-1,1 1 1,0 0-1,0 2 1,1 0 57,16 38 760,-16-34-765,0 0 0,1-1 0,0 1 0,1-1 0,-1 0 0,2 0 0,-1 0 0,1 0 0,0-1-1,6 7 1,-10-13-122,0 1 0,-1-1 0,1 1-1,0-1 1,0 0 0,0 1 0,1-1-1,-1 0 1,0 0 0,0 0 0,0 0-1,0 1 1,0-1 0,0-1 0,0 1-1,0 0 1,0 0 0,0 0 0,0 0-1,0-1 1,0 1 0,0 0 0,0-1-1,0 1 1,0-1 0,0 1 0,0-1-1,0 0 1,0 1 0,-1-1 0,1 0-1,0 1 1,0-1 0,-1 0 0,1 0-1,-1 0 1,1 0 0,-1 0 0,2-1-1,18-38-3481,-20 38 3259,9-26-3619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4 11861,'0'0'5915,"0"-4"-5441,0 12-481,-11 117 324,6-96-204,2 1-1,1-1 1,1 1 0,5 46-1,-6-80-268,0 0-1,0 1 0,0-1 0,-1 0 0,1 1 1,-1-1-1,0 1 0,0 0 0,0 0 1,-1 0-1,1 1 0,-1-1 0,-5-3 0,-60-33-2186,46 28 2498,-1 1 0,0 0 0,-1 2 0,0 1 0,-1 1 0,1 1 0,-1 2 0,0 0 0,-27 1 0,46 3-18,1 0-1,-1 0 0,1 1 1,0 0-1,0 0 0,0 0 1,0 1-1,0 0 1,0 0-1,1 0 0,-1 1 1,1 0-1,0 0 0,0 0 1,0 1-1,1-1 0,0 1 1,0 0-1,0 1 0,0-1 1,1 1-1,-4 6 0,5-8-70,0 0 0,0 1 0,1-1 0,-1 0 0,1 1 0,0-1 0,0 1 0,0-1 0,1 1-1,-1-1 1,1 1 0,0 0 0,1-1 0,-1 1 0,1-1 0,0 1 0,0-1 0,0 1 0,1-1 0,-1 0-1,1 1 1,0-1 0,0 0 0,1 0 0,-1 0 0,1-1 0,0 1 0,0-1 0,0 1 0,1-1 0,5 4-1,4 2 3,2-1 0,-1-1 0,1 0 0,0-1 0,0 0-1,1-2 1,-1 0 0,1 0 0,32 2 0,-1-3-1670,1-3 0,53-5 0,-85 4-476,0-1 0,29-9-1,23-16-7754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9989,'0'0'4770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17464,'0'0'2438,"16"-12"-1037,7-4-717,51-36 31,128-115-1,-182 144-863,-1-1-1,0-1 1,28-51-1,-48 101-918,2-11 901,-5 19 105,-14 63 0,12-73-200,1-1 0,1 1-1,1 0 1,1 0-1,1 1 1,2 34-1,7-40-3813,4-12-2522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14871,'0'0'2281,"8"-15"-2188,5-10-69,-2 1 0,0-2 0,-2 0 0,-1 0 0,-1 0 0,6-41 0,-11-58 352,-16 206-482,13-71 211,1 1 0,0-1 0,1 1 1,0-1-1,0 0 0,2 1 0,-1-1 0,1 0 0,0 0 1,6 12-1,-5-16-13,0 1 0,1-1 0,0 0 0,-1 0 0,2-1 0,-1 1 0,1-1 0,0 0 0,0 0 0,0-1 0,1 0 0,-1 0 0,1-1 0,14 6 0,-17-7-65,-1-1 0,1 1 1,0 0-1,0-1 0,0 0 0,1 0 0,-1-1 1,0 1-1,0-1 0,0 0 0,1 0 0,-1 0 1,0 0-1,0-1 0,0 0 0,0 0 0,1 0 1,-1 0-1,-1 0 0,1-1 0,0 0 0,0 0 1,0 0-1,-1 0 0,1-1 0,-1 1 0,0-1 1,0 0-1,0 0 0,3-3 0,0-4 35,-1 1 0,1-1 0,-2 0 0,1-1-1,-2 1 1,1-1 0,-1 1 0,-1-1 0,0 0-1,1-13 1,1 21 1186,2 12-1172,7 14-554,-12-21 617,4 6-131,1 1 0,-1-1 0,1 0 1,1-1-1,-1 1 0,1-1 0,1-1 1,-1 1-1,1-1 0,0-1 0,1 1 1,-1-1-1,1-1 0,0 0 0,10 4 0,-7-4-6,-1-1 0,1 0 0,0 0 0,0-2-1,0 1 1,1-1 0,-1-1 0,0 0-1,0-1 1,1 0 0,-1-1 0,12-3-1,-18 2 39,1 0-1,-1 0 0,0-1 0,0 0 0,-1 0 0,1 0 0,-1 0 0,0-1 0,0 0 0,0 0 1,0-1-1,-1 1 0,0-1 0,0 0 0,-1 0 0,0 0 0,0-1 0,0 1 0,-1-1 0,0 1 1,0-1-1,-1 0 0,1 0 0,-1 0 0,-1 0 0,0 0 0,0 0 0,0 0 0,-1 0 0,0 1 1,-2-12-1,1 15-49,1 1 1,-1-1 0,0 0-1,0 1 1,0 0 0,0-1-1,0 1 1,0 0-1,0 0 1,-1 0 0,1 0-1,-1 1 1,0-1 0,1 1-1,-1-1 1,0 1 0,0 0-1,0 0 1,0 0-1,0 1 1,0-1 0,-3 0-1,-12-1-26,1 0-1,-28 1 0,39 1 19,-6 0-16,-1 0 0,0 1 1,1 1-1,-1 0 0,1 1 0,0 0 1,-16 7-1,24-8 26,-1 0-1,1 0 1,0 0 0,0 1-1,0-1 1,0 1 0,1 0-1,-1 0 1,1 1 0,0-1-1,-1 1 1,2 0 0,-1-1-1,0 1 1,1 0-1,0 1 1,-1-1 0,2 0-1,-1 1 1,0-1 0,1 1-1,-1 8 1,1-9-148,0-1 0,0 1-1,1-1 1,-1 1 0,1-1 0,0 1-1,0-1 1,0 1 0,1-1 0,-1 1 0,1-1-1,0 1 1,0-1 0,0 0 0,0 1-1,1-1 1,-1 0 0,1 0 0,0 0 0,0 0-1,0 0 1,0 0 0,0 0 0,1-1 0,-1 1-1,5 2 1,35 14-6004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19305,'0'0'517,"-5"19"-554,2-6 22,-10 39 197,1 1 0,4 0 0,-5 92-1,14-140-149,-1 0 0,1 1 0,0-1 0,0 0 0,1 0 0,0 0 0,0 0 0,0 0 0,0 0 0,1 0-1,-1-1 1,1 1 0,0-1 0,5 5 0,-1-3 23,0 1 1,0-1-1,1 0 0,-1 0 0,2-1 1,-1 0-1,13 5 0,-1-2 22,1 0 0,0-2 0,1 0 0,0-2 0,0 0 0,25 0 0,-32-3-54,2 0-44,-1 0 1,0-1-1,1-1 0,-1 0 1,18-4-1,-30 4 3,-1 0 1,1 0-1,-1-1 1,0 1-1,1-1 1,-1 1-1,0-1 1,0 0-1,0 0 1,0-1-1,0 1 1,0 0-1,-1-1 1,1 0-1,-1 0 1,0 0-1,0 0 1,0 0-1,0 0 1,0 0-1,-1-1 1,1 1-1,-1 0 1,0-1-1,0 1 1,0-1-1,-1 0 1,1-4-1,0-1-6,-1 1 0,0-1-1,-1 1 1,0-1-1,0 1 1,-1-1-1,0 1 1,-1 0 0,-3-9-1,6 15 44,-1 0 0,0 0-1,0 0 1,0 1 0,0-1 0,0 0 0,0 0-1,-1 1 1,1-1 0,-1 1 0,1-1-1,-1 1 1,1 0 0,-1-1 0,0 1-1,1 0 1,-1 0 0,0 0 0,0 0 0,0 1-1,0-1 1,0 0 0,0 1 0,0-1-1,0 1 1,0 0 0,0 0 0,0 0-1,0 0 1,-1 0 0,1 0 0,0 0 0,0 1-1,0-1 1,0 1 0,0-1 0,0 1-1,0 0 1,0 0 0,1 0 0,-1 0 0,0 0-1,-2 3 1,1-3 3,0 0-1,1 1 1,-1 0 0,1 0-1,0-1 1,-1 2 0,1-1-1,0 0 1,0 0 0,0 1-1,0-1 1,1 1 0,-1-1-1,1 1 1,-1 0 0,1-1-1,0 1 1,0 0 0,0 0 0,0 0-1,1 0 1,-1 0 0,1 0-1,0 0 1,0 0 0,0 0-1,0 0 1,1 0 0,-1 0-1,2 4 1,0-2-46,0 0 1,0 0-1,1 0 0,-1-1 1,1 1-1,0-1 0,1 0 1,-1 0-1,1 0 0,0 0 1,0 0-1,0-1 0,0 0 1,0 0-1,1 0 0,8 4 1,51 15-2317,7-5-3209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15159,'0'0'2540,"0"23"-2356,0 16-93,-1 28 283,2 1 0,3-1 0,16 77 0,-20-144-356,1 1 0,-1-1 0,0 1-1,1 0 1,-1-1 0,0 1 0,1-1-1,-1 1 1,0 0 0,0-1 0,0 1-1,0 0 1,1-1 0,-1 1 0,0 0-1,0-1 1,0 1 0,0 0 0,-1-1-1,1 1 1,0 0 0,0-1 0,0 1-1,0 0 1,-1-1 0,1 1 0,0-1-1,-1 2 1,-12-17 522,-4-5-850,5 9 127,-2 0 0,0 1 0,0 0 0,-1 1 0,-23-11 0,30 17 158,1 0 1,0 0-1,-1 1 1,1 0 0,-1 0-1,0 0 1,0 1-1,0 0 1,0 1-1,0 0 1,1 0-1,-1 1 1,0 0-1,-11 3 1,17-3 22,0 0 0,0 0 0,0 0 1,1 1-1,-1-1 0,0 0 0,0 1 0,1 0 0,-1-1 1,1 1-1,0 0 0,0 0 0,-1 0 0,1 0 0,0 0 1,0 0-1,1 0 0,-1 0 0,0 0 0,1 0 0,-1 0 0,1 0 1,0 1-1,0-1 0,0 0 0,0 0 0,0 1 0,0-1 1,0 0-1,2 4 0,-1 0 27,0 0 0,0 0 0,1 0 0,0-1 0,0 1 0,0 0 0,1-1 0,-1 0 1,1 0-1,6 8 0,4-1 54,0-2 1,0 1-1,1-1 1,0-1-1,1-1 1,-1 0-1,2-1 1,-1 0 0,1-2-1,0 1 1,1-2-1,25 4 1,12-1 205,2-2 1,80-3 0,-130-2-289,1 0 1,-1-1-1,0 1 0,0-1 0,0 0 0,0-1 0,0 0 0,-1 0 1,1 0-1,0-1 0,-1 1 0,9-7 0,-10 6-21,-1 0 1,-1 0-1,1 0 0,0 0 0,-1 0 0,1-1 0,-1 1 0,0-1 0,0 1 0,-1-1 0,1 0 1,-1 0-1,0 0 0,0 0 0,0 0 0,0 0 0,-1 0 0,1 0 0,-1-7 0,0 6-17,0-1-1,-1 1 1,1-1 0,-1 1-1,0 0 1,0-1-1,-1 1 1,1 0-1,-1 0 1,0 0 0,-1 0-1,-5-8 1,5 9 70,1 1 0,-1 0 0,-1 1 0,1-1 1,0 1-1,0-1 0,-1 1 0,0 0 0,1 0 0,-1 0 1,0 1-1,0-1 0,0 1 0,0 0 0,0 0 1,0 1-1,-8-1 0,7 0 20,-1 0-1,0 1 1,1 0-1,-1 0 1,0 0 0,1 1-1,-1 0 1,1 0 0,-1 0-1,1 1 1,-1 0 0,1 0-1,0 0 1,0 1-1,0-1 1,0 1 0,0 1-1,1-1 1,-1 0 0,1 1-1,0 0 1,0 0-1,0 1 1,1-1 0,-1 1-1,1-1 1,0 1 0,1 0-1,-1 0 1,1 0 0,0 1-1,0-1 1,1 1-1,-2 9 1,1-11 1,1 1 1,0 0-1,1 0 0,-1-1 0,1 1 1,0 0-1,0 0 0,1 0 1,-1 0-1,1 0 0,0-1 0,0 1 1,1 0-1,0-1 0,-1 1 0,1-1 1,1 0-1,-1 1 0,1-1 0,0 0 1,0 0-1,0-1 0,4 5 0,3 0-66,-1-1-1,2-1 0,-1 0 0,0 0 0,1-1 0,0 0 0,1-1 0,16 5 0,-1-2-1238,50 6 0,-5-8-3529,20-4-6240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339 102 5314,'0'0'16349,"-6"-13"-15869,2 4-417,3 6-57,0-1 0,0 1 0,0-1 0,0 1 0,-1 0 0,0 0 0,1 0 0,-1 0 0,0 0 1,-1 0-1,1 0 0,0 0 0,-1 1 0,0-1 0,1 1 0,-1 0 0,0 0 0,0 0 0,0 0 0,-1 1 0,1-1 0,0 1 1,-5-2-1,-7 0 18,0 1 0,1 1 1,-1 0-1,0 1 0,0 0 1,0 1-1,0 1 0,-24 5 1,33-5-10,0 0 1,1 0 0,-1 1-1,0 0 1,0 0 0,1 0-1,0 1 1,0-1 0,0 1-1,0 0 1,0 1-1,1-1 1,0 1 0,0 0-1,0 0 1,1 0 0,-1 1-1,1-1 1,0 1 0,1 0-1,0 0 1,-4 11 0,4-10-11,1 0 1,-1 1 0,1-1 0,0 1 0,1-1 0,-1 0-1,2 1 1,-1-1 0,1 1 0,0-1 0,0 0 0,1 1-1,0-1 1,1 0 0,-1 0 0,1-1 0,1 1 0,-1 0-1,8 9 1,-4-8-27,0-1 0,0-1 0,0 0 0,1 0 0,0 0-1,0-1 1,0 0 0,1 0 0,-1-1 0,1 0 0,0-1 0,1 0 0,-1 0 0,18 2-1,-5-1-109,0-1 0,0-1 0,0-1 0,0-1 0,27-3 0,-42 2 108,-1 0 0,1 0 0,-1-1-1,1 0 1,-1 0 0,0 0 0,0-1 0,0 0 0,0 0 0,0-1 0,-1 1 0,1-1 0,-1 0 0,0-1 0,0 1 0,-1-1 0,1 0 0,-1-1 0,0 1 0,0 0 0,4-10-1,-2 1-326,7-13 1660,-12 26-1297,0 1 1,0-1-1,0 1 1,-1-1 0,1 1-1,0 0 1,0-1-1,0 1 1,0 0-1,0-1 1,0 1-1,0 0 1,0 0 0,0 0-1,0 0 1,0 0-1,0 0 1,0 0-1,0 0 1,-1 0-1,1 1 1,0-1 0,0 0-1,0 1 1,0-1-1,0 0 1,0 1-1,0-1 1,1 2-1,20 10 7,1-2-1,1 0 0,0-2 0,0 0 0,0-2 0,1 0 1,0-2-1,0-1 0,1-1 0,43-2 0,-64 0-39,-1 0-1,0-1 0,1 1 0,-1-1 1,1 0-1,-1 0 0,0-1 1,0 1-1,0-1 0,0 0 1,0 0-1,0 0 0,0-1 1,-1 1-1,1-1 0,-1 0 1,0 0-1,1 0 0,-1 0 1,-1-1-1,1 1 0,0-1 1,-1 1-1,0-1 0,0 0 1,0 0-1,0 0 0,-1-1 1,2-3-1,-2 1-14,0 1-1,0-1 1,0 1-1,-1-1 1,0 1-1,0-1 1,0 1 0,-1-1-1,0 1 1,0-1-1,-1 1 1,0-1-1,0 1 1,0 0 0,-1 0-1,0 0 1,0 1-1,-1-1 1,-5-7 0,1 4 38,-1 0 0,0 1 0,-1 0 0,1 1 1,-1 0-1,-1 0 0,0 1 0,1 0 0,-2 1 1,1 0-1,-1 1 0,1 0 0,-1 1 1,0 0-1,0 1 0,-1 1 0,1 0 0,-17 0 1,18 1 84,1 1 0,0 0 0,-1 0 0,1 1 0,0 0 0,0 1 0,0 0 0,0 1 0,0 0 0,1 1 0,-1-1 0,1 2 0,0-1 0,1 1 0,0 1 1,0 0-1,0 0 0,1 0 0,0 1 0,0 0 0,-10 17 0,15-22-109,-1 1-1,2-1 1,-1 1 0,0 0 0,1 0 0,0 0-1,-1 0 1,2 0 0,-1 0 0,0 1 0,1-1-1,0 0 1,0 0 0,0 0 0,0 1 0,1-1-1,0 0 1,0 0 0,0 0 0,0 0 0,1 0 0,-1 0-1,1 0 1,0-1 0,2 5 0,-1-4-391,1-1 1,-1 1-1,0 0 0,1-1 1,0 0-1,0 0 1,0 0-1,0 0 1,1-1-1,-1 0 1,1 0-1,8 3 0,40 6-8133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12310,'0'0'8916,"19"3"-8191,62 9-442,-77-11-276,0 0 0,0-1 0,0 1-1,-1 1 1,1-1 0,0 0 0,-1 1 0,1 0-1,-1 0 1,1 0 0,-1 0 0,0 1 0,0-1-1,0 1 1,0 0 0,0 0 0,-1 0-1,1 0 1,-1 0 0,0 1 0,0-1 0,0 0-1,0 1 1,-1 0 0,1 0 0,-1-1 0,0 1-1,0 0 1,0 0 0,0 5 0,-1-3-20,-1 0 1,1 0 0,-1 0-1,0 0 1,0 0-1,-1 0 1,0-1 0,0 1-1,0 0 1,-1-1 0,0 1-1,0-1 1,0 0-1,0 0 1,-1 0 0,-7 7-1,-18 11-13,-17 14 46,44-35-7,0 0-1,0 0 0,0 0 1,0 1-1,0-1 1,1 0-1,-1 1 0,1-1 1,-1 1-1,1-1 0,0 1 1,0 0-1,0-1 1,1 1-1,-2 4 0,3-5 18,0 0 0,0 0 0,0 1 0,0-1 0,0 0 0,0 0 0,1 0 0,-1 0-1,1 0 1,-1 0 0,1-1 0,0 1 0,-1 0 0,1-1 0,0 1 0,0-1 0,0 0 0,0 0-1,1 0 1,-1 0 0,0 0 0,5 1 0,-2 1 72,27 10 247,1-1 0,0-1 0,0-2 1,56 7-1,9-2-4644,-84-12 3053,-25-4-5761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10965,'0'0'4197,"19"11"-1922,66 34-669,-71-39-1402,-1-2-1,1 0 0,0 0 0,0-2 0,0 0 0,0 0 0,0-1 0,0-1 1,1 0-1,21-4 0,-5 2-23,-20 1-205,0-1-1,0 0 1,0 0 0,0-2 0,0 1 0,-1-1 0,1-1-1,-1 1 1,0-2 0,-1 0 0,1 0 0,-1 0 0,-1-1-1,1-1 1,-1 0 0,0 0 0,-1 0 0,0-1 0,0 0-1,-1 0 1,0-1 0,0 1 0,-1-1 0,-1-1 0,0 1-1,0-1 1,-1 0 0,0 1 0,2-21 0,-4 21-66,-1 1 1,0-1-1,-1 0 0,0 0 1,0 0-1,-1 0 0,0 1 1,-1-1-1,0 1 0,-9-18 1,8 20 85,1 2 0,-2-1 0,1 0 0,0 1 0,-1 0 0,0 0 0,-1 0 1,1 1-1,-1-1 0,1 1 0,-1 1 0,-1-1 0,1 1 0,0 0 0,-1 0 0,-9-2 0,11 3-15,-1 1-1,1 0 1,0 0 0,-1 0-1,1 0 1,-1 1-1,1 0 1,-1 0-1,1 1 1,-1 0-1,1-1 1,-1 2-1,1-1 1,0 1 0,0 0-1,0 0 1,-7 4-1,5-2 28,1 1 0,0 0-1,0 0 1,0 1-1,1-1 1,-1 1 0,1 1-1,1-1 1,-1 1 0,-6 13-1,3 0 112,0 0 0,1 0-1,2 0 1,0 1-1,1 0 1,0 0-1,2 0 1,1 25-1,1-39-99,1 1-1,0-1 0,0 1 0,1-1 0,-1 0 1,2 0-1,-1 1 0,1-2 0,0 1 1,1 0-1,0-1 0,0 1 0,0-1 0,1 0 1,-1 0-1,1-1 0,1 1 0,-1-1 1,1-1-1,9 7 0,-3-3-518,1-1-1,0 0 1,0-1-1,1 0 1,0-1-1,0-1 1,1 0-1,-1-1 1,23 3 0,40-4-6828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63 144 10853,'0'0'5234,"-6"6"-5015,3-3-121,1 0-1,-1 0 1,1-1-1,0 2 1,0-1-1,0 0 1,1 0-1,-1 1 0,1-1 1,-1 1-1,1-1 1,0 1-1,0-1 1,1 1-1,-1 0 1,1 0-1,0-1 1,0 1-1,0 0 1,0-1-1,1 1 1,0 0-1,-1-1 1,1 1-1,1 0 1,-1-1-1,0 1 1,1-1-1,0 0 1,-1 0-1,2 1 1,-1-1-1,0 0 0,0-1 1,1 1-1,0 0 1,-1-1-1,5 3 1,0 0 58,0-1 1,1 0-1,0-1 1,-1 1-1,1-2 0,1 1 1,-1-1-1,14 2 1,-18-3-107,0-1 0,0 0 0,-1 1 0,1-1 0,0-1 0,0 1 1,0 0-1,-1-1 0,1 0 0,0 0 0,-1 0 0,1 0 0,0-1 0,-1 0 1,0 1-1,1-1 0,-1 0 0,0 0 0,0-1 0,0 1 0,3-4 0,-1 1-57,-1-1 0,0-1 0,0 1-1,0 0 1,0-1 0,-1 0 0,0 0-1,-1 0 1,0 0 0,0 0 0,0 0-1,-1-1 1,0 1 0,0-1 0,-1 1-1,0-1 1,0 1 0,-1-1-1,0 1 1,0 0 0,-1-1 0,0 1-1,0 0 1,-1 0 0,1 0 0,-2 0-1,1 1 1,-1-1 0,0 1 0,0 0-1,-1 0 1,0 0 0,0 1 0,0-1-1,0 1 1,-1 0 0,0 1 0,0 0-1,-1 0 1,1 0 0,-1 0 0,0 1-1,1 0 1,-1 1 0,-1 0 0,1 0-1,0 0 1,-1 1 0,-12-1 0,16 1 8,0 1 0,0 0 0,0-1 0,0 1 0,0 1 0,0-1 0,1 1 0,-1-1 0,0 1 0,0 0 0,0 1 0,1-1 0,-1 1 0,1-1 0,-1 1 0,1 0 0,0 0 0,-1 1 0,1-1 0,0 1 0,1-1 0,-1 1 0,0 0 0,1 0 0,-1 0 0,1 0 0,0 1 0,0-1 0,1 1 0,-1-1 0,1 1 0,-1 0 0,1-1 0,0 1 0,0 0 0,1 0 0,-1 0 0,1 4 1,-1-3 23,1 0 1,0 0-1,0 0 1,0 0-1,0-1 1,1 1-1,0 0 1,0 0 0,0-1-1,1 1 1,-1 0-1,1-1 1,0 1-1,0-1 1,1 0-1,0 0 1,-1 0 0,1 0-1,4 4 1,-2-4-33,1 0 0,-1 0 0,0 0 0,1-1 0,0 0 0,0 0 0,0 0 0,0-1 0,0 0 0,0 0 0,1 0 0,-1-1 0,14 1 0,-10-1-192,-1 0-1,1-1 1,0 0-1,-1 0 1,1-1-1,0-1 1,-1 0-1,1 0 1,-1 0-1,1-1 1,-1-1-1,0 0 1,-1 0-1,1 0 1,-1-1-1,1-1 1,8-7-1,-12 9 290,1 0 1,0 0-1,0 0 0,0 1 1,0-1-1,0 2 0,1-1 1,13-3-1,-18 6-30,1-1 0,0 1 0,0 0 0,0 0 0,0 0-1,0 1 1,-1-1 0,1 1 0,0-1 0,0 1 0,-1 0 0,1 0 0,0 1 0,-1-1 0,1 0-1,-1 1 1,0-1 0,1 1 0,-1 0 0,0 0 0,0 0 0,0 0 0,0 0 0,2 3-1,11 15 128,0 0 0,-2 0 0,0 1-1,14 34 1,-26-54-483,-1-23-760,0 7 958,-1 0 179,1 0 0,1 1 0,0-1-1,1 0 1,7-26 0,-8 36-16,1 1 1,1-1-1,-1 1 0,1 0 0,-1 0 1,1 0-1,0 0 0,0 1 1,1-1-1,-1 1 0,1 0 0,0 0 1,0 0-1,0 0 0,0 1 1,0-1-1,1 1 0,-1 0 0,1 0 1,-1 1-1,1 0 0,6-2 0,1 1-220,0 0-1,-1 1 1,24 1-1,10 5-5640,-19 4-1832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3330,'0'0'3097,"0"39"-2262,0-17-634,0 0-1,2 0 1,0 0-1,1 0 1,2 0 0,0 0-1,2-1 1,0 0 0,21 40-1,-28-60-215,0 0 0,1 0 0,-1 0 0,1 0 0,-1 0 0,1 1 0,0-1 0,-1 0 0,1 0 0,0-1 0,0 1 0,0 0 0,0 0 0,0 0 0,0 0 0,0-1 0,0 1 0,0-1 0,0 1-1,0 0 1,0-1 0,1 0 0,-1 1 0,0-1 0,0 0 0,1 0 0,-1 1 0,0-1 0,0 0 0,1 0 0,-1 0 0,0 0 0,1-1 0,-1 1 0,0 0 0,0 0 0,0-1 0,1 1 0,-1-1 0,0 1 0,0-1 0,0 1 0,0-1 0,0 0 0,0 0 0,0 1-1,0-1 1,0 0 0,0 0 0,0 0 0,-1 0 0,2-2 0,7-7-247,-1-1 1,-1 0-1,12-24 0,-12 23 199,-7 11 191,20 21-108,-9-8 194,0-1-1,24 18 1,-32-27-105,0 0 0,0 0 0,1 0 0,-1 0 0,1 0 0,0-1 1,-1 1-1,1-1 0,0 0 0,0 0 0,0-1 0,0 1 0,0-1 0,0 0 0,0 0 0,7 0 1,-9-2-53,1 1 0,-1 0 0,1-1 1,-1 1-1,1-1 0,-1 0 0,0 0 1,0 0-1,0 0 0,0 0 1,0 0-1,0-1 0,-1 1 0,1-1 1,1-2-1,19-40-2,-20 39-151,1 0-1,-1 0 1,-1-1 0,0 1 0,0-1 0,1-11 0,-2 16 77,0 1-1,0-1 1,0 1 0,0-1-1,0 1 1,-1-1 0,1 1 0,0-1-1,-1 1 1,1 0 0,-1-1-1,1 1 1,-1-1 0,0 1-1,0 0 1,0 0 0,0-1-1,0 1 1,0 0 0,0 0-1,0 0 1,0 0 0,0 0 0,0 0-1,-1 0 1,1 1 0,0-1-1,-1 0 1,1 1 0,-1-1-1,1 1 1,-3-1 0,-2 0 10,-1 0 0,1 0 0,-1 1 0,1 0 0,-1 0 0,1 1 0,-1 0 0,1 0 0,-1 0 0,1 1 0,0 0 0,-9 3 0,12-3 26,0-1 0,0 1-1,1 0 1,-1 1 0,0-1 0,1 0 0,-1 1 0,1-1-1,0 1 1,0-1 0,0 1 0,0 0 0,0 0 0,1 0-1,0 0 1,-1 0 0,1 1 0,0-1 0,0 0 0,1 0 0,-1 1-1,1-1 1,0 0 0,0 5 0,0-6-17,0-1-1,0 0 1,-1 0-1,2 0 1,-1 0 0,0 0-1,0 0 1,0 0-1,0 0 1,1 0 0,-1 0-1,1 0 1,-1 0-1,0 0 1,1 0 0,0 0-1,-1 0 1,1 0 0,0 0-1,-1 0 1,1 0-1,0-1 1,0 1 0,1 1-1,27 1-2070,-13-3-1864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220 118 9332,'0'0'7358,"-1"-15"-5570,-8-46-678,8 59-1089,0 0 1,1 0-1,-1 0 1,0 0-1,0 0 1,-1 0-1,1 0 1,0 0-1,-1 0 1,1 1-1,-1-1 1,1 1 0,-1-1-1,0 1 1,0 0-1,1-1 1,-1 1-1,0 0 1,0 0-1,0 0 1,0 1-1,0-1 1,-3 0-1,-47-4 45,43 5-48,2-1-38,1 1 1,-1 0-1,1 1 0,0-1 1,-1 1-1,1 0 1,0 1-1,0 0 0,-10 3 1,14-3 20,-1 0 0,0 0 1,1 0-1,0 0 0,-1 0 0,1 0 1,0 1-1,0-1 0,0 1 1,0 0-1,1 0 0,-1-1 0,1 1 1,0 0-1,-1 0 0,2 0 0,-1 0 1,0 1-1,0-1 0,1 0 1,-1 5-1,1 8 132,0-1-1,1 1 1,0 0 0,1-1-1,1 1 1,1-1 0,0 0 0,0 0-1,2 0 1,0-1 0,15 26 0,-18-34-115,0-1-22,0 0 1,0 1 0,-1-1 0,0 1 0,0-1-1,0 1 1,0 0 0,-1 0 0,0-1 0,0 1-1,-1 0 1,0 0 0,0 9 0,-1-13-23,-1-1 0,1 0 0,0 0 0,0-1 0,0 1 0,-1 0 1,1 0-1,0-1 0,-1 1 0,1 0 0,-1-1 0,1 0 0,0 1 0,-1-1 0,1 0 0,-1 1 1,1-1-1,-1 0 0,1 0 0,-4-1 0,4 1-22,0 1-1,-1-1 1,1 0 0,0 0-1,-1 0 1,1 0-1,0-1 1,-1 1 0,1 0-1,0 0 1,0-1 0,-1 1-1,1-1 1,0 1-1,0-1 1,0 0 0,-1 1-1,1-1 1,0 0 0,0 0-1,0 0 1,0 0 0,-1-1-1,2 0-146,0 0-1,0 0 0,0 0 1,0 0-1,0 0 0,0 0 1,0 0-1,1 0 1,-1 0-1,1 0 0,0 0 1,-1 0-1,1 1 1,0-1-1,0 0 0,0 0 1,0 1-1,1-1 1,-1 1-1,0-1 0,3-1 1,33-26-5074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14983,'0'0'3185,"0"17"-3211,1 46 613,2 0 0,3 0-1,15 68 1,-20-129-592,0-1-1,-1 0 0,1 0 0,0 1 1,-1-1-1,0 0 0,1 1 0,-1-1 1,0 1-1,1-1 0,-1 0 0,0 1 0,0-1 1,0 1-1,-1-1 0,1 0 0,0 1 1,0-1-1,-1 1 0,1-1 0,-1 0 1,1 1-1,-1-1 0,0 0 0,-1 2 1,-1-2-16,1-1 0,-1 0 1,0 0-1,0-1 1,1 1-1,-1-1 1,0 1-1,0-1 1,1 0-1,-1 0 1,1 0-1,-1 0 0,-3-3 1,-71-34-436,-29-14 226,94 47 261,0 0 0,0 1 0,-1 1 0,1 0-1,-1 1 1,-21-1 0,33 3-12,-1 1-1,1 0 1,0 0-1,0 0 1,0 0-1,0 0 1,0 0-1,1 0 1,-1 0-1,0 0 1,0 0-1,1 1 1,-1-1-1,1 0 1,-1 1-1,1-1 1,-1 0-1,1 0 0,0 1 1,0-1-1,-1 1 1,1-1-1,0 0 1,0 1-1,1-1 1,-1 0-1,0 1 1,1 1-1,6 47 332,-2-41-254,1 1 0,0-1 0,0 0 1,1-1-1,0 0 0,0 0 0,1 0 0,0-1 0,0 0 0,1-1 1,0 0-1,0 0 0,19 8 0,-5-3 0,1-1 0,0-2-1,1 0 1,47 8 0,-26-10-57,1-1 0,0-2 0,0-3 0,71-8 0,-112 8-96,0-1 1,0 0 0,-1 0 0,1-1-1,0 1 1,0-1 0,-1-1-1,1 1 1,-1-1 0,0 0 0,0 0-1,0 0 1,0-1 0,0 0-1,-1 0 1,0 0 0,0 0 0,0-1-1,0 0 1,-1 1 0,1-2 0,-1 1-1,0 0 1,-1 0 0,0-1-1,1 1 1,-2-1 0,1 0 0,-1 0-1,0 0 1,1-8 0,-2 7 13,0 0 1,0 0-1,0 0 1,-1 0-1,-1 0 1,1 0-1,-1 0 1,0 1-1,-4-9 1,5 12 121,0 1 0,-1 0 0,1 0 0,0 0 0,-1 1 0,0-1 0,1 0 0,-1 0 0,0 1 0,0-1 0,0 1 0,0 0 0,0 0 0,0-1 0,-1 1 0,1 1 0,0-1 0,0 0 0,-1 0 0,1 1 1,0 0-1,-1-1 0,1 1 0,-1 0 0,1 0 0,-1 0 0,1 0 0,0 1 0,-1-1 0,-4 2 0,5-1-34,-1 0 1,1 0 0,-1 1 0,1-1-1,-1 1 1,1-1 0,0 1-1,0 0 1,0 0 0,0 0-1,0 0 1,0 0 0,0 0 0,1 1-1,-1-1 1,1 0 0,0 1-1,-1-1 1,1 1 0,0 0-1,1-1 1,-1 1 0,0 0 0,1 0-1,-1-1 1,1 1 0,0 3-1,0 0-221,-1-1 0,1 1-1,1 0 1,-1-1-1,1 1 1,0-1 0,0 1-1,0-1 1,1 0-1,0 1 1,0-1 0,0 0-1,3 5 1,30 22-4266,9-6-2633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16263,'0'0'8698,"18"-12"-7162,-8 5-1398,10-5-59,-1-2 0,0 0 1,-1-1-1,29-31 0,-34 29-155,-2-2 0,0 1 0,0-1 0,-2-1 0,-1 0 0,0 0 0,-2 0 0,0-1 0,-1 0 0,-1 0 1,-1-1-1,-1 1 0,-1-1 0,-1 1 0,0-1 0,-5-26 0,4 46 62,1 1 1,0-1 0,0 1-1,0-1 1,-1 1 0,1-1-1,-1 1 1,1-1 0,-1 1-1,1 0 1,-1-1 0,0 1-1,0 0 1,0 0 0,0 0-1,0-1 1,0 1-1,0 0 1,0 0 0,0 0-1,0 0 1,0 1 0,-1-1-1,1 0 1,0 0 0,-1 1-1,1-1 1,-1 1 0,1-1-1,0 1 1,-1 0 0,1 0-1,-1-1 1,1 1-1,-1 0 1,1 0 0,-1 0-1,1 1 1,-1-1 0,1 0-1,-1 0 1,1 1 0,-3 1-1,-2-1-2,0 1 0,0 1 0,0-1-1,1 1 1,-1 0 0,1 1 0,0-1 0,0 1-1,-6 6 1,1 1 32,0 0-1,1 1 1,0 1-1,1-1 1,0 1-1,1 1 1,1 0-1,0-1 1,1 2-1,0-1 1,1 1-1,1-1 1,0 1-1,1 0 1,0 26-1,2-36-170,0 1-1,1-1 0,0 0 0,-1 0 1,2 0-1,-1 1 0,0-1 1,1 0-1,0 0 0,0-1 0,1 1 1,-1 0-1,4 4 0,-1-3-538,1 0 0,-1-1 0,1 1-1,0-1 1,0-1 0,1 1 0,-1-1 0,10 5-1,44 16-6527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357 146 12902,'0'0'5573,"-6"-17"-3935,-23-53-688,26 66-892,-1 0-1,1 0 1,-1 0 0,0 0 0,0 0-1,0 1 1,-1 0 0,0 0-1,1 0 1,-1 0 0,0 1 0,0 0-1,0 0 1,0 0 0,-1 1 0,1 0-1,-1 0 1,1 0 0,0 0-1,-1 1 1,-5 0 0,1-1-45,-2 0 22,-12-2 154,1 2 1,-26 1-1,45 0-166,-1 0 1,0 0-1,1 1 1,-1-1-1,1 1 1,-1 1-1,1-1 0,0 1 1,-1-1-1,1 1 1,0 0-1,0 1 1,0-1-1,0 1 0,1-1 1,-1 1-1,-4 5 1,7-6-17,-1 0 0,1-1 0,-1 1-1,1 0 1,0 0 0,0 0 0,0 1 0,0-1 0,0 0 0,0 0 0,1 1 0,-1-1 0,1 0 0,0 0 0,-1 1 0,1-1 0,0 1 0,0-1 0,1 0-1,-1 1 1,0-1 0,1 0 0,-1 1 0,1-1 0,0 0 0,0 0 0,0 0 0,0 0 0,0 0 0,0 0 0,1 0 0,-1 0 0,1 0 0,-1 0 0,1 0-1,0-1 1,-1 1 0,1-1 0,0 0 0,0 1 0,0-1 0,0 0 0,0 0 0,5 1 0,4 3 32,0 0 0,0-1 0,0 0 0,1-1 0,0-1 0,-1 0 0,18 1 0,-22-3-46,0 1 0,0-1 0,-1-1-1,1 1 1,0-1 0,0-1 0,-1 1 0,7-3 0,-10 2 11,1 0 0,-1 0 1,0 0-1,-1 0 0,1-1 0,0 1 1,-1-1-1,1 1 0,-1-1 0,0 0 1,0 0-1,0 0 0,0 0 0,-1-1 1,1 1-1,1-5 0,-3 7 92,1-1-1,-1 1 1,1-1-1,0 1 1,-1-1-1,1 1 1,0-1-1,0 1 1,0 0-1,0 0 1,0-1 0,0 1-1,1 0 1,-1 0-1,0 0 1,1 0-1,-1 0 1,0 1-1,1-1 1,-1 0-1,1 0 1,-1 1 0,3-1-1,0 1-3,1 0-1,-1 0 1,1 1-1,-1-1 1,1 1-1,-1 0 1,8 3-1,130 33-1645,-116-32-2610,46 2 1,-19-6-4532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14 17160,'0'0'3577,"-16"-3"-2923,-2-1-585,1 1 0,-1 1 0,0 1-1,0 0 1,0 2 0,0-1 0,1 2 0,-1 1 0,-26 6-1,28-3-1,0 1-1,1 0 0,0 1 1,0 0-1,1 2 0,-14 10 1,24-16-49,-1-1 1,1 1 0,0 0 0,1 0 0,-1 1 0,0-1 0,1 1 0,0-1 0,0 1 0,1 0 0,-1 1-1,1-1 1,0 0 0,1 0 0,-1 1 0,1-1 0,0 1 0,0 0 0,1-1 0,0 1 0,0-1 0,1 7 0,0-6-3,1-1 0,0 0 0,1 0 1,-1 0-1,1 0 0,0 0 1,0-1-1,1 1 0,-1-1 1,1 0-1,0 0 0,0 0 1,1-1-1,-1 0 0,1 1 1,-1-1-1,1-1 0,0 1 1,0-1-1,10 4 0,4 1-125,0-1 0,1 0 0,0-1 0,27 3 0,24-6-545,-71-2 643,1 0 0,-1 0 0,0 0 0,1 0 0,-1 0 0,0-1 0,1 1 0,-1 0 0,0 0 0,0 0 0,1-1-1,-1 1 1,0 0 0,0 0 0,1-1 0,-1 1 0,0 0 0,0-1 0,0 1 0,0 0 0,1 0 0,-1-1 0,0 1 0,0 0 0,0-1 0,0 1 0,0 0 0,0-1 0,0 1 0,0-1 0,0 1-1,0 0 1,0-1 0,0 1 0,0 0 0,0-1 0,0 1 0,-1 0 0,1-1 0,0 1 0,0 0 0,0 0 0,0-1 0,-1 1 0,1 0 0,0-1 0,0 1 0,0 0 0,-1 0 0,1-1-1,0 1 1,-1 0 0,1 0 0,0 0 0,-1-1 0,-4-2-25,0 1 1,-1-1-1,1 1 0,0 0 0,-1 0 0,0 1 1,1-1-1,-1 1 0,0 0 0,-10 1 0,-67 1-252,73 0 282,-2 0 105,-1 1 0,1 0 0,-1 1 0,1 0 0,0 1 0,0 1 0,1 0 0,-1 0 0,1 1 0,0 1 0,-17 12 0,22-14-36,0 0 0,1 0 0,-1 0 1,1 1-1,0 0 0,1 0 0,-1 0 1,1 0-1,0 1 0,1 0 0,0-1 1,0 1-1,0 1 0,1-1 0,0 0 0,0 0 1,1 1-1,0-1 0,0 1 0,1 13 1,1-17-39,0 1 1,1 0 0,-1-1 0,1 1-1,0-1 1,0 0 0,1 0 0,-1 0 0,1 0-1,0 0 1,0 0 0,0-1 0,1 1-1,-1-1 1,1 0 0,0 0 0,0-1-1,0 1 1,0-1 0,0 1 0,1-1-1,-1-1 1,8 3 0,12 5 94,1-2-1,-1-1 1,27 3-1,17-2-16,111-1 0,-169-6-93,-9 0 81,-1-1-214,0 1 0,0-1 0,0 1 0,0 0 0,-1-1 0,1 1 0,0-1 0,0 1 0,0 0 0,0-1 0,0 1 0,-1 0 0,1-1 0,0 1 0,0 0 0,-1-1 0,1 1 0,0 0 0,0-1 0,-1 1 0,1 0 0,0 0 0,-1-1 0,1 1 0,-1 0 0,1 0 0,0 0-1,-1 0 1,1 0 0,0-1 0,-1 1 0,1 0 0,-1 0 0,1 0 0,0 0 0,-1 0 0,0 0 0,-2 0-989,-13-4-7670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12310,'0'0'1416,"-2"16"-613,-7 60 835,4-1-1,6 106 0,0-171-1592,1-1 1,0 1-1,1-1 0,0 0 1,1 0-1,0 0 0,8 14 1,-56-48-1400,36 21 1176,-14-6 90,0 1 0,-1 1-1,0 1 1,0 1 0,0 1 0,-1 1-1,0 1 1,0 2 0,-37 1-1,59 0 107,0 0-1,0 1 0,-1-1 0,1 1 0,0 0 1,0-1-1,0 1 0,0 0 0,0 0 1,0 0-1,1 1 0,-1-1 0,0 0 1,0 1-1,1-1 0,-1 1 0,1 0 1,-1-1-1,1 1 0,0 0 0,0 0 0,0 0 1,0 0-1,0 0 0,0 0 0,0 0 1,1 0-1,-1 0 0,1 0 0,-1 1 1,1-1-1,0 0 0,0 0 0,0 0 0,0 1 1,1-1-1,-1 0 0,0 0 0,1 0 1,-1 1-1,1-1 0,0 0 0,0 0 1,0 0-1,0 0 0,0-1 0,0 1 1,1 0-1,1 2 0,3 2 94,1-1 0,0 1-1,0-1 1,1 0 0,-1-1 0,1 0-1,0 0 1,0-1 0,1 0 0,-1 0-1,1-1 1,-1 0 0,14 1 0,17 1 129,67-1-1,-77-3-183,-12 0-133,1-1 0,0-1 0,-1 0 0,1-1 0,-1-1 0,31-11 0,-43 14-59,0-1 0,0-1 0,0 1 1,-1 0-1,1-1 0,-1 0 0,0 0 0,0-1 0,0 1 0,0-1 1,0 0-1,-1 0 0,1 0 0,-1 0 0,0-1 0,-1 1 1,1-1-1,-1 0 0,0 0 0,0 1 0,0-1 0,-1-1 0,0 1 1,0 0-1,0 0 0,0-9 0,-1 14 137,-3-30-419,3 29 479,0 0 0,0 0 0,0 0-1,-1 0 1,1 0 0,0 1-1,-1-1 1,1 0 0,0 0-1,-1 0 1,1 1 0,-1-1-1,1 0 1,-1 1 0,0-1-1,1 0 1,-1 1 0,0-1 0,1 1-1,-1-1 1,0 1 0,0-1-1,1 1 1,-1 0 0,0-1-1,0 1 1,0 0 0,0 0-1,0-1 1,-1 1 0,2 0 403,-1 7-416,1 0-1,1-1 1,-1 1 0,1 0-1,1 0 1,-1-1-1,1 1 1,0-1 0,4 10-1,-3-12 7,0 0 0,0 0 0,0 0 0,1 0 0,-1 0 0,1-1 0,0 0 0,0 1 0,0-1 0,1-1 0,-1 1 0,1-1 0,6 3 1,4 1-55,0-1 1,0-1 0,0-1 0,1 0 0,0-1 0,-1 0 0,1-1 0,0-1 0,0-1 0,20-3 0,-34 4-41,0 0 0,0-1 0,0 1 0,0-1 0,0 0 0,0 1 0,0-1 0,0 0-1,0 0 1,0 0 0,-1 0 0,1-1 0,0 1 0,-1 0 0,1-1 0,-1 1 0,1-1 0,-1 0 0,0 1 0,0-1 0,1 0 0,-1 0-1,-1 0 1,1 0 0,0 0 0,0 0 0,0-2 0,0-4 20,0 1 0,-1-1-1,0 0 1,0 0 0,-3-14 0,0-10 3360,9 52-2254,0-12-1164,-1-1 0,1 1 0,1-1 0,-1 0 0,1 0 0,1-1 0,-1 0 0,1 0 0,12 6 0,46 20-4795,-13-15-2659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278 368 13158,'0'0'2727,"1"-15"-1209,2-50-673,-2 61-828,-1-1-1,-1 1 0,1 0 0,0 0 0,-1 0 0,0 0 1,0 0-1,0 0 0,-1 0 0,1 0 0,-1 0 0,0 1 1,0-1-1,0 1 0,-1-1 0,1 1 0,-1 0 1,0 0-1,1 0 0,-1 0 0,-1 0 0,1 1 0,0-1 1,-1 1-1,1 0 0,-1 0 0,0 0 0,-7-2 0,-2 0-28,0 1-1,0 1 1,0 0-1,0 0 1,0 1-1,-24 2 1,32 0 11,1-1 0,-1 1 0,1 0 0,0 0 0,0 0 0,0 1 0,0 0 0,0 0 0,0 0 1,0 0-1,0 0 0,1 1 0,-1-1 0,1 1 0,0 0 0,0 0 0,0 1 0,0-1 0,0 1 0,1-1 0,-1 1 0,1 0 0,0 0 1,0 0-1,1 0 0,-1 0 0,1 0 0,0 0 0,-1 6 0,0 2 13,0 0 0,0 0 0,1 0-1,1 0 1,0 0 0,1 0 0,0 1 0,1-1 0,6 21 0,-2-16 80,1 0 1,0 0 0,2-1 0,0 0 0,21 27 0,67 69 331,-73-89-379,-2 1-1,-1 2 1,-1 0-1,-1 0 1,28 53-1,-46-76-77,1 0 0,-1-1 0,0 1 0,0 0-1,0 0 1,0 0 0,0 0 0,-1 0 0,0 0 0,1 0 0,-1 0 0,0 0-1,0 0 1,-1 0 0,1 0 0,-1 0 0,1-1 0,-3 7 0,1-7-9,1 0 1,-1 0-1,0 0 1,0-1 0,0 1-1,0 0 1,0-1-1,-1 0 1,1 1-1,-1-1 1,1 0 0,0 0-1,-1 0 1,0 0-1,1-1 1,-1 1-1,1-1 1,-1 1 0,0-1-1,-4 0 1,-7 1-6,1-1 1,-1 0-1,0-1 0,0 0 1,1-1-1,-1-1 1,1 0-1,0-1 1,-25-10-1,34 11 72,-1 1 0,1 0 0,0-1 0,0 0 0,0 0 0,0 0 0,1-1 1,-1 1-1,1-1 0,0 0 0,0 0 0,0 0 0,1 0 0,-1 0 0,1-1 0,0 1 0,0-1 0,1 1 0,-1-1 0,1 0 0,0 0 0,0 0 0,1 0 0,-1 0 1,1 1-1,0-1 0,0 0 0,1 0 0,0 0 0,0 0 0,2-7 0,0 2 6,1 1 1,0 0-1,1 0 1,0 0-1,0 0 1,1 1-1,0 0 0,1 0 1,0 0-1,0 1 1,0 0-1,12-8 1,17-12 3,55-32-1,-82 54-16,147-77-129,-107 59 85,-2-2 0,0-1-1,72-57 1,-113 77 36,0 0 1,0-1-1,0 0 1,-1 0-1,-1 0 0,1 0 1,-1-1-1,0 0 1,-1 0-1,0 0 0,0 0 1,-1-1-1,0 1 0,0-1 1,-1 1-1,0-1 1,0 1-1,-1-1 0,0 0 1,-1 1-1,0-1 0,0 0 1,-1 1-1,0 0 1,-1-1-1,0 1 0,0 0 1,0 0-1,-1 0 1,0 1-1,-1-1 0,0 1 1,0 0-1,0 0 0,-1 1 1,-8-7-1,11 10-4,1 0-1,-1 1 0,-1 0 1,1-1-1,0 1 1,0 0-1,-1 1 0,1-1 1,-1 1-1,1-1 1,-1 1-1,0 0 0,0 1 1,1-1-1,-1 0 1,0 1-1,0 0 0,0 0 1,-4 1-1,2 0-6,1 1 0,-1-1 0,1 1 0,0 0 1,0 1-1,0 0 0,0-1 0,1 1 0,-1 1 0,1-1 0,-9 9 0,4-2 24,0 0-1,1 1 1,0 0 0,0 0-1,1 1 1,1 0-1,0 1 1,0-1-1,-6 26 1,10-28 13,-1 0 0,2 1-1,0-1 1,0 1 0,1 0 0,0-1 0,1 1-1,0-1 1,1 1 0,0-1 0,0 1 0,1-1-1,1 0 1,0 0 0,0-1 0,1 1 0,9 14-1,-6-14-27,1 0 0,0-1 0,0 0-1,0-1 1,1 0 0,1 0-1,-1-1 1,1 0 0,0-1 0,1-1-1,0 1 1,-1-2 0,1 0 0,19 4-1,-4-2-347,0-1-1,0-1 1,0-2-1,0 0 1,1-2-1,-1-1 1,36-6-1,-60 6 313,0 1 0,1-1 0,-1 0 0,0-1 0,1 1 0,-1 0 0,0-1 0,0 0 0,0 0 0,0 0 0,0 0-1,-1 0 1,1-1 0,-1 1 0,1-1 0,-1 1 0,0-1 0,0 0 0,0 0 0,0 0 0,-1 0 0,1-1 0,-1 1-1,0 0 1,0 0 0,0-1 0,0 1 0,-1-1 0,1 1 0,-1-1 0,0 1 0,0-1 0,0 1 0,0-1 0,-2-5-1,0-1 292,0-1-1,0 1 1,-2 0-1,1 0 1,-1 0-1,0 0 0,-1 0 1,-1 1-1,1 0 1,-12-13-1,15 30-101,1 0 0,0 0 0,0 1 0,0-1 0,1 12 0,1-13-155,-1 0 1,1 0-1,0 0 1,0 0 0,1-1-1,0 1 1,0 0-1,1-1 1,-1 0-1,1 1 1,1-1 0,-1 0-1,1-1 1,0 1-1,1-1 1,-1 1-1,1-1 1,0-1-1,0 1 1,1-1 0,-1 0-1,1 0 1,0 0-1,0-1 1,0 0-1,1 0 1,-1 0-1,8 1 1,10 3-145,0-1-1,0-1 1,1-1-1,0-1 1,0-1-1,38-3 1,-58 1 42,-1 0 1,1 0-1,-1-1 1,0 0-1,1 0 0,-1 0 1,0 0-1,0-1 1,0 0-1,0 1 1,0-1-1,0-1 1,-1 1-1,1-1 1,-1 1-1,1-1 0,-1 0 1,0 0-1,0 0 1,0-1-1,0 1 1,-1-1-1,0 0 1,1 0-1,1-5 0,-1 1-48,0-1-1,-1 0 0,0 0 1,0-1-1,-1 1 0,0 0 1,-1-1-1,0 1 0,0 0 1,-1-1-1,-2-8 0,3 16 279,-1 0-1,1 1 1,0-1-1,-1 0 1,1 0-1,-1 1 1,0-1 0,1 0-1,-1 1 1,0-1-1,0 1 1,0-1-1,-2-1 1,-3 5 2207,4 14-1995,1-6-541,2-1 1,-1 1 0,1-1-1,1 1 1,2 11-1,-2-17-322,-1 0-1,1 0 1,0 0-1,0-1 1,0 1-1,1-1 1,-1 1-1,1-1 1,0 0-1,0 0 1,0 0-1,0-1 0,0 1 1,1-1-1,4 3 1,32 12-9384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88 10645,'0'0'2857,"-18"-12"-184,-60-37-685,72 45-1895,1 1 0,-1 0 0,0 0-1,0 0 1,0 1 0,0 0 0,-1 0 0,1 1 0,0-1 0,-1 1 0,1 1-1,-1-1 1,1 1 0,-1 1 0,1-1 0,-1 1 0,1 0 0,-9 2 0,12-1-88,-1 0 1,0 0 0,1 0-1,-1 0 1,1 0 0,0 1 0,-1 0-1,1-1 1,0 1 0,1 0-1,-1 1 1,0-1 0,1 0 0,0 1-1,0-1 1,0 1 0,0 0-1,1 0 1,-1 0 0,1 0 0,0 0-1,0 0 1,0 0 0,0 7 0,1-4 17,-1 0 0,1 0 0,0-1 0,1 1 0,0 0 0,0-1 0,0 1 0,0-1 0,1 1 1,0-1-1,1 0 0,0 0 0,6 11 0,-4-9-7,1-1 0,0-1 0,1 1 0,0-1 0,0 0 0,0 0 0,1-1 0,0 0-1,13 7 1,-3-4-378,1 0 0,0-1-1,0-1 1,0-1 0,0-1-1,1 0 1,0-2 0,0 0-1,0-1 1,21-2 0,-38 1 289,0-1 1,-1 1 0,1-1 0,-1 1 0,1-1 0,-1 0 0,0 0 0,1 0 0,-1 0 0,0 0-1,0-1 1,1 1 0,-1-1 0,0 1 0,0-1 0,-1 0 0,1 0 0,0 0 0,-1 0-1,1 0 1,-1 0 0,1 0 0,-1-1 0,0 1 0,0 0 0,0-1 0,0 1 0,-1-1-1,1 1 1,-1-1 0,1-4 0,0-34 1451,-6 13 4314,8 35-5716,0-1 0,1 0-1,0 0 1,0-1-1,0 1 1,1-1-1,0 0 1,0 0-1,0 0 1,0-1-1,7 5 1,5 2-1,1 0-1,29 13 1,-33-18-71,0 0 1,0-2-1,0 0 1,1 0-1,0-1 1,0-1-1,-1-1 1,1 0-1,0-1 1,0 0-1,16-3 1,-28 2 69,0 0 0,-1 0-1,1-1 1,0 1 0,-1-1 0,1 1 0,-1-1 0,1 0 0,-1 0 0,0 0 0,0-1 0,0 1-1,0 0 1,0-1 0,0 1 0,-1-1 0,1 0 0,-1 1 0,0-1 0,1 0 0,-1 0 0,-1 0 0,1 0-1,0 0 1,-1 0 0,0 0 0,1 0 0,-1 0 0,0 0 0,-1 0 0,0-5 0,1 1 32,0 0 0,-1-1 0,-1 1 0,1-1 0,-1 1 0,0 0 0,-1 0 0,1 0-1,-1 0 1,-1 1 0,0-1 0,-4-6 0,1 6 61,-1 0 0,1 0 0,-1 1 0,-1 0-1,1 0 1,-1 1 0,0 1 0,0-1 0,0 1-1,-1 1 1,1-1 0,-1 2 0,0-1-1,0 1 1,0 1 0,0 0 0,0 0 0,0 1-1,0 1 1,0-1 0,-13 4 0,18-3-62,0 1 0,1 0 0,-1 0 1,1 1-1,-1-1 0,1 1 0,0 0 0,0 0 1,0 1-1,0-1 0,1 1 0,0 0 0,-1-1 1,-4 9-1,7-10-87,0 0 0,0 0 0,0 1 0,0-1 0,0 0 0,0 0 0,0 1 0,1-1 0,-1 0 0,1 1-1,0-1 1,0 1 0,0-1 0,0 3 0,0-3-116,1 0 0,-1-1 0,1 1-1,0-1 1,0 1 0,-1-1 0,1 1 0,0-1-1,0 1 1,0-1 0,1 0 0,-1 0-1,0 1 1,0-1 0,1 0 0,-1 0 0,1 0-1,-1 0 1,1-1 0,-1 1 0,1 0-1,1 0 1,37 9-5163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57 12662,'0'0'7056,"-7"-12"-6279,-24-32-687,31 44-96,0 0-1,0 0 0,0 0 1,0 0-1,-1 1 0,1-1 1,0 0-1,0 0 0,0 0 1,0 0-1,0 0 0,0 1 1,0-1-1,0 0 0,0 0 1,0 0-1,0 0 0,-1 0 1,1 0-1,0 0 0,0 1 1,0-1-1,0 0 0,0 0 1,0 0-1,-1 0 0,1 0 1,0 0-1,0 0 0,0 0 1,0 0-1,0 0 0,-1 0 1,1 0-1,0 0 0,0 0 1,0 0-1,0 0 0,-1 0 1,1 0-1,0 0 0,0 0 1,0 0-1,0 0 0,0 0 1,-1 0-1,6 18-250,4 0 266,1-2 0,0 1 0,1-1 0,1-1 0,1 0 0,0 0 0,18 14 0,-16-16-1,-1 0 0,-1 2 1,0-1-1,-1 2 0,-1 0 1,0 0-1,10 22 0,-20-37-86,-1 0-1,1 1 1,0-1 0,-1 1-1,1-1 1,-1 1 0,1-1-1,-1 1 1,0-1 0,0 1-1,1-1 1,-1 1-1,0-1 1,0 1 0,-1-1-1,1 1 1,0-1 0,0 1-1,-1-1 1,1 1 0,-1-1-1,0 1 1,0 1-1,0-2 23,-1 0 1,1 0-1,0-1 0,0 1 0,-1 0 0,1-1 0,0 1 0,-1-1 0,1 1 0,-1-1 0,1 0 0,-1 1 0,1-1 0,-1 0 1,1 0-1,-1 0 0,1 0 0,0-1 0,-3 1 0,-2-1-15,0 0 1,1-1-1,-1 0 1,0 1-1,1-2 1,-1 1-1,1-1 1,0 0-1,0 0 1,-9-7-1,12 8 87,0 0 0,0 0 1,1 0-1,-1 0 0,0 0 0,1 0 0,0 0 0,-1-1 1,1 1-1,0-1 0,0 1 0,0 0 0,1-1 0,-1 0 0,1 1 1,-1-1-1,1 1 0,0-1 0,0 0 0,0 1 0,0-1 1,0 1-1,1-1 0,-1 0 0,1 1 0,0-1 0,-1 1 1,1-1-1,0 1 0,1 0 0,-1-1 0,0 1 0,3-3 0,0 0 65,1 0-1,0 0 0,1 0 1,-1 1-1,1-1 0,0 2 0,0-1 1,0 0-1,0 1 0,1 0 1,9-2-1,13-3-44,1 2-1,0 1 1,42-1 0,-48 5-2,1 0 1,-1-2 0,1-1 0,-1-2 0,-1 0 0,30-11 0,-51 16-8,0 0 0,0 0 1,0 0-1,-1 0 0,1 0 0,0-1 1,0 1-1,-1-1 0,1 1 1,-1-1-1,1 1 0,-1-1 0,0 0 1,0 0-1,1 1 0,-1-1 1,0 0-1,-1 0 0,1 0 0,0 0 1,-1-1-1,1 1 0,0-2 1,-2 2-17,1 1 1,0-1-1,0 0 0,-1 1 1,1-1-1,-1 1 1,1-1-1,-1 1 1,0-1-1,0 1 1,1 0-1,-1-1 1,0 1-1,0 0 1,0-1-1,-1 1 1,1 0-1,0 0 1,0 0-1,-1 0 1,1 0-1,0 0 1,-1 1-1,1-1 1,-1 0-1,1 1 1,-1-1-1,1 1 1,-1-1-1,-2 1 1,0-2-5,0 1 0,0 0 0,0 0 0,0 1 0,0-1 0,0 1 0,0 0 0,0 0 0,0 0 0,0 0 0,0 1 0,0 0 0,0 0 0,0 0 0,0 0 0,0 1 0,0-1 0,1 1 0,-1 0 0,1 0 0,-1 0 0,-4 4 0,5-1 105,0-1 0,0 1-1,0 0 1,0 0 0,1 0-1,-1 0 1,1 1-1,1-1 1,-1 1 0,1-1-1,0 1 1,0-1 0,1 1-1,-1 0 1,2 8-1,-1-10 7,0 0-1,1 0 1,-1 0-1,1 0 0,0 0 1,0 0-1,0-1 1,1 1-1,0 0 1,-1-1-1,1 1 0,0-1 1,1 0-1,-1 0 1,5 6-1,0-3 12,-1 0-1,1-1 1,0 0-1,1 0 1,-1 0-1,16 6 1,-1-3 3,0 0 0,1-2 0,-1 0 0,40 3 0,1-8 197,-12-2-1479,-20 5-4389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10789,'0'0'6598,"0"0"-6585,1 1 1,-1-1 0,1 0-1,-1 0 1,0 0 0,1 1 0,-1-1-1,0 0 1,1 0 0,-1 1-1,0-1 1,0 0 0,1 1-1,-1-1 1,0 1 0,0-1 0,1 0-1,-1 1 1,0-1 0,0 0-1,0 1 1,0-1 0,0 1-1,0-1 1,1 1 0,-1-1 0,0 0-1,0 1 1,0-1 0,-1 1-1,1-1 1,0 1 0,0-1-1,0 0 1,0 1 0,0 0 0,9 149 807,19 158 481,-26-299-1436,-2-3-31,1-1 0,0 0 0,0 0 0,0 0-1,1 0 1,0 0 0,0 0 0,0 0 0,0 0 0,4 4 0,-3-7-1172,-2-29-10863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7860,'0'0'704,"18"1"-496,142 2 1206,-157-3-1410,0-1-1,1 1 1,-1-1-1,0 0 1,0 1 0,0-1-1,1-1 1,-1 1-1,0 0 1,0-1 0,-1 1-1,1-1 1,0 0-1,-1 0 1,1 0 0,-1 0-1,1-1 1,-1 1-1,0 0 1,0-1 0,0 0-1,-1 1 1,1-1 0,0 0-1,-1 0 1,0 0-1,0 0 1,0 0 0,0 0-1,0 0 1,-1 0-1,0-1 1,1 1 0,-1 0-1,0 0 1,-1-7-1,0 10-12,0-1 0,1 0 0,-1 0 0,0 0 0,1 1 0,-1-1 0,0 0 0,0 1 0,0-1 0,0 0 0,0 1 0,0-1 0,1 1 0,-1 0 0,-1-1 0,1 1 0,0 0 0,0-1 0,0 1 0,0 0 0,0 0 0,0 0 0,0 0 0,-2 0 0,-35 0-177,29 1 90,6-1 102,0 0-1,-1 1 0,1-1 0,0 1 0,0 0 0,0 0 0,0 0 0,0 0 1,1 1-1,-1-1 0,0 1 0,1 0 0,-1-1 0,1 1 0,-1 0 0,1 0 1,0 1-1,0-1 0,0 0 0,0 1 0,0-1 0,1 1 0,-1 0 0,1-1 0,0 1 1,-1 0-1,2 0 0,-1 0 0,0 0 0,0 0 0,1 0 0,-1 5 0,1-2 41,-1-1-1,1 1 0,0-1 1,0 1-1,0 0 0,1-1 1,0 1-1,0-1 0,0 0 1,1 1-1,0-1 0,0 0 0,0 0 1,1 0-1,0 0 0,0 0 1,5 6-1,-4-7-14,-1-1 0,1 0 0,-1 0-1,1 0 1,0 0 0,0-1 0,0 1 0,0-1 0,1 0 0,-1 0 0,0-1-1,1 1 1,0-1 0,-1 0 0,1 0 0,0 0 0,0-1 0,0 1-1,-1-1 1,1 0 0,0-1 0,0 1 0,-1-1 0,10-2 0,-9 1-348,0-1 0,0 1 0,0-1 1,0 0-1,-1 0 0,1-1 0,-1 1 1,0-1-1,0 0 0,0 0 0,0 0 0,-1-1 1,5-7-1,8-15-5024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12582,'0'0'3353,"22"-11"-2230,0-1-791,-12 6-162,1 0 0,-1 0 0,2 1 0,-1 1 0,0 0 0,1 0 0,-1 1 0,1 1 0,0 0 0,0 0 0,14 1 0,6 1 193,1 1-1,-1 2 1,0 1-1,36 10 1,-52-10-289,0 1-1,0 1 1,-1 0-1,1 1 1,-1 0-1,-1 1 1,0 1-1,0 1 1,23 20-1,-35-28-87,0 0 0,0 0-1,0 0 1,0 0 0,0 0 0,0 0 0,-1 1-1,0-1 1,1 1 0,-1-1 0,0 1 0,0 0-1,0-1 1,0 1 0,-1 0 0,1 0-1,-1 0 1,0-1 0,0 1 0,0 0 0,0 0-1,-1 5 1,0-5 4,0 0 0,-1 0 0,1 0-1,-1 0 1,0-1 0,1 1 0,-1 0 0,-1-1-1,1 1 1,0-1 0,-1 0 0,1 0 0,-1 0-1,1 0 1,-1 0 0,0 0 0,0-1 0,0 1-1,-3 0 1,-16 6-36,-1-1 0,0 0 0,1-2 0,-47 4 0,-95-4-479,142-5 405,18 0 57,-37-3-792,40 3 801,1 0 0,-1-1 0,0 1 0,0 0 1,1 0-1,-1 0 0,0 0 0,1-1 0,-1 1 0,0 0 0,1-1 1,-1 1-1,0 0 0,1-1 0,-1 1 0,1-1 0,-1 1 0,0-1 1,1 1-1,-1-1 0,1 1 0,0-1 0,-1 0 0,1 1 0,0-1 1,-1 0-1,1 1 0,0-1 0,-1 0 0,1 1 0,0-1 0,0 0 1,0 0-1,0 1 0,0-1 0,0 0 0,0 0 0,0 1 0,0-1 1,0 0-1,0 1 0,0-1 0,1 0 0,-1 0 0,0 1 0,1-2 1,0 1-187,0-1 0,0 0 0,0 1 0,1-1 0,-1 1 0,0 0 0,1 0 0,-1-1 0,1 1 0,-1 0 1,1 0-1,3-1 0,44-18-4576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86 14855,'0'0'5093,"-17"-10"-4624,11 7-465,-11-8 56,-1 1 0,0 1 0,0 1 0,-1 1 0,0 0 0,-1 1 0,1 1 0,-31-3 1,41 8-33,-2-1-11,-1 1 0,1 0 1,0 1-1,0 0 1,-16 4-1,25-4-9,-1 0 0,0 0 0,1 0 1,-1 0-1,1 0 0,-1 1 0,1-1 0,0 1 0,-1 0 0,1 0 1,0 0-1,0 0 0,0 0 0,1 0 0,-1 0 0,0 1 0,1-1 1,-1 1-1,1-1 0,0 1 0,0-1 0,0 1 0,0 0 0,1 0 0,-1-1 1,0 7-1,1-5 16,-1 0 1,1 0-1,0 1 1,0-1 0,1 0-1,-1 0 1,1 1-1,0-1 1,0 0-1,0 0 1,1 0 0,0 0-1,-1 0 1,1 0-1,0-1 1,1 1-1,-1-1 1,6 7 0,-2-5 2,0 0 1,1 0-1,-1 0 1,1-1-1,0 0 1,0-1-1,0 1 1,0-1 0,14 3-1,3 0-110,1-1 0,0-2-1,0 0 1,0-2 0,40-2 0,-62 1 63,0-1 0,-1 1 1,1-1-1,0 1 0,-1-1 1,1 0-1,0 0 1,-1 0-1,1 0 0,-1-1 1,1 1-1,-1-1 1,0 1-1,0-1 0,0 0 1,0 0-1,0 0 0,0 0 1,0 0-1,-1 0 1,1 0-1,-1-1 0,1 1 1,-1-1-1,0 1 1,0-1-1,0 1 0,0-1 1,-1 0-1,1 1 0,-1-1 1,1-3-1,-1 1-7,1 0-1,-1-1 1,0 1-1,-1-1 1,0 1-1,1 0 1,-2 0-1,1 0 1,0-1-1,-1 1 1,0 0-1,-1 1 0,1-1 1,-1 0-1,1 1 1,-5-5-1,1 1 176,-1 1 0,0 0 1,0 0-1,0 1 0,-16-10 0,21 15 425,3 22-498,1-14-67,1 0 1,0-1-1,0 1 1,0-1-1,1 0 1,0 0-1,0 0 0,0 0 1,1-1-1,0 0 1,0 0-1,0 0 0,0 0 1,1-1-1,0 0 1,0 0-1,0-1 0,1 0 1,-1 0-1,9 3 1,5 1-35,-1 0 1,1-2-1,1 0 1,-1-1 0,36 2-1,-39-4-406,1-2-1,0 0 1,-1-1-1,1 0 0,30-8 1,-45 8 246,1 0-1,0-1 1,0 1-1,0-1 1,-1 0-1,1 0 1,-1 0-1,1-1 1,-1 1 0,0-1-1,0 1 1,0-1-1,-1 0 1,1-1-1,0 1 1,-1 0 0,0-1-1,0 1 1,0-1-1,0 0 1,-1 1-1,0-1 1,1 0 0,-1 0-1,0 0 1,-1 0-1,1 0 1,-1 0-1,0 0 1,0-6 0,-1-19 1710,1 43 2310,1 25-804,2-18-4586,-1-16 1247,-1 0 0,1-1 1,0 1-1,1-1 0,-1 0 0,6 7 0,13 10-3935,9-3-4271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18825,'34'-21'344,"-18"12"167,0 0 0,-1-1 0,-1-1-1,1 0 1,-2-1 0,0-1 0,15-17 0,-19 17-220,0-1-1,-1 0 1,-1 0-1,0-1 1,0 1 0,-2-1-1,7-28 1,-7 13-297,-1-1 0,0-62 1,-4 90-28,0 0 1,0-1-1,-1 1 1,1 0-1,-1 0 1,1-1-1,-1 1 1,0 0-1,-1 0 1,1 0-1,0 0 1,-1 0 0,1 0-1,-5-4 1,5 6 15,0 0 0,-1 0 0,1 0 0,-1 0 0,1 0 0,-1 1 0,1-1 0,-1 1 0,1-1 1,-1 1-1,1-1 0,-1 1 0,0 0 0,1 0 0,-1 0 0,1 0 0,-1 0 0,0 0 0,1 0 1,-1 1-1,1-1 0,-1 0 0,0 1 0,1 0 0,-1-1 0,1 1 0,-1 0 0,1-1 0,0 1 1,-1 0-1,1 0 0,0 0 0,-2 2 0,-7 6 10,0 0-1,1 1 1,0 0-1,0 0 1,1 1 0,1 0-1,-1 1 1,2 0 0,0 0-1,0 0 1,1 0-1,1 1 1,0 0 0,1 0-1,0 0 1,1 1 0,0-1-1,1 1 1,1-1 0,2 26-1,-2-34-42,1 1 0,0-1 0,1 1 0,0-1 0,0 1 0,0-1 1,0 0-1,1 0 0,-1 0 0,2 0 0,-1 0 0,0-1 0,1 1 0,0-1 0,4 4 0,0-2-427,0 1-1,1-2 1,0 1-1,0-1 1,0-1 0,0 1-1,18 4 1,4-1-1487,1-2 0,-1 0 0,1-3 0,42 1 0,-29-3-383,60 1-670,-94-3 3418,-1 0-1,1 0 1,-1-1 0,1 0-1,-1-1 1,0 0 0,12-6-1,-20 8-130,0 1 0,0-1 1,0 0-1,0-1 0,0 1 0,0 0 0,-1-1 0,1 1 0,0-1 1,-1 1-1,1-1 0,-1 0 0,1 1 0,-1-1 0,0 0 0,0 0 0,0 0 1,0 0-1,0 0 0,0 0 0,0-1 0,-1 1 0,1 0 0,-1 0 1,0 0-1,1-1 0,-1 1 0,0 0 0,0-1 0,-1 1 0,1 0 0,0 0 1,-1-1-1,1 1 0,-1 0 0,0 0 0,-1-4 0,-1 1-17,-1-1 0,1 0 1,-1 1-1,0-1 0,-1 1 0,1 0 0,-1 1 0,0-1 0,0 1 0,0 0 0,-9-5 0,6 5-160,0 0 0,0 0-1,0 1 1,-1 0 0,0 1-1,0 0 1,1 0 0,-1 1 0,0 0-1,0 1 1,-1-1 0,-16 3-1,23-1-59,-1-1 0,0 1-1,1 0 1,-1 0-1,1 0 1,0 1-1,-1-1 1,1 1 0,0 0-1,0 0 1,0 0-1,0 0 1,0 0 0,0 1-1,1-1 1,-1 1-1,1 0 1,0 0 0,-1 0-1,1 0 1,1 0-1,-1 0 1,0 0-1,1 1 1,0-1 0,0 1-1,0-1 1,0 1-1,0-1 1,1 1 0,-1-1-1,1 1 1,0 5-1,1-6-11,-1 0 0,1 0-1,0 1 1,0-1-1,1 0 1,-1 0-1,1 0 1,-1 0 0,1 0-1,0 0 1,0-1-1,0 1 1,0-1 0,1 1-1,-1-1 1,1 0-1,-1 0 1,1 0 0,0 0-1,0 0 1,0-1-1,0 1 1,0-1-1,0 0 1,5 2 0,7 2-110,0 0 0,1-1 0,-1-1 0,19 2 0,-22-4-37,4 2-237,0-2 0,0 0 1,21-2-1,-34 0 340,0 1-1,1 0 1,-1-1 0,0 0 0,0 0-1,1 0 1,-1 0 0,0 0 0,0 0-1,0-1 1,0 0 0,-1 1-1,1-1 1,0 0 0,-1 0 0,1-1-1,-1 1 1,0 0 0,1-1 0,-1 0-1,3-5 1,-4 7 123,0 1-1,0-1 1,0 0-1,1 1 1,-1-1-1,0 1 1,0-1-1,1 1 1,-1 0-1,0 0 1,1-1-1,-1 1 1,0 0-1,1 0 1,-1 0-1,0 0 1,1 1-1,-1-1 1,2 1-1,5-1-16,190 23-612,-50-3-6049,-24-11-7338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14182,'0'0'571,"1"22"235,0 3-499,4 99 1491,24 141 0,-29-264-1803,3 18-129,1-1-1,0 0 1,1 0-1,1-1 1,0 0 0,2 0-1,16 29 1,-23-46 73,-1 1 0,0-1 0,0 0 0,0 1 0,0-1-1,0 0 1,0 0 0,1 1 0,-1-1 0,0 0 0,0 0 0,0 0 0,1 1 0,-1-1 0,0 0 0,0 0 0,1 0 0,-1 0 0,0 0 0,0 1 0,1-1 0,-1 0 0,0 0 0,0 0 0,1 0 0,-1 0 0,0 0-1,1 0 1,-1 0 0,0 0 0,0 0 0,1 0 0,-1 0 0,0 0 0,1 0 0,-1 0 0,0 0 0,0 0 0,1-1 0,-1 1 0,0 0 0,0 0 0,1 0 0,4-16-1457,-3-29-527,-2 40 1459,-2-54-2691,-6-9-1039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0 198 256,'0'-20'7534,"3"-69"-4938,-2 85-2382,0 0-1,0 0 1,0-1-1,0 1 0,0 0 1,1 0-1,0 0 1,-1 1-1,2-1 1,-1 0-1,0 1 1,1-1-1,0 1 1,-1 0-1,1-1 1,1 2-1,-1-1 1,0 0-1,1 1 1,-1-1-1,1 1 0,0 0 1,0 0-1,0 0 1,0 1-1,0-1 1,0 1-1,0 0 1,0 0-1,0 1 1,1-1-1,-1 1 1,8 0-1,-1 0-50,-1 1 0,1 0 0,0 0 0,-1 1-1,1 0 1,-1 1 0,0 0 0,0 0 0,0 1 0,0 1-1,15 9 1,-17-8-139,1 1-1,-1 1 0,-1 0 1,1 0-1,-1 0 0,-1 1 1,0 0-1,0 0 0,-1 0 1,0 1-1,0 0 0,-1 0 1,0 0-1,-1 1 0,0-1 1,-1 1-1,0 0 1,-1-1-1,0 23 0,-1-30-25,0-1-1,0 1 1,-1 0 0,1-1-1,-1 1 1,0 0 0,0-1-1,0 1 1,0-1-1,0 1 1,-1-1 0,1 1-1,-1-1 1,1 0-1,-1 0 1,0 0 0,0 0-1,0 0 1,0 0 0,-3 2-1,0-1 10,-1 0-1,1 0 1,-1-1 0,1 1 0,-1-1-1,0 0 1,0-1 0,0 1-1,-9 0 1,8-1-59,0-1 1,0 0 0,0 0-1,0 0 1,0-1 0,-1 0-1,1-1 1,-7-2-1,11 3-44,0 0 0,0 0-1,0 0 1,0-1 0,0 0-1,0 1 1,0-1 0,1 0-1,-1 0 1,1-1 0,-1 1-1,1 0 1,0-1 0,0 1-1,0-1 1,-3-5 0,3 3-408,1 0 0,0 1 1,-1-1-1,2 0 0,-1 0 1,0 0-1,1 0 1,0 0-1,0 0 0,1 0 1,-1 0-1,3-9 1,17-28-4625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1777,'0'0'11757,"-8"16"-10924,2-4-459,0-2-25,1 1 1,0 0 0,1 0 0,0 0-1,1 0 1,0 1 0,1-1-1,-2 16 1,3-2-41,0 1 0,1-1-1,2 1 1,0-1 0,11 44 0,-11-63-313,0 1 1,0-1 0,0 1 0,1-1 0,0 0-1,0 0 1,1 0 0,0-1 0,0 1 0,0-1 0,1 0-1,-1 0 1,1 0 0,0-1 0,1 0 0,-1 0 0,1 0-1,0 0 1,0-1 0,0 0 0,0-1 0,0 1 0,1-1-1,-1 0 1,1-1 0,0 1 0,6-1 0,-7 0-85,0 0 0,0 0 0,0-1 0,0 0-1,0-1 1,0 1 0,0-1 0,0 0 0,0-1 0,0 1 0,9-5 0,-12 4 69,0 0 0,1-1 0,-1 0 0,0 1 0,-1-1 0,1 0 0,0 0-1,-1 0 1,0-1 0,0 1 0,0-1 0,0 1 0,0-1 0,-1 0 0,0 1 0,1-1 0,-1 0-1,0-5 1,3-15-140,0 7 1912,10 38-970,-12-15-777,1 0 0,1 0-1,-1-1 1,1 1-1,0-1 1,0 0 0,1 0-1,-1 0 1,1 0-1,0-1 1,0 0-1,1 0 1,-1 0 0,1-1-1,0 0 1,0 0-1,8 2 1,2 0-278,0-1-1,0-1 1,0 0-1,0-2 1,32 1-1,-44-3 170,1 0-1,0 0 0,0 0 1,0 0-1,0-1 0,-1 0 1,1 0-1,-1 0 0,1-1 1,-1 1-1,0-1 0,0 0 1,0 0-1,-1-1 0,1 1 1,4-6-1,-5 5 207,1 0 0,-1 1 0,1-1 1,1 1-1,-1-1 0,0 1 0,1 0 1,-1 1-1,1-1 0,0 1 0,0 0 0,0 0 1,0 1-1,0-1 0,0 1 0,9-1 0,101 11 2061,-114-11-2084,0 0-1,0 0 1,0 0 0,0 0-1,-1 0 1,1 0 0,-1 0 0,1 0-1,-1-1 1,0 1 0,0 0-1,0-4 1,0 6-70,1-8-80,-1-1 0,0 1 0,0 0 0,-1 0 0,0 0 0,0 0-1,-1 0 1,0 0 0,-6-13 0,4 15 0,1 1 1,-1-1-1,0 1 0,0 0 0,-1 1 0,1-1 0,-1 1 0,0-1 1,-1 1-1,1 1 0,-1-1 0,-9-4 0,6 3 22,-1 1 0,1 0 0,-1 1-1,1 0 1,-1 0 0,0 1 0,0 0 0,0 1 0,0 0-1,-1 0 1,-15 2 0,22 0 46,0-1 0,0 1 0,0 0 0,0 0 0,0 1 1,0-1-1,0 1 0,0 0 0,1 0 0,-1 0 0,1 1 0,-1-1 0,1 1 0,0 0 0,0 0 0,0 0 0,1 0 0,-1 0 1,1 1-1,-1-1 0,1 1 0,0-1 0,1 1 0,-1 0 0,0 0 0,1 0 0,0 0 0,0 0 0,0 0 0,0 5 1,0-4 1,1 1 1,-1-1 0,1 0 0,0 1 0,0-1 0,0 1 0,1-1 0,0 0 0,0 0 0,0 1 0,0-1 0,1 0 0,4 8 0,-3-9-107,-1-1 0,1 1 0,1-1 0,-1 1 0,0-1 0,1 0 0,0 0 0,0-1 0,-1 1 1,2-1-1,-1 0 0,0 0 0,0 0 0,1 0 0,-1-1 0,5 1 0,55 9-4005,6-10-4018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7395,'0'0'8319,"-3"20"-6633,-16 158-1111,17-154-589,2-1 0,1 0 0,0 1 0,2-1 0,1 0 0,11 39 1,-14-59-145,0 0 1,0 0 0,0 0-1,1 0 1,-1 0 0,0-1-1,1 1 1,0-1 0,0 1 0,0-1-1,0 0 1,0 1 0,0-1-1,1 0 1,-1 0 0,1-1-1,-1 1 1,1 0 0,0-1 0,-1 0-1,1 0 1,0 0 0,0 0-1,0 0 1,0 0 0,3 0 0,0-2 72,1 1 0,-1-1 0,0 0 0,1-1 0,-1 1 0,0-1 0,0 0 0,0-1 0,-1 1 0,1-1 0,6-5 0,0 1 479,0 1 0,0 1 0,0 0 0,1 1 0,0 0 0,0 0-1,0 2 1,0 0 0,0 0 0,1 1 0,14 1 0,13 3 379,-1 2-1,52 12 1,-59-9-414,1-2 0,-1-1 0,69 1 0,-101-7-350,1 0 0,0 0 0,0 0 0,0 0 0,-1 0 0,1 0 0,0-1 0,-1 1 0,0-1-1,1 1 1,-1-1 0,0 1 0,1-1 0,-1 0 0,0 0 0,0 0 0,-1 0 0,1 1 0,0-1 0,-1 0-1,1 0 1,-1 0 0,1-1 0,-1 1 0,0 0 0,0 0 0,0-4 0,1-2-81,-1 0-1,0 0 1,0 0 0,0 1 0,-1-1-1,-3-13 1,1 15 43,-1 0 0,1 0 0,-1 1 0,0-1-1,0 1 1,-1 0 0,1 0 0,-1 0 0,0 0 0,-1 1-1,1 0 1,-1 0 0,0 1 0,1-1 0,-2 1 0,1 0-1,0 1 1,-1 0 0,1 0 0,-1 0 0,-7-1-1,6 1 64,-1 1-1,1 0 1,-1 0-1,1 0 0,-1 1 1,0 0-1,1 1 0,-1 0 1,1 1-1,-1-1 0,1 1 1,-1 1-1,1 0 0,0 0 1,0 1-1,-9 5 1,9-3 125,-1 1 0,1 1 0,1-1 0,-1 1 1,-11 16-1,17-21-219,0 0-1,0 0 1,0 1-1,1-1 1,-1 0-1,1 1 1,-1-1-1,1 1 1,0-1-1,1 1 1,-1-1-1,1 1 1,-1 0-1,1-1 1,0 1-1,0 0 1,1-1-1,-1 1 1,1 0-1,2 6 1,4-3-3411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13302,'0'0'8948,"102"10"-9124,-33 2-48,10-4-3442,-7-5-3473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1:5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50 10677,'0'0'6021,"-16"-9"-5575,12 7-420,-4-3 4,0 0 0,0 0 0,-1 1 1,1 0-1,-1 1 0,0 0 0,0 0 0,0 1 0,-1 0 1,1 1-1,0 0 0,-1 0 0,1 1 0,-1 1 0,1-1 1,-15 4-1,15-1 127,-1 1 1,1 0 0,0 1-1,0-1 1,0 2-1,1-1 1,0 2 0,0-1-1,0 1 1,1 0-1,0 0 1,1 1 0,-9 12-1,13-17-123,-1 0 0,1 0-1,1 1 1,-1-1 0,0 1-1,1-1 1,0 1 0,0 0 0,0-1-1,0 1 1,1 0 0,-1 0-1,1 0 1,0 0 0,0-1-1,0 1 1,1 0 0,0 0-1,-1 0 1,1-1 0,0 1 0,1 0-1,-1-1 1,1 1 0,0-1-1,-1 1 1,1-1 0,1 0-1,-1 0 1,0 0 0,1 0 0,0 0-1,-1 0 1,1-1 0,0 0-1,1 1 1,4 2 0,11 6-173,0-1 0,1 0 0,0-2 0,1 0 0,0-1 0,0-1 0,0-1 0,1-1 0,0-1 0,42 1 0,-66-4 102,-1-1-1,1 1 1,0-1-1,0 1 1,0-1-1,-1 0 1,1 1 0,0-1-1,0 0 1,-3-2-1,-10-5-201,-12 0-79,1 2 1,-1 1-1,-37-3 1,49 7 382,0 0 0,-1 1 0,1 1 0,0 0 0,0 2 0,0-1 0,-23 8 0,32-7 108,1-1-1,0 1 1,-1 1-1,1-1 1,0 0-1,1 1 1,-1 0-1,1 1 1,-1-1 0,1 1-1,1-1 1,-1 1-1,1 0 1,-1 0-1,-2 7 1,5-9-75,-1 1 1,1-1 0,0 1 0,0-1 0,0 1 0,0-1 0,1 1-1,-1 0 1,1-1 0,0 1 0,0-1 0,1 1 0,-1 0-1,0-1 1,1 1 0,0-1 0,0 1 0,0-1 0,1 1 0,-1-1-1,1 0 1,0 1 0,-1-1 0,2 0 0,-1 0 0,4 4 0,5 3 31,1-1 1,0 0 0,0-1 0,1-1-1,0 0 1,0 0 0,0-1 0,1-1 0,0 0-1,0-1 1,20 3 0,16 2-146,98 3 0,-7-11-375,-140-1 325,0 0 0,1 0-1,-1 0 1,0 0 0,0 0-1,1 0 1,-1 0 0,0 0-1,0 0 1,0-1 0,1 1 0,-1-1-1,0 1 1,0-1 0,0 1-1,0-1 1,0 1 0,0-1-1,0 0 1,0 0 0,1-1-1,2-25-5256,-4 24 4558,0-17-5055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63 313 10997,'0'0'395,"17"0"-78,-1 0 139,1-1 0,-1 0-1,0-1 1,0-1-1,25-7 1,-37 9-362,0 0 0,0-1 0,-1 1 0,1-1 0,0 0 0,-1 0-1,0 0 1,1 0 0,-1 0 0,0-1 0,0 0 0,0 1 0,0-1 0,-1 0 0,1-1 0,-1 1 0,0 0 0,0-1 0,0 1 0,0-1 0,-1 0 0,1 1 0,-1-1 0,0 0 0,0 0 0,0 0 0,-1 0 0,1 0 0,-1 0 0,0 0 0,0 0-1,-1 0 1,0-6 0,0 6-85,-1 0-1,1 1 1,-1-1-1,0 1 1,0-1-1,0 1 1,-1 0-1,1 0 0,-1 0 1,1 0-1,-1 0 1,0 1-1,0-1 1,-1 1-1,1 0 1,0 0-1,-1 0 0,1 0 1,-1 0-1,1 1 1,-1-1-1,0 1 1,-6-1-1,-5-2 7,0 1 0,0 1 0,0 0 0,-27 0 0,38 2-19,0 1-1,0-1 1,1 1 0,-1-1 0,0 1-1,1 0 1,-1 0 0,1 1 0,-1-1-1,1 1 1,0 0 0,0-1 0,-1 2-1,1-1 1,1 0 0,-1 0-1,0 1 1,-3 4 0,2-2-2,1 0 1,0 0-1,0 0 0,1 0 1,-1 1-1,1-1 1,0 1-1,1 0 0,-1-1 1,1 1-1,0 7 1,0-5 12,0 0 0,1 0 0,0 0 0,1 0 1,0 0-1,0 0 0,1-1 0,0 1 0,0 0 1,0-1-1,1 1 0,1-1 0,-1 0 0,1 0 1,0 0-1,1 0 0,8 10 0,-6-11-28,-1-1 0,1 0-1,0-1 1,1 0 0,-1 0 0,0 0-1,1-1 1,0 0 0,0-1 0,0 0-1,16 3 1,-18-5-77,-1 1-1,1-1 1,-1 0-1,1 0 1,0-1-1,-1 0 1,1 0-1,-1 0 1,1 0-1,-1-1 1,1 0-1,-1 0 1,0-1-1,0 1 1,0-1-1,0 0 1,-1 0-1,6-6 1,16-16-1092,-8 6 639,1 1-1,1 1 1,35-24-1,-48 37 813,0 1-1,0-1 0,1 1 0,-1 0 1,1 0-1,0 1 0,-1 0 1,1 1-1,0 0 0,0 0 1,0 0-1,0 1 0,0 1 1,0-1-1,0 1 0,11 3 1,-16-3-161,0 0 0,-1 1 1,1-1-1,0 1 1,0 0-1,-1 0 0,1 0 1,-1 0-1,1 0 1,-1 1-1,0-1 0,0 1 1,0-1-1,0 1 0,-1 0 1,1 0-1,-1 0 1,1 0-1,-1 0 0,0 0 1,0 0-1,-1 0 1,1 0-1,-1 1 0,1-1 1,-1 0-1,0 0 0,-1 4 1,2-1-79,-1 1-1,0-1 1,-1 0 0,0 0-1,0 0 1,0-1 0,0 1-1,-1 0 1,0 0 0,0-1-1,-1 1 1,0-1 0,0 1-1,-5 6 1,4-8-222,0-1 0,-1 1 0,0-1 0,0 0 0,0 0-1,0 0 1,0 0 0,-1-1 0,1 0 0,-1 0 0,0-1 0,1 0 0,-12 2 0,15-3-49,0 0 1,-1 0-1,1 0 1,-1 0-1,1 0 0,-1 0 1,1 0-1,-1-1 1,1 0-1,0 1 1,-1-1-1,1 0 0,0 0 1,0 0-1,-1 0 1,1-1-1,0 1 0,0-1 1,0 1-1,1-1 1,-1 1-1,0-1 1,1 0-1,-1 0 0,1 0 1,-1 0-1,1 0 1,0 0-1,0-1 0,0 1 1,0 0-1,0-1 1,0 1-1,0-3 1,0-1-406,1 0 1,-1 0-1,1 0 1,0 0-1,0 0 0,1 0 1,-1 0-1,1 0 1,4-10-1,-2 7 518,1 0-1,0 1 0,0-1 1,1 1-1,9-13 0,7-3 2175,1 1 0,45-38 0,-33 32-292,-17 13-867,63-50 2981,-73 60-3254,1 1 1,0 1-1,0-1 0,0 1 1,1 1-1,-1-1 0,1 1 0,0 1 1,9-2-1,-17 4-535,1 0-1,-1 0 0,1 0 1,-1 0-1,1 0 1,-1 0-1,0 0 1,1 1-1,-1-1 1,0 1-1,1-1 1,-1 1-1,0-1 1,1 1-1,-1 0 1,0 0-1,0-1 0,0 1 1,0 0-1,0 0 1,0 0-1,0 0 1,0 0-1,0 1 1,0-1-1,0 0 1,-1 0-1,1 0 1,0 1-1,-1-1 1,1 0-1,0 3 0,7 50 253,-7-39-119,11 153 818,-9-99-2191,2-1-3459,-4-102-806,7-2 4383,-6 29 1656,1 0 0,0 1 0,0-1 0,1 1 0,0-1 0,0 1 0,0 0 0,1 0 0,-1 1 0,2 0 0,-1-1-1,0 2 1,1-1 0,0 1 0,7-5 0,-7 6-389,0 0-1,0 1 0,1-1 0,-1 2 0,0-1 0,14-2 0,24 1-635,46 3 1,-36 1-3760,4-1-4969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253 239 7443,'0'0'7150,"-20"-4"-6613,-67-9-279,83 12-261,1 1 0,-1 0-1,1 0 1,-1 0-1,1 0 1,-1 1 0,1 0-1,-1-1 1,1 1-1,0 0 1,-1 1 0,1-1-1,0 0 1,0 1 0,0 0-1,0 0 1,0 0-1,0 0 1,0 0 0,1 1-1,-1-1 1,1 1-1,0-1 1,-1 1 0,1 0-1,-2 5 1,-5 4-2,3-5-10,1-1 0,0 2-1,0-1 1,0 1-1,1 0 1,0 0-1,1 0 1,0 0 0,0 0-1,0 1 1,1 0-1,1-1 1,-1 1 0,1 0-1,1 0 1,0 0-1,1 12 1,0-17 22,0-1 1,0 0-1,1 0 1,-1-1-1,1 1 1,0 0-1,0 0 1,0-1-1,0 1 0,0-1 1,0 0-1,1 0 1,-1 1-1,1-1 1,-1-1-1,1 1 1,0 0-1,0-1 0,0 1 1,0-1-1,0 0 1,0 0-1,0 0 1,0-1-1,0 1 1,0-1-1,6 1 1,12 1 59,1 0 0,40-4 0,-52 2-40,5-1 6,-1-1-1,1-1 0,-1 0 1,0-1-1,0 0 0,0-1 1,-1-1-1,0 0 1,0-1-1,0 0 0,-1-1 1,0 0-1,0-1 0,-1 0 1,14-16-1,-23 22-23,1 1 1,-2-1 0,1 0-1,0 1 1,0-1-1,-1 0 1,0 0-1,1 0 1,-1-1-1,0 1 1,-1 0-1,1 0 1,-1-1-1,1 1 1,-1 0-1,0 0 1,0-1-1,0 1 1,-1 0-1,1-1 1,-1 1-1,0 0 1,1 0-1,-2 0 1,1 0-1,-2-5 1,0 4 2,1 0 1,-1 0 0,0 0-1,0 0 1,-1 0-1,1 1 1,-1 0-1,0-1 1,0 1-1,0 1 1,0-1 0,0 1-1,-1-1 1,1 1-1,-1 0 1,1 1-1,-8-3 1,8 4 99,7 17-387,1-12 264,0 0 0,1 0 0,-1 0-1,1-1 1,1 1 0,-1-2 0,0 1 0,1 0-1,0-1 1,0 0 0,0 0 0,0-1-1,0 0 1,1 0 0,-1 0 0,1-1 0,-1 0-1,8 1 1,12 0 30,0 0-1,0-2 1,32-3-1,-51 2-20,-1 0 0,1 0 0,-1 0 0,0-1 0,1 0 0,-1 0 0,0-1 0,0 0 0,0 0 0,0 0 0,-1-1 0,1 1 0,-1-2 0,0 1 0,0 0 0,-1-1 0,1 0 0,-1 0 0,0 0 0,0-1 0,-1 1 0,1-1 0,3-8 0,-3 3-216,0 0 1,-1 0-1,0 0 1,-1-1-1,0 1 1,-1-1-1,0 1 1,-1-1-1,0 1 1,-1-1-1,0 1 1,-4-19-1,-10-5-678,15 33 994,-1 0 1,0 1 0,1-1-1,-1 1 1,0-1-1,0 1 1,0-1 0,0 1-1,0 0 1,-1 0-1,1-1 1,0 1-1,-1 0 1,1 0 0,0 0-1,-1 0 1,1 1-1,-1-1 1,-1 0 0,7 33 458,-2-26-539,2-1-1,-1 0 1,0 1-1,1-1 1,0 0-1,0-1 1,1 1-1,-1-1 1,1 1 0,0-2-1,0 1 1,1 0-1,-1-1 1,1 0-1,-1 0 1,7 2-1,0-1-400,0 0 0,0-1 0,0 0 0,0-1 0,1-1 0,-1 1 0,15-2 0,8-2-3819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4482,'0'0'2983,"1"17"-2255,0-1-487,-2 1-17,2 1 1,0-1-1,2 0 1,0 0-1,8 26 0,0-27-247,-3-24-865,1-32-1728,-8 35 2243,3-26-3010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12182,'0'0'4706</inkml:trace>
  <inkml:trace contextRef="#ctx0" brushRef="#br0" timeOffset="1">55 300 18681,'0'0'6803,"-19"3"-11397,-16-3-7364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11781,'0'0'7401,"0"-5"-5709,4-7-1541,1 0 1,0 0-1,1 0 1,0 1-1,1-1 1,0 2-1,0-1 1,15-15-1,2-4-130,225-324 22,-249 353-44,0 1 1,1-1-1,-1 1 1,0-1-1,1 1 1,-1-1-1,0 1 1,1 0-1,-1-1 1,0 1-1,1-1 1,-1 1-1,1 0 1,-1-1-1,1 1 1,-1 0-1,1 0 1,-1-1-1,1 1 1,-1 0-1,1 0 1,-1 0-1,1 0 1,0 0-1,-1 0 0,1-1 1,-1 1-1,1 1 1,-1-1-1,1 0 1,0 0-1,-1 0 1,1 0-1,-1 0 1,1 0-1,-1 1 1,1-1-1,-1 0 1,1 0-1,-1 1 1,1-1-1,-1 0 1,1 1-1,-1-1 1,0 0-1,1 1 1,-1-1-1,0 1 1,1-1-1,-1 1 1,0-1-1,1 1 1,-1-1-1,0 1 1,1 0-1,15 42-214,-10-24 235,29 59 110,3-1 0,4-2 0,3-2 1,91 113-1,-129-177-136,-4-7-8,-1 0 0,0 0 0,0 1-1,0-1 1,-1 1 0,1-1 0,0 1-1,-1 0 1,0 0 0,0-1 0,2 7 0,-26-6-797,-347-5-1340,112-2 2893,287-8-6502,2 0-3418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362 109 18472,'0'0'-37,"-15"-16"360,-49-51 13,60 64-329,0 0 0,0 0 0,0 1 0,0 0 0,0-1-1,-1 1 1,1 1 0,-1-1 0,1 1 0,-1 0 0,0 0 0,1 0 0,-1 1 0,0-1 0,0 1-1,1 0 1,-1 1 0,0-1 0,0 1 0,1 0 0,-1 0 0,0 0 0,1 1 0,-1-1 0,1 1-1,0 0 1,0 1 0,-5 2 0,-2 3 42,0 1-1,0 0 0,1 0 1,1 1-1,-1 1 1,2-1-1,-1 1 0,2 1 1,-1 0-1,1 0 1,1 0-1,1 1 0,-1-1 1,-4 20-1,5-13 66,0 0 0,1 1 0,1-1 0,1 1 0,1-1 0,1 1-1,0 0 1,1-1 0,7 33 0,-4-39-88,1-1 1,0 0-1,1 0 1,0 0-1,1-1 0,0 0 1,0 0-1,2 0 0,-1-1 1,1-1-1,1 1 1,-1-1-1,2-1 0,-1 0 1,1 0-1,0-1 1,1-1-1,0 0 0,0 0 1,0-1-1,0-1 0,1 0 1,0-1-1,0 0 1,0-1-1,19 1 0,-31-3-51,1 0 0,-1 0 0,0 0 0,1 0 0,-1 0 0,0-1 0,1 1 0,-1-1 0,0 1 0,0-1 0,1 1 0,-1-1 0,0 1-1,0-1 1,0 0 0,0 0 0,0 0 0,0 0 0,0 0 0,0 0 0,0 0 0,0 0 0,-1 0 0,1 0 0,0 0 0,0-2 0,0-1-88,1 0 1,-1 1-1,-1-1 1,1 0 0,0 0-1,-1 0 1,0 0-1,0-1 1,0-3-1,-1-2-147,-1 0-1,0 0 0,0 0 1,-1 0-1,0 0 0,-7-15 1,-62-95 4018,94 119-3440,-21 1-192,123-5 1047,-43-2-6260,-58 4-1265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79 126 17080,'0'0'520,"20"4"-29,-7-1-425,7 3-27,1-2-1,-1 0 0,1-1 1,0-1-1,0-1 1,0-1-1,25-4 0,-45 4-27,1-1 0,-1 1 0,1-1 0,-1 0-1,1 0 1,-1 1 0,1-1 0,-1 0-1,0 0 1,0-1 0,1 1 0,-1 0-1,0 0 1,0-1 0,0 1 0,0 0 0,0-1-1,-1 1 1,1-1 0,0 1 0,-1-1-1,1 0 1,-1 1 0,1-1 0,-1 1-1,0-1 1,0 0 0,0 1 0,0-1 0,0 0-1,0 1 1,0-1 0,0 0 0,-1-1-1,0-1 0,1 1-1,-1-1 0,0 0 1,0 1-1,0-1 0,-1 1 0,1-1 1,-1 1-1,0 0 0,0 0 1,0-1-1,0 1 0,-5-5 0,-5 1 19,0 1 1,0 0-1,0 0 0,0 2 0,-1-1 0,0 1 0,0 1 0,0 1 0,0 0 0,0 0 0,-1 1 1,1 1-1,0 0 0,-20 3 0,28-2-37,1 0 1,-1 0-1,1 0 1,-1 0-1,1 1 1,0-1-1,-1 1 1,1 1-1,0-1 0,1 0 1,-1 1-1,0 0 1,1 0-1,-1 0 1,1 0-1,-4 5 1,4-5-10,1 0 0,0 0 1,0 0-1,1 0 1,-1 0-1,0 0 1,1 1-1,0-1 0,0 0 1,0 1-1,0-1 1,1 1-1,-1-1 0,1 1 1,0-1-1,0 1 1,0 0-1,0-1 1,1 1-1,-1-1 0,1 1 1,1 3-1,-1-4-85,1-1-1,-1 0 0,0 0 0,1 0 1,-1-1-1,1 1 0,-1 0 1,1 0-1,0-1 0,0 1 0,0-1 1,0 0-1,0 1 0,0-1 1,0 0-1,0 0 0,1 0 0,-1-1 1,0 1-1,4 0 0,49 5-4709,-51-6 4292,47 1-8345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18248,'0'0'2161,"-26"103"-2161,9-63-688,-2-5-2770,5-9-6018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12550,'0'0'9060,"111"5"-8660,-63 0-384,-3 0-32,-4-2-96,-8 2-784,-5-3-1586,-11-2-1920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13158,'0'0'8388,"116"7"-7044,-56-7-767,0 0-577,-6-4-625,-15 1-2352,-17-4-5347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4530,'0'0'8903,"-13"15"-8730,7-9-113,-5 6 183,1 0-1,1 1 0,-1 0 1,2 0-1,0 1 0,1 0 1,0 0-1,-6 20 0,1 9 584,1 1-1,3 0 1,2 1-1,1 0 1,3 0-1,5 81 1,-2-119-818,1 0 0,0 1 1,0-1-1,0 0 0,1 0 0,0 0 1,1 0-1,0 0 0,0-1 0,0 0 0,1 0 1,-1 0-1,2 0 0,-1-1 0,0 1 1,1-2-1,0 1 0,0 0 0,1-1 1,-1 0-1,1-1 0,0 0 0,0 0 1,0 0-1,14 3 0,-15-5-677,1 0 0,0 0-1,0 0 1,0-1 0,-1 0-1,1-1 1,0 1 0,0-1 0,0 0-1,-1-1 1,9-3 0,13-13-8722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17528,'0'0'3730,"121"0"-2834,-70 0-896,3 0 0,0 0-64,-6 0-1937,-3 0-1696,-8-3-2306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15255,'0'0'2671,"-9"19"-1828,-6 13-511,2 1 1,2 0 0,1 1-1,1 0 1,2 0 0,-3 39 0,10-66-292,-1-1 0,2 0 0,-1 1 1,1-1-1,-1 1 0,2-1 0,-1 0 0,1 0 1,0 0-1,3 8 0,-3-12-33,0 1 0,0 0 0,0-1 0,1 0-1,-1 1 1,0-1 0,1 0 0,0 0 0,0 0 0,-1-1 0,1 1 0,0-1 0,0 1-1,1-1 1,-1 0 0,0 0 0,0 0 0,0-1 0,1 1 0,-1-1 0,5 0 0,-1 1-89,1 0 1,0-1-1,-1 0 1,1 0-1,0-1 1,-1 0 0,1-1-1,-1 1 1,1-1-1,-1-1 1,0 1-1,0-1 1,0-1-1,0 1 1,-1-1 0,1 0-1,-1-1 1,0 1-1,0-1 1,-1-1-1,1 1 1,-1-1-1,0 0 1,-1 0 0,1 0-1,-1-1 1,0 1-1,-1-1 1,0 0-1,0 0 1,0 0 0,1-10-1,-1 6 459,-1 0 0,0 0-1,-1 0 1,0-22 630,-1 42-830,-2 25-218,1-16 181,1 0 1,0 0-1,1 0 1,5 26-1,-5-41-180,0 1-1,0 0 1,0-1-1,0 1 1,1 0-1,-1-1 1,1 1 0,0-1-1,0 0 1,1 0-1,-1 0 1,1 0 0,-1 0-1,1 0 1,0-1-1,0 1 1,0-1 0,0 0-1,0 0 1,1 0-1,-1 0 1,1 0-1,-1-1 1,1 0 0,0 0-1,5 1 1,25 0-3485,0-2-2749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2865,'12'-1'-6,"-9"0"33,-1 0 1,1 1 0,-1 0 0,1-1-1,-1 1 1,1 0 0,0 0 0,-1 0 0,1 1-1,3 0 1,-4 0 128,-1 0 0,1 0 0,-1 0 1,0 1-1,1-1 0,-1 1 0,0-1 0,0 1 0,0-1 1,0 1-1,0-1 0,0 1 0,0 0 0,-1-1 0,1 1 1,0 3-1,2 2 43,0 0 1,0 0 0,1 0 0,0-1 0,0 0 0,1 0-1,0 0 1,0 0 0,0 0 0,8 6 0,-11-11-194,0 1 0,1 0 0,-1-1 0,0 0 0,0 1 0,1-1 0,-1 0 0,1 0 0,-1 0 0,1 0 0,-1-1 0,1 1 0,-1-1 0,1 1 0,0-1 0,-1 0 1,1 0-1,0 0 0,-1 0 0,1 0 0,0-1 0,-1 1 0,1-1 0,-1 0 0,1 0 0,-1 0 0,1 0 0,-1 0 0,0 0 0,1-1 0,-1 1 0,0-1 0,3-2 0,1 0-273,0-1 1,-1 0-1,1 0 0,-1 0 0,0-1 0,0 0 0,-1 0 0,0 0 0,0 0 0,-1-1 0,1 0 0,-1 1 0,-1-1 0,1 0 0,-1 0 0,1-14 3583,9 57-2088,-6-21-1013,1-1 1,1 0 0,1 0 0,0-1-1,0 0 1,22 22 0,-27-31-161,0 0-1,0 1 1,1-2 0,-1 1 0,1 0-1,0-1 1,0 0 0,0 0 0,0-1-1,1 1 1,-1-1 0,1 0-1,0 0 1,0-1 0,-1 0 0,1 0-1,0 0 1,0 0 0,0-1 0,0 0-1,0 0 1,7-2 0,-9 1 10,-1-1-1,1 0 1,-1 0 0,0 0-1,0 0 1,0 0 0,0 0-1,-1-1 1,1 0 0,0 1 0,-1-1-1,0 0 1,0 0 0,3-5-1,22-48-34,-23 44-196,-1 0-1,-1 1 1,0-1-1,-1 0 1,0 0-1,-1 0 1,0 0-1,-1 0 1,-4-15 0,4 24 122,0 1 0,0 0 0,0 0 0,0 0 1,-1 0-1,1 1 0,-1-1 0,0 0 0,1 1 1,-1-1-1,0 1 0,0-1 0,0 1 0,0 0 1,0 0-1,-3-1 0,4 1 37,0 1 1,0-1-1,1 1 1,-1-1-1,0 1 1,0 0-1,0 0 0,0-1 1,0 1-1,1 0 1,-1 0-1,0 0 1,0 0-1,0 0 0,0 0 1,0 0-1,0 0 1,0 0-1,0 0 1,1 1-1,-1-1 0,0 0 1,0 0-1,0 1 1,0-1-1,1 1 1,-1-1-1,0 1 0,0-1 1,1 1-1,-1-1 1,0 1-1,1-1 1,-1 1-1,1 0 0,-1 0 1,1-1-1,-1 1 1,1 0-1,-1 0 1,1-1-1,-1 2 0,0 5 85,-1-1 0,1 1 0,0-1 0,0 1 0,1-1 0,0 1 0,0-1 0,0 1 0,1-1 0,0 1 0,1-1 0,-1 1 0,1-1 0,1 0 0,-1 0-1,6 9 1,-5-10-17,1-1 0,-1 1 0,1-1 0,0 0 1,0 0-1,1-1 0,-1 1 0,1-1 0,0 0 0,0 0 0,0-1 0,0 1 0,0-1 0,0 0 0,1-1 0,-1 1 0,1-1 0,0 0 0,-1 0 0,9 0 0,62 0 477,-43-2-5350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15303,'0'0'2230,"5"17"-1475,19 48 1200,44 88 0,15 36 729,-71-158-2456,-2 2 0,-1-1 0,-1 1 0,3 37 1,-10-63-267,2 21 241,-1 1 0,-2 0 0,-3 38 0,2-59-391,0-1 0,0 0 0,-1-1-1,1 1 1,-2 0 0,1 0-1,-1-1 1,0 1 0,0-1 0,-1 0-1,0 0 1,0 0 0,0-1 0,-1 1-1,0-1 1,0 0 0,0-1-1,-1 1 1,-6 4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17432,'0'0'10261,"-4"0"-10101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15927,'0'0'2097,"-75"120"-976,42-47-321,6 2 0,11-4 657,8-11-833,8-9 97,0-11-465,6-8-64,16-7-384,4-7 32,8-6-2241,5-12-1729,2 0-6259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323 171 17496,'0'0'1438,"-3"-16"-408,-12-53-593,14 65-428,-1-1 0,1 1-1,-1 0 1,0 0 0,-1 1 0,1-1-1,-1 0 1,1 1 0,-1-1-1,0 1 1,0 0 0,-1 0-1,1 0 1,-1 1 0,1-1 0,-1 1-1,0-1 1,-4-1 0,-1 1-8,-1-1 1,1 1 0,-1 1 0,1 0 0,-17-2-1,17 3-22,1 0-1,-1 0 0,1 1 0,-1 0 1,1 1-1,-1 0 0,-15 4 0,21-4 15,0 0 1,1 1-1,-1-1 0,1 1 0,0-1 0,-1 1 0,1 0 0,0 0 0,0 0 0,0 0 1,0 1-1,0-1 0,0 0 0,1 1 0,-1-1 0,1 1 0,0-1 0,0 1 0,0 0 0,0 0 1,0 0-1,0-1 0,1 1 0,0 0 0,-1 0 0,1 3 0,0-1 4,-1 0 0,1-1-1,0 1 1,0 0 0,1 0-1,-1 0 1,1 0 0,0 0-1,1-1 1,-1 1 0,1-1-1,0 1 1,0-1 0,0 1-1,1-1 1,-1 0 0,1 0-1,5 5 1,-3-4-10,0-1 1,1 1-1,0-2 1,0 1-1,0-1 0,0 1 1,0-2-1,0 1 1,1-1-1,-1 0 1,1 0-1,12 1 0,-10-1-98,0-1-1,0 0 0,0-1 0,0 0 1,0 0-1,1-1 0,-1 0 0,0 0 1,10-4-1,-15 3 50,-1 1 0,0-1 0,0 1 1,1-1-1,-1 0 0,0 0 0,-1-1 1,1 1-1,0-1 0,-1 1 0,1-1 0,-1 0 1,0 0-1,0 0 0,0 0 0,0 0 1,-1 0-1,1-1 0,-1 1 0,0 0 0,0-1 1,0 0-1,0 1 0,0-1 0,-1-4 1,2-54-1085,-2 45 3548,5 34-2302,1 0 1,1-1-1,0 1 0,2-1 1,13 20-1,8 19 485,-22-41-471,-1 1-1,0-1 1,-1 2-1,-1-1 0,0 0 1,-1 1-1,3 29 0,-7-42-108,0-1 0,0 0 0,0 0 0,-1 0 0,1 0-1,-1 0 1,0 0 0,1 0 0,-1 0 0,0 0 0,0 0-1,0 0 1,0 0 0,-1-1 0,1 1 0,0 0 0,-1-1-1,1 1 1,-1-1 0,0 0 0,1 1 0,-1-1 0,0 0-1,0 0 1,0 0 0,0 0 0,1 0 0,-2 0 0,-2 0-1,-7 2 27,0 0-1,-1-1 0,-23 1 0,29-2-29,-6 0-2,-146 3-114,144-4 103,0-1 1,-1-1 0,1-1-1,0 0 1,0-1 0,0 0-1,1-1 1,-16-8-1,28 12-31,1 1 0,0-1 0,0 1 0,0-1 0,0 0-1,0 1 1,0-1 0,0 0 0,0 0 0,0 0 0,0 0-1,1 0 1,-1 0 0,0 0 0,1 0 0,-1 0 0,0 0-1,1 0 1,0 0 0,-1-1 0,1 1 0,0 0 0,-1 0 0,1-1-1,0 1 1,0 0 0,0 0 0,0-1 0,0 1 0,0 0-1,1-2 1,0 0-265,0 1 0,0-1 0,0 1-1,1-1 1,-1 1 0,1-1 0,0 1 0,0 0-1,0 0 1,0 0 0,0 0 0,0 0 0,3-2 0,35-22-6994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0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 16119,'0'0'2239,"-17"-2"-1196,6 0-917,6 1-111,0 0 1,0 0-1,1 0 1,-1 0-1,0 1 1,0 0-1,0 0 1,0 1-1,0-1 1,0 1-1,0 0 1,1 0-1,-1 1 1,0-1-1,1 1 1,-1 0-1,1 0 1,0 1-1,0-1 1,-1 1-1,-2 3 1,-5 6 101,2-1 1,0 1-1,0 1 1,1 0-1,0 1 1,2-1-1,-10 22 1,13-26-22,1 1-1,0-1 1,1 1-1,0-1 1,0 1-1,1 0 1,0 0 0,1 0-1,0 0 1,0 0-1,1-1 1,0 1 0,4 12-1,-2-15-62,0 0-1,0-1 1,1 1-1,0-1 1,0 0-1,0 0 1,1 0 0,0-1-1,0 1 1,1-1-1,-1 0 1,1-1-1,0 1 1,0-1-1,1-1 1,-1 1-1,1-1 1,0 0 0,11 3-1,2 1-8,0-2 0,1 0 0,-1-1 0,1-2 0,35 2 0,-49-4-74,1 0 0,-1 0 0,0-1-1,0 0 1,0 0 0,0-1 0,0 1-1,0-2 1,8-2 0,-13 3 24,0 1 0,0-1 0,0 1 0,-1-1 0,1 0 0,0 0 0,0 0 0,-1 0 0,0 0 0,1 0 0,-1 0 0,0 0 0,0 0 0,0-1-1,0 1 1,0-1 0,-1 1 0,1 0 0,-1-1 0,1 1 0,-1-1 0,0 0 0,0 1 0,0-1 0,0 1 0,-1-1 0,1 1 0,-1 0 0,0-4 0,-1 1-11,0 0 1,-1-1-1,1 1 1,-1 0-1,0 0 1,0 0-1,0 1 1,-1-1-1,0 1 0,0 0 1,0 0-1,0 0 1,-1 1-1,1-1 1,-1 1-1,0 0 1,-9-4-1,-1 0 31,0 0 0,0 1 0,-1 0 0,-32-6 0,32 10 86,-1 0-1,0 1 1,1 0 0,-1 1 0,-23 4 0,37-3-65,-1-1 0,1 1-1,-1 0 1,1 0 0,0 0 0,0 1 0,0-1-1,0 1 1,0-1 0,0 1 0,0 0-1,0 0 1,0 1 0,-2 2 0,4-3-46,0 0 0,0 0 1,0 0-1,0 0 1,0 1-1,1-1 0,-1 0 1,1 0-1,-1 1 1,1-1-1,0 0 0,0 0 1,0 1-1,0-1 1,1 0-1,-1 1 0,0-1 1,1 0-1,0 0 1,-1 0-1,1 1 0,0-1 1,0 0-1,2 2 1,-2-2-246,0 0 0,1 0 0,-1 0 0,1 0 0,-1 0 0,1 0 0,0 0 0,0-1 0,0 1 1,0-1-1,3 2 0,33 15-6466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15431,'0'0'4290,"-41"86"-2929,32-63-961,3-5-208,4-6-192,0-3-32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 18136,'0'0'1169,"22"-1"61,195-6 149,-192 7-1639,-37 0-1062,-42 1 60,22-2 1109,-1 2 0,1 1 0,0 2 0,0 1 0,-41 11 0,71-15 172,1-1-1,-1 0 0,0 1 0,1-1 0,-1 1 0,1-1 1,-1 1-1,1 0 0,-1-1 0,1 1 0,0 0 1,-1 0-1,1 0 0,0 0 0,0 1 0,0-1 1,0 0-1,0 0 0,0 1 0,0-1 0,0 0 1,0 1-1,1-1 0,-1 1 0,0-1 0,1 1 1,-1-1-1,1 1 0,0 0 0,0-1 0,-1 1 1,1 0-1,0-1 0,0 1 0,0-1 0,1 1 1,-1 0-1,0-1 0,1 1 0,-1-1 0,1 1 0,-1-1 1,1 1-1,0-1 0,0 1 0,-1-1 0,1 1 1,0-1-1,0 0 0,2 2 0,7 8 256,-1 0-1,1-1 0,1 0 0,15 11 1,-22-18-208,27 20 297,-15-11-220,1 0 0,-2 0-1,1 2 1,-2 0 0,0 0 0,-1 2-1,20 28 1,-32-42-168,1 0 1,-1 0-1,0-1 0,0 1 1,0 0-1,0 1 0,-1-1 1,1 0-1,-1 0 0,1 0 1,-1 0-1,0 0 0,0 1 1,0-1-1,0 0 0,0 0 1,0 1-1,0-1 0,-1 0 1,1 0-1,-1 0 0,0 0 1,0 0-1,1 0 0,-1 0 1,-1 0-1,1 0 0,0 0 1,0 0-1,-1-1 0,1 1 1,-1 0-1,1-1 0,-1 1 1,0-1-1,1 0 0,-1 0 1,0 1-1,0-1 0,0 0 1,0-1-1,0 1 0,0 0 1,-4 0-1,-8 3-179,-1-1 1,0 0-1,0-1 1,0-1-1,-16 0 0,11-1 99,0 0 0,0-1 0,1-1 0,-25-6-1,40 7-23,0-1-1,0 1 0,1 0 0,-1-1 0,0 0 0,0 0 0,1 0 0,-1 0 0,1-1 0,0 1 1,0-1-1,-4-4 0,5 5-85,1 0 0,0 0 1,0-1-1,0 1 0,0 0 1,0-1-1,0 1 0,1-1 0,-1 1 1,1 0-1,0-1 0,0 1 1,0-1-1,0 1 0,0-1 1,0 1-1,1-1 0,-1 1 1,1-1-1,-1 1 0,1 0 0,2-5 1,17-25-4092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15319,'0'0'3073,"110"75"-896,-56-8-832,-1 17-881,-10 10 577,-10 4-833,-12-4 0,-16-9-16,-5-7-128,-3-16-64,-20-12 0,-1-11-464,-2-12-593,3-11-1152,7-9-1216,4-7-1954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20537,'0'0'3762,"2"7"-5315,13-7-1296,-2 0-4242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14903,'0'0'2774,"-3"1"-2549,-2 1-214,1 0 1,0 0 0,0 0-1,0 1 1,1 0 0,-1-1-1,0 1 1,1 1 0,0-1-1,-6 7 1,-28 45 477,30-44-311,-10 16 429,1 2 0,1 0 0,-20 57 1,29-66-324,1 0 1,0 0 0,2 0-1,0 0 1,1 0-1,1 1 1,3 28 0,-1-44-292,0 0-1,0 0 1,1-1 0,0 1 0,0 0-1,0 0 1,0-1 0,1 0 0,0 1 0,0-1-1,0 0 1,0 0 0,0-1 0,1 1 0,0-1-1,0 1 1,0-1 0,0 0 0,0-1 0,1 1-1,6 2 1,-6-3-896,0 1 0,1-2 0,-1 1 0,1 0 0,0-1 0,9 1-1,-3-2-4221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1 768,'0'0'2930,"12"101"-1394,-4-67-303,-4-4-993,4-3 544,-1-5-495,-1-4-289,-2-4 336,-2-2-256,0-6-80,-2 1 0,0 0-176,0-4-849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12230,'0'0'11861,"69"19"-11653,-24-12-160,-2-4-96,-4 2-208,-3-2-1969,-10 1-1585,-6-4-2689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16952,'0'0'589,"17"-9"73,22-12-458,107-63-355,-119 68 107,-2-2-1,0-1 0,36-35 1,-46 38 146,-1-1 0,-1-1 0,0 0 0,-2 0 0,0-1 0,8-22 1,-17 62 2035,-7 22-2233,-25 57 583,-7 30 374,33-111-2046,2 0-1,-2 32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16456,'0'0'1440,"-41"103"1041,38-75-1856,3-2-545,0-6-160,0-5-96,0-8-2017,11-7-1505,0 0-3089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17048,'0'0'990,"17"-2"648,-8 1-1479,60-2 1180,-63 4-1210,0-1 0,0 1 1,-1 0-1,1 1 0,0-1 0,0 1 1,0 1-1,-1-1 0,0 1 1,1 0-1,8 6 0,-7-3-65,0 1 0,-1-1-1,0 1 1,-1 1 0,1-1 0,-1 1 0,-1 0 0,0 0-1,0 0 1,0 0 0,-1 1 0,0 0 0,2 12-1,-4-14-63,1 0 0,-2 0 0,1 0 0,-1 1 0,0-1 0,0 0-1,-1 0 1,0 1 0,0-1 0,-1 0 0,0 0 0,0 0 0,-1-1 0,1 1 0,-2-1-1,1 1 1,-6 7 0,-1-2 15,-2 0-1,0 0 1,-17 12-1,-28 30 171,56-54-160,1 1 0,-1 0-1,1 0 1,-1 0 0,1 0 0,-1 0 0,1-1 0,-1 1-1,1 0 1,0 0 0,-1 0 0,1 0 0,0 0 0,0 0 0,0 0-1,0 0 1,0 0 0,0 0 0,0 1 0,0-1 0,0 0-1,1 0 1,-1 0 0,0-1 0,1 1 0,-1 0 0,0 0-1,1 0 1,-1 0 0,1 0 0,0 0 0,-1 0 0,1-1-1,0 1 1,-1 0 0,1-1 0,0 1 0,0 0 0,0-1-1,0 1 1,-1-1 0,1 1 0,0-1 0,0 1 0,0-1 0,0 0-1,0 0 1,1 1 0,55 16 992,-52-16-938,26 5 208,1-1-1,35 0 1,-50-4-1330,1-2-1,-1 0 1,17-3-1,-15-5-2875,-7-10-2182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15063,'0'0'2094,"20"-2"211,6-1-1525,67-2 1081,-92 5-1852,0-1 0,0 1 0,-1 0-1,1 0 1,0 1 0,0-1 0,0 0 0,0 0-1,0 0 1,0 1 0,0-1 0,-1 0-1,1 1 1,0-1 0,0 0 0,0 1-1,-1-1 1,1 1 0,0 0 0,0-1-1,-1 1 1,1 0 0,-1-1 0,1 1-1,0 0 1,-1 0 0,1 0 0,-1 1 4,1 0 0,-1 0 0,0 0 0,1 0 0,-1-1 0,0 1 0,-1 0 0,1 0 1,0 0-1,0 0 0,-1-1 0,0 4 0,-2 2 3,1-1 1,-1 0-1,0-1 1,0 1-1,0-1 1,-1 1-1,-5 5 0,-7 3-260,0-2-1,0 1 1,-1-2-1,-1 0 1,-28 12-1,124-18-1585,-63-5 1947,-1 1 1,0 0-1,1 0 0,-1 2 1,0 0-1,0 0 1,27 11-1,-37-12-33,1 1 0,0-1 1,-1 1-1,0 0 0,0 0 0,0 0 1,0 1-1,0 0 0,-1-1 0,1 1 1,-1 0-1,0 1 0,0-1 0,-1 0 1,1 1-1,-1 0 0,0-1 0,0 1 1,-1 0-1,0 0 0,1 0 0,-1 0 1,-1 0-1,1 0 0,-1 9 0,-1-9-63,1 0 0,-1 0-1,0 0 1,0-1 0,-1 1-1,1 0 1,-1 0-1,0-1 1,-1 1 0,1-1-1,-1 0 1,0 0 0,0 0-1,0 0 1,0 0 0,-1-1-1,0 1 1,1-1 0,-1 0-1,0 0 1,-1 0 0,1-1-1,0 1 1,-1-1 0,-5 2-1,1-1-147,0 1-1,0-1 1,0-1-1,-1 0 1,1 0-1,-1-1 1,1 0-1,-1 0 1,0-1-1,1 0 1,-1-1-1,-14-3 1,24 4 11,-1 0 0,0-1 0,1 1-1,-1 0 1,1-1 0,-1 1 0,0-1 0,1 1 0,-1-1 0,1 1 0,-1-1 0,1 1 0,0-1 0,-1 0 0,1 1-1,0-1 1,-1 1 0,1-1 0,0 0 0,-1 1 0,1-1 0,0 0 0,0 0 0,0 1 0,0-1 0,0 0 0,0 1-1,0-1 1,0 0 0,0 1 0,0-1 0,0 0 0,0 0 0,1-1 0,10-25-6298,15-3-1686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14759,'0'0'3511,"17"7"-2015,2 2-997,-1 0-1,0 1 0,0 1 0,-1 0 0,-1 1 0,25 24 0,-21-13-337,-1 0-1,-1 1 0,-1 1 1,-1 0-1,-1 2 1,-2-1-1,0 2 0,-2 0 1,-1 0-1,-2 1 0,0 0 1,-2 0-1,-1 1 0,-2 0 1,0 0-1,-2 0 1,-4 36-1,2-54-341,-1 0-1,-1 0 1,0-1 0,0 1 0,-1 0-1,-1-1 1,0 0 0,0 0 0,-1 0-1,-14 18 1,14-21-198,-1 1-1,-1-1 1,0 0 0,0-1-1,0 1 1,-1-2 0,0 1-1,-1-1 1,1-1 0,-1 1 0,0-2-1,0 1 1,-1-2 0,1 1-1,-1-1 1,0-1 0,0 0-1,0 0 1,-11-1 0,-11-1-8738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8212,'0'0'17080,"140"21"-17080,-97-18 240,-5 2-240,-10 0-320,-6-2-465,-7 1-2032,-8-4-913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13238,'0'0'9364,"98"31"-7411,-44-26-1152,2-2-545,-6-1-256,-7-2-112,-15 1-2225,-17-1-3330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133 113 5330,'3'-14'6363,"3"-8"-5267,3-14-751,-6-4 3817,-6 54-3890,-53 106 196,32-73 194,-19 54 1,37-86-473,1 1-1,1-1 1,0 1 0,1 0-1,0 0 1,2 0 0,0 0-1,0 0 1,3 17 0,-1-29-145,1 0 1,0-1 0,-1 1 0,1-1-1,0 0 1,0 1 0,1-1-1,-1 0 1,1 0 0,0 0-1,0-1 1,0 1 0,0-1 0,0 1-1,0-1 1,0 0 0,1 0-1,-1 0 1,1-1 0,0 0-1,0 1 1,-1-1 0,1 0 0,4 0-1,13 4 120,0-2 1,41 3-1,-31-4-333,-2 0 138,1-1 0,33-3 1,-54 1-496,-1-1 0,1 1 1,-1-2-1,15-4 0,-19 5-61,0 0 0,-1 0 0,1 0 0,0-1 0,-1 1 0,1-1 0,-1 0 0,0 0 0,0 0 0,4-5 0,4-13-4697,-5-4-2539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11381,'0'0'6691,"-48"101"-5010,37-46-96,3 4-641,6-5 17,2-6-625,0-6-272,0-8-80,13-7 16,2-9-1745,2-8-1136,-4-10-2418,0-5-5089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2961,'0'0'4152,"18"-5"-3803,60-18 326,-74 22-641,0 0-1,-1 0 1,1 1 0,0-1 0,-1 1-1,1 0 1,0 0 0,0 0 0,0 1-1,-1-1 1,1 1 0,0 0-1,-1 0 1,1 0 0,-1 0 0,1 1-1,-1-1 1,1 1 0,-1 0-1,0 0 1,0 0 0,0 0 0,0 1-1,0-1 1,3 5 0,1 2 58,0 1 0,0 1 1,-1-1-1,0 1 1,7 19-1,-5-11 19,34 60-572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16504,'0'0'2187,"17"2"-1189,3 2-548,1 0 1,-2 2-1,1 0 0,-1 1 0,0 1 1,0 1-1,-1 0 0,20 15 1,-24-14-331,-2 0 1,1 1 0,-2 1 0,1 0 0,-2 1 0,0 0 0,0 0 0,-1 1 0,-1 0 0,0 1 0,-1 0 0,0 0 0,6 26 0,-4-2-140,-2 1 0,-1 0 0,-3 0 0,-1 57 0,-2-96-2,-2 18-2386,1-18 2132,1-1 0,-1 1 0,1 0-1,0-1 1,-1 1 0,1-1 0,-1 1 0,1-1 0,-1 1 0,1-1 0,-1 1 0,0-1 0,1 0-1,-1 1 1,1-1 0,-1 0 0,0 0 0,1 1 0,-1-1 0,0 0 0,1 0 0,-1 0 0,0 0-1,0 0 1,0 0 0,-17 0-6584</inkml:trace>
  <inkml:trace contextRef="#ctx0" brushRef="#br0" timeOffset="1">17 335 8436,'0'0'18232,"159"0"-17495,-81-5-737,2 0-289,-7 2-1936,-10-4-2945,-14-3-3474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13846,'0'0'3847,"18"-2"-2587,202-14 3968,-130 9-4823,-63 5-5297,-140 0 2368,-132 5 2244,243-3 305,-1 0 0,0 1 1,1-1-1,-1 1 0,0-1 0,1 1 0,-1 0 0,1 0 0,-1 0 0,1 0 0,0 0 0,-1 1 0,1-1 0,0 1 0,0-1 0,0 1 0,0 0 0,-3 3 0,5-3 37,-1 0-1,0 0 0,1 0 1,-1 0-1,1 0 0,-1 0 1,1 0-1,0-1 0,0 1 1,0 0-1,0 0 0,0 0 1,0 0-1,1 0 0,-1 0 0,0 0 1,1 0-1,0 0 0,-1 0 1,1-1-1,0 1 0,0 0 1,0 0-1,0-1 0,1 1 1,1 1-1,16 18 637,1-1 0,0-1 0,2 0 0,1-2 0,42 26 0,7 5 188,-61-40-807,3 2-17,1 1 0,23 25 0,-35-34-71,-1 1-1,1-1 0,-1 1 0,0 0 0,0-1 0,0 1 0,0 1 1,-1-1-1,1 0 0,-1 0 0,0 0 0,0 1 0,0-1 0,0 0 0,-1 1 1,1-1-1,-1 1 0,0-1 0,0 1 0,0-1 0,-1 7 0,-1-8-29,1 0 0,0 1 0,-1-1-1,0 0 1,1 0 0,-1 0 0,0 0 0,0 0-1,0 0 1,0 0 0,-1-1 0,1 1-1,0-1 1,-1 1 0,1-1 0,-1 0-1,1 0 1,-1 0 0,1-1 0,-1 1-1,0 0 1,-3-1 0,-65 7-900,68-7 894,-9 0-145,0 1 11,0-1 0,-1-1 0,1 1 0,-1-2 1,-14-3-1,24 4 127,1 1 0,0-1 0,0 0 0,0 0 0,0 0-1,0 0 1,0 0 0,0 0 0,0-1 0,0 1 0,1 0 0,-1-1 0,0 0 0,1 1 0,-1-1 0,1 0 0,0 0 0,0 0 0,-1 0 0,1 0 0,0 0 0,1 0-1,-1 0 1,0 0 0,1-1 0,-1 1 0,1 0 0,0 0 0,-1-1 0,1 1 0,0 0 0,1 0 0,-1-1 0,0 1 0,1-4 0,1 2-261,-1 0 0,1 0 0,-1 0 1,1 0-1,0 0 0,1 0 0,-1 0 0,1 1 0,-1-1 1,1 1-1,0 0 0,0-1 0,1 2 0,-1-1 1,4-2-1,35-26-5623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 12598,'0'0'7827,"4"-5"-7298,7-8-495,-6 14-39,-9 33-67,-24 58 112,17-57 132,-64 218 766,75-252-921,0 0 0,0 0 0,0 0 0,0 0 0,0 0 0,0 0 0,0 0 0,0 0 0,1 0 0,-1 0 0,1 0 0,-1 0 0,0 0 0,1 0 0,0 0 0,-1 0 0,1-1 0,-1 1 0,1 0 0,0 0 0,0-1 0,-1 1 0,1 0 0,0-1 0,0 1 0,0-1 0,0 1 0,0-1 0,0 1 0,0-1 0,0 0 0,0 1 0,0-1 0,0 0 0,0 0 0,0 0 0,0 0 0,0 0 0,0 0 0,0 0 0,0 0 0,0 0 0,2-1-1,60-5 161,-53 4-98,47-8-227,64-20 0,-99 24-368,0-2 1,0-1 0,-1 0-1,-1-2 1,38-24 0,-56 33 79,1 0 0,0 0 0,0 0 0,-1-1 0,0 1 0,1-1 1,-1 0-1,0 1 0,0-1 0,0 0 0,-1 0 0,1 0 0,-1-1 1,1 1-1,0-4 0,-1-17-6119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15783,'0'0'881,"-9"109"2576,9-57-1856,0 0-753,0-5-544,5-8-111,7-6-257,2-7 64,3-8-1985,0-11-1697,0-7-3473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18456,'0'0'2033,"110"5"929,-48 7-1570,11 1-255,-1 0-737,-4 1-32,-7-2-352,-11-2 144,-10-4-320,-12-2-576,-10-4-1537,-6 0-592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9300,'0'0'1977,"-1"15"-75,6 281 7583,-4-288-9370,0 10 44,0 0 1,-1-1-1,-1 1 1,0 0 0,-5 17-1,5-30-158,-1 0 0,0 1-1,0-1 1,0-1 0,-1 1-1,0 0 1,1-1-1,-2 1 1,1-1 0,0 0-1,-1 0 1,0 0 0,0 0-1,0-1 1,-1 0-1,1 0 1,-1 0 0,1 0-1,-1-1 1,-8 4 0,-1-1-121,-1-1 1,1 0-1,-1-1 1,0-1-1,0 0 1,0-1-1,0 0 1,0-2-1,-28-3 1,31 3 18,0-1 0,0-1 0,0 0 1,1-1-1,-1 0 0,1-1 0,0 0 0,0-1 1,0 0-1,1-1 0,0 0 0,-13-11 0,20 15 127,1 1 0,0 0-1,-1-1 1,1 1-1,0-1 1,0 0 0,0 0-1,0 1 1,1-1-1,-1 0 1,1-1 0,0 1-1,0 0 1,0 0-1,0-1 1,1 1 0,-1 0-1,1-1 1,0-2-1,0 3 53,1-1 0,0 1-1,0 0 1,1 1 0,-1-1-1,0 0 1,1 0-1,0 0 1,-1 1 0,1-1-1,0 1 1,1 0 0,-1-1-1,0 1 1,1 0 0,3-2-1,5-4-72,0 2-1,0 0 0,21-9 1,37-9-3400,-41 15-555,12-6-7541</inkml:trace>
  <inkml:trace contextRef="#ctx0" brushRef="#br0" timeOffset="1">626 464 19657,'0'0'3458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19337,'0'0'1657,"9"-16"-1729,5-5-481,4-6-1604,28-58 0,-17-17 3115,-29 102-933,0 1-1,0-1 1,0 0-1,0 0 1,0 0-1,0 0 1,0 0-1,0 0 1,0 0-1,0 0 1,0 0-1,0 0 1,0 0-1,0 1 1,0-1-1,0 0 1,0 0-1,1 0 1,-1 0-1,0 0 1,0 0-1,0 0 1,0 0 0,0 0-1,0 0 1,0 0-1,0 0 1,0 0-1,0 0 1,0 0-1,1 0 1,-1 0-1,0 0 1,0 0-1,0 0 1,0 0-1,0 0 1,0 0-1,0 0 1,0 0-1,0 0 1,1 0-1,-1 0 1,0 0-1,0 0 1,0 0-1,0 0 1,0 0-1,0 0 1,0 0-1,0 0 1,0 0 0,0-1-1,0 1 1,0 0-1,0 0 1,0 0-1,0 0 1,1 0-1,-1 0 1,0 0-1,0 0 1,0 0-1,0 0 1,4 14 497,4 25-379,-7-29 333,2 3-253,0 0 1,1 0-1,0-1 0,1 1 1,1-1-1,0 0 1,12 19-1,-15-27-162,0 0-1,0 1 1,1-1 0,-1-1-1,1 1 1,0 0 0,0-1-1,0 0 1,1 0 0,-1 0-1,1-1 1,-1 1 0,1-1-1,0 0 1,0 0 0,0-1-1,0 0 1,1 1 0,-1-2-1,0 1 1,0-1 0,8 0-1,-10 0-42,-1-1 0,1 0 0,-1 0 0,1 0 0,-1-1 0,1 1 0,-1 0 0,0-1 0,0 0 0,0 1 0,0-1 0,0 0 0,3-4 0,25-34 195,-21 28-189,38-58 2678,-16 117-2880,-25-41 182,1 1 1,1-1 0,-1-1 0,1 1 0,0-1 0,0-1 0,0 1 0,1-2 0,0 1 0,0-1 0,0 0 0,9 1 0,-4-1-228,1 0 0,-1-2-1,1 0 1,0 0 0,-1-1 0,1-1 0,16-3 0,-28 3 174,0 0 0,0 0 0,-1 0 0,1-1 0,0 1 0,0-1 0,-1 0 0,1 0 0,-1 0 0,1 0 0,1-3 0,-2 3 171,1 0 0,-1 0-1,0 0 1,0 0 0,1 0-1,-1 1 1,1-1 0,0 1 0,5-3-1,-3 5-43,0-1 0,-1 1 0,1 0 0,0 0-1,0 0 1,0 0 0,0 1 0,-1 0 0,1 0-1,-1 0 1,0 1 0,1 0 0,5 5 0,17 8-76,-11-10 4,0 0 1,0 0 0,1-1 0,-1-1 0,1-1 0,0-1 0,0 0 0,0-1 0,29-2 0,-42 1-9,-1-1-1,0 0 1,0 1 0,0-1 0,0-1-1,0 1 1,0 0 0,0-1 0,0 1 0,0-1-1,0 0 1,-1 0 0,1 0 0,-1-1-1,0 1 1,1 0 0,-1-1 0,0 1-1,-1-1 1,1 0 0,0 0 0,-1 0-1,1 0 1,-1 0 0,0 0 0,0 0 0,0 0-1,-1 0 1,1-1 0,-1 1 0,1 0-1,-1 0 1,-1-7 0,1 2-6,0-1 0,-1 1 1,0 0-1,0-1 0,-1 1 1,0 0-1,0 0 0,-1 0 1,0 0-1,0 0 0,-1 1 1,-6-10-1,4 10 3,0 0 1,0 1-1,-1-1 1,0 2-1,0-1 1,0 1-1,-1 0 1,0 0-1,0 1 1,0 0-1,0 0 1,-1 1-1,0 0 1,1 0-1,-1 1 1,0 0-1,0 1 1,0 0 0,0 1-1,0-1 1,0 2-1,0-1 1,-1 1-1,1 1 1,1 0-1,-1 0 1,0 0-1,0 1 1,1 1-1,0 0 1,-1 0-1,1 0 1,1 1-1,-1 0 1,1 0-1,0 1 1,0 0-1,0 0 1,1 1-1,-9 11 1,13-15-38,0 0 1,0 0-1,1 1 1,-1-1-1,1 0 1,-1 1-1,1-1 1,0 1 0,0-1-1,1 1 1,-1-1-1,1 1 1,0 0-1,0-1 1,0 1-1,0 0 1,1 4-1,0-6-190,0 0 0,0 1 0,0-1 0,0 0 0,0 0 0,1 0 0,-1 0 0,1 0 0,-1 0 0,1 0 0,0 0 0,-1-1 0,1 1 0,0-1 0,0 1 0,0-1 0,1 0 0,-1 0 0,0 0 0,0 0 0,1 0 0,-1 0 0,0-1 0,1 1 0,2 0 0,40 3-6233,5-4-4358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8052,'0'0'15063,"-24"93"-13287,5-36-575,4 2-721,6-7-208,5-7-112,4-8-176,0-5 16,0-9-1456,0-2-1137,0-11-2130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15063,'0'0'11413,"95"12"-11413,-43 0 256,1-2-256,-7-5-656,-5-2-1105,-7-3-2209,-8 0-2689,-7-10-6355</inkml:trace>
  <inkml:trace contextRef="#ctx0" brushRef="#br0" timeOffset="1">701 1 17752,'0'0'4418,"9"138"-4322,-9-78-96,-19-1-32,-5-5-32,-2-9-2305,2-13-2433,3-14-3986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9861,'0'0'5183,"50"6"-1384,929 122-8,-211-39-2326,-733-83-606,66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10277,'0'0'1296,"21"-5"-3024,-9 5-530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65 8100,'0'0'4636,"0"-10"-4075,1 2-421,0 5-88,-1 0-1,1 0 1,-1 0 0,0 0 0,0 0 0,0 0 0,0 0-1,0 0 1,-1 0 0,1 0 0,-1 0 0,-1-4-1,0 7 3,0-1-1,-1 0 1,1 0-1,0 1 0,-1 0 1,1-1-1,0 1 0,-1 0 1,1 0-1,-1 0 0,1 0 1,0 1-1,-1-1 0,1 1 1,0-1-1,0 1 1,-1 0-1,1 0 0,-3 1 1,-2 4 1,-1 0 0,1 0 1,0 0-1,1 1 0,-1 0 1,1 1-1,0-1 0,1 1 1,0 0-1,0 0 1,1 1-1,0-1 0,-3 11 1,2-4 207,1 0 0,0 0 1,0 1-1,2-1 0,0 1 0,1 0 1,0 18-1,2-30-218,-1-1 1,1 1-1,-1 0 1,1-1 0,0 1-1,0-1 1,1 0-1,-1 1 1,1-1-1,-1 0 1,1 0-1,0 0 1,0 0-1,1 0 1,-1 0-1,1-1 1,2 4-1,1-2 23,0 0 0,0 0 0,0 0 0,1-1 0,-1 0 0,1 0 0,0-1 0,8 2 0,10 1 92,0-1 0,0-1-1,45-1 1,-62-1-175,-1-1-1,0-1 0,0 0 1,0 0-1,0 0 0,0-1 1,0 0-1,0 0 0,0-1 1,-1 1-1,1-2 1,6-3-1,-1-2-233,-2 0-1,1-1 1,-2 0-1,1-1 1,8-13 0,-15 22 242,-1-1 1,1 1 0,-1 0 0,1 0-1,0 0 1,0 0 0,0 0 0,0 1-1,0-1 1,0 1 0,0 0-1,0 0 1,1 0 0,-1 0 0,0 1-1,1-1 1,-1 1 0,0 0-1,1 0 1,-1 0 0,7 1 0,8 2 204,1 1 0,34 12 0,2 0 210,-26-11-84,0-2-1,45 1 0,-68-4-308,0 0 0,-1 0 0,1 0 0,0-1 0,0 0-1,0 0 1,-1-1 0,1 1 0,-1-1 0,1 0 0,-1-1 0,0 1-1,0-1 1,0 0 0,0-1 0,0 1 0,0-1 0,-1 0 0,7-7-1,-9 8-45,0-1 0,0 1-1,0 0 1,-1-1 0,1 1-1,-1-1 1,0 0 0,0 1-1,0-1 1,-1 0 0,1 1-1,-1-1 1,0 0-1,0 0 1,0 0 0,0 1-1,-1-1 1,0 0 0,0 1-1,-1-5 1,-1 2 0,0 0 1,0 0 0,-1 0-1,1 0 1,-2 1-1,1 0 1,0 0-1,-1 0 1,0 0-1,-9-6 1,2 2 9,0 1 0,-1 1 0,0 0 0,0 1 0,-1 0 0,1 1 0,-1 0 0,0 1 0,-29-4 0,40 8 62,-1-1 0,0 1 0,0 0 0,0 0 0,0 0-1,1 1 1,-1-1 0,0 1 0,0 0 0,1 0 0,-1 1 0,0-1 0,1 1 0,-1-1-1,1 1 1,0 0 0,-1 0 0,1 1 0,0-1 0,1 1 0,-1-1 0,0 1 0,1 0-1,-1 0 1,1 0 0,0 0 0,0 1 0,0-1 0,0 1 0,1-1 0,-1 1-1,1-1 1,0 1 0,0 0 0,1 0 0,-2 7 0,1-7-18,0 1 0,1 0 1,-1-1-1,1 1 0,-1 0 0,1 0 0,1-1 1,-1 1-1,1 0 0,0 0 0,0-1 0,0 1 1,1-1-1,2 8 0,-1-9-255,-1 1 0,1-1 0,0 0-1,0 0 1,0-1 0,0 1 0,0-1 0,1 1-1,-1-1 1,1 0 0,-1 0 0,1 0 0,0-1-1,0 0 1,-1 1 0,9 0 0,32 5-5851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17144,'0'0'5261,"18"-3"-4485,61-5-594,-77 8-172,1 1 1,0-1-1,-1 0 1,1 1 0,-1-1-1,1 1 1,-1 0-1,0 0 1,1 0-1,-1 0 1,0 0 0,0 1-1,1-1 1,-1 1-1,0-1 1,0 1-1,-1 0 1,1 0 0,0 0-1,0 0 1,-1 0-1,0 0 1,1 0-1,-1 0 1,0 1 0,0-1-1,0 0 1,1 4-1,0 3-25,0 0 0,0 0 0,-1 0 0,0 1 0,-1 11 0,0 4 41,-2 0 1,0-1 0,-2 0 0,-1 1-1,-13 39 1,17-61-27,0 0 0,0 1 0,0-1 0,0 0-1,1 1 1,-1-1 0,1 1 0,0-1 0,0 0 0,0 1 0,0-1 0,1 4 0,0-6 9,0 1 1,0-1 0,-1 0-1,1 0 1,0 0 0,0 0-1,1 0 1,-1 0 0,0 0-1,0 0 1,0 0 0,1 0-1,-1 0 1,0-1 0,1 1-1,-1-1 1,0 1 0,1-1-1,-1 1 1,1-1 0,-1 0-1,1 0 1,-1 0 0,1 0-1,-1 0 1,1 0 0,2 0-1,35-1-393,53-7-1,-5-11-6062,-40 3-1381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15863,'0'0'2818,"151"-4"431,-89 3-1312,7-1-1585,-4 0 112,-11 1-464,-9 1-160,-13-2 16,-12 2-1457,-10-2-1632,-9-3-1105,-1-3-2241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15255,'0'0'1056,"-19"111"2178,19-62-1345,0 0-929,0-4-47,0-3-849,0-5-64,9-7 0,1-6-785,-5-8-1936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11253,'0'0'6723,"4"49"-6627,0 6 256,-4-1 865,3-2-1089,-1-10-32,2-7-96,-2-7-112,-2-7-240,0-6-1777,0-9-1777,-11-6-960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5186,'0'0'11165,"21"0"-9895,170 0 312,-177 0-1613,-1-1 0,1 0 0,-1-1 0,0 0-1,0-1 1,0 0 0,0-1 0,0-1-1,-1 0 1,0-1 0,0 0 0,0-1 0,16-12-1,-21 13-79,1-1 0,-1 0-1,-1 0 1,0-1 0,0 1-1,0-1 1,-1-1-1,0 1 1,0-1 0,-1 0-1,-1 0 1,1 0 0,-1-1-1,-1 1 1,0-1-1,0 1 1,-1-1 0,0-19-1,-1 10 1447,-4 29 592,-3 13-2025,-6 15 696,1 0-1,2 1 0,2 1 1,1-1-1,2 1 0,2 1 0,2 42 1,2-75-566,0 1 1,1-1-1,0 1 1,0-1 0,1 0-1,0 0 1,0 0 0,1 0-1,0-1 1,5 8-1,-6-11-385,0 0-1,0 0 1,0-1-1,0 1 1,1-1-1,0 0 1,0 0-1,5 3 1,-6-4-505,0-1-1,1 1 1,-1-1 0,0 0 0,0 0 0,1 0-1,-1-1 1,1 1 0,-1-1 0,0 0-1,1 0 1,5 0 0,12-5-8602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15239,'0'0'5189,"0"16"-4610,0 257 2041,0-271-2639,0 0 0,0-1 0,0 1 0,1 0 0,-1 0 0,1 0-1,-1 0 1,1 0 0,-1-1 0,1 1 0,0 0 0,0 0 0,0-1 0,0 1 0,0-1 0,0 1 0,1-1 0,-1 1 0,0-1 0,1 0 0,-1 0 0,3 2 0,1-1-74,-1 1-1,1-2 1,-1 1 0,1 0 0,0-1 0,-1 0 0,1 0 0,9 0-1,5 0-364,0-2-1,0 0 1,32-7-1,-23 1 36,-1-1 0,39-17 0,-35 12 794,45-12-1,-66 24 11,0 1 1,0-1-1,0 1 1,0 1-1,0 0 1,0 0-1,-1 1 1,1 1-1,17 5 1,27 6 165,-17-9-379,0-1 1,0-1-1,0-2 1,0-2-1,46-7 1,-79 8-159,1-1 1,0 0-1,-1 0 1,1-1-1,-1 1 1,1-1-1,-1 0 1,0 0-1,0 0 1,0-1-1,0 1 0,0-1 1,-1 0-1,1 0 1,-1 0-1,0-1 1,1 1-1,-2-1 1,1 0-1,0 0 1,-1 0-1,0 0 0,0 0 1,0 0-1,0-1 1,-1 1-1,1-1 1,-1 1-1,0-1 1,-1 1-1,1-1 1,-1 0-1,0 1 1,0-1-1,0 0 0,-1 0 1,0 1-1,1-1 1,-2 1-1,1-1 1,0 1-1,-1-1 1,0 1-1,0 0 1,0 0-1,-1 0 1,0 0-1,1 0 0,-6-5 1,-7-5-54,0 0-1,0 1 1,-1 1 0,-1 1 0,0 0 0,0 1-1,-1 1 1,-1 0 0,1 1 0,-1 2 0,-1 0-1,-23-5 1,32 9 27,0 1 1,-1 0-1,1 0 0,-1 1 0,1 1 1,-1 0-1,1 0 0,0 1 0,-1 0 1,-11 5-1,16-4 32,0 0 0,0 1 1,0 0-1,0 0 0,0 0 0,1 1 1,0 0-1,0 0 0,0 1 0,1 0 1,0 0-1,0 0 0,0 0 0,1 1 1,-7 12-1,9-14-48,-1 1-1,1-1 1,0 0-1,1 1 1,-1 0-1,1-1 1,0 1-1,0 0 1,1 0 0,0-1-1,0 1 1,0 0-1,1 0 1,-1-1-1,1 1 1,1 0-1,-1-1 1,1 1 0,0-1-1,0 1 1,1-1-1,0 0 1,0 0-1,4 5 1,-4-6-764,0-1-1,1 0 1,-1 1-1,1-2 1,-1 1 0,1 0-1,0-1 1,0 0 0,1 0-1,-1 0 1,9 3 0,12-3-14246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1030 7331,'0'0'6531,"16"-16"-2846,25-137-1116,-27 82-2460,-3 0 1,-3-1-1,-1-76 0,-9 18-96,-1 38 731,15-154-1,-6 216-503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387 132 12438,'0'0'3364,"6"-15"-2046,17-45-403,-22 58-901,-1 1-1,0 0 1,1-1 0,-1 1-1,0-1 1,0 1 0,0-1-1,0 1 1,0 0 0,0-1-1,0 1 1,0-1 0,0 1 0,-1-1-1,1 1 1,-1 0 0,1-1-1,-1 1 1,1 0 0,-1-1-1,0 1 1,0 0 0,1 0-1,-1 0 1,0 0 0,0 0-1,0 0 1,0 0 0,-1 0-1,1 0 1,0 0 0,0 0 0,-1 1-1,1-1 1,0 1 0,-3-2-1,-3 0 2,0 0 0,0 0 0,-1 0-1,1 1 1,-8 0 0,13 1 4,-16-1 23,1 0 0,0 2 0,-1 0 0,1 1 0,0 1 0,0 0 0,0 1 0,0 1 0,1 1 0,-1 0 0,1 2 1,-26 15-1,34-18 43,2-1 0,-1 1 1,0 1-1,1 0 0,0 0 1,0 0-1,1 0 1,0 1-1,0 0 0,0 0 1,1 0-1,0 1 0,0-1 1,1 1-1,0 0 1,0 0-1,1 0 0,0 1 1,1-1-1,0 0 0,0 1 1,0-1-1,1 1 0,1-1 1,-1 1-1,1-1 1,1 0-1,2 11 0,-1-11-57,1 0-1,-1 0 0,1 0 0,1-1 1,-1 1-1,1-1 0,1 0 1,-1-1-1,1 1 0,0-1 1,1 0-1,-1 0 0,1-1 1,0 0-1,1 0 0,-1-1 0,1 0 1,0 0-1,0-1 0,10 3 1,7 2-249,1 0 1,0-2-1,0-1 1,0-2-1,38 2 1,-48-4-676,1-1 0,0-1 0,0 0 0,-1-2 1,1 0-1,-1 0 0,1-1 0,16-8 0,-26 9 301,1-1-1,-1 0 1,0-1-1,-1 1 1,1-1-1,-1-1 1,0 1-1,0-1 1,-1 0-1,1 0 1,-1-1-1,-1 0 1,1 0-1,-1 0 1,-1 0-1,1 0 1,-1-1-1,4-13 1,6-49 1561,-7 0 3414,-2 24 518,-7 130 2547,7 65-7644,-2-110 554,9 45-2824,-5-48-1334,-3-17-815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8324,'0'0'11360,"15"-3"-10973,90-3-294,-52 4 71,68-11 0,-108 11-204,1 0 0,-1-2 0,0 0 0,0 0 0,0-1 0,0-1 0,-1 0 0,0 0 0,0-2 0,13-9 0,-20 12-32,1-1-1,-1 1 1,0-1 0,-1 0-1,1 0 1,-1-1 0,0 1 0,-1-1-1,0 0 1,0 0 0,0 0 0,-1 0-1,2-9 1,0-6 328,-2-1-1,0 1 1,-2-24 0,0 33 216,-3 10 1279,-3 8-1365,-7 12-437,2 5 69,1 0 0,0 0 0,1 1 0,2 1 0,0-1 0,2 1 0,1 0 0,0 0 0,2 1 0,1-1 0,3 44 0,10-21-2453,-11-45 2004,0 0 1,0 0-1,0 0 0,0 0 1,0-1-1,0 1 0,0 0 0,1-1 1,-1 1-1,1-1 0,-1 1 1,1-1-1,0 0 0,-1 1 0,1-1 1,0 0-1,0 0 0,0-1 1,0 1-1,2 1 0,11-2-4987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6339,'0'0'2350,"3"-1"-2147,-2 1-183,0 0 0,0-1 0,0 1 0,-1 0 0,1 0-1,0 0 1,0 0 0,-1-1 0,1 1 0,0 0 0,-1-1 0,1 1 0,0 0 0,-1-1-1,1 1 1,-1-1 0,1 1 0,0-1 0,-1 0 0,1 1 0,-1-1 0,0 1-1,1-1 1,0-1 0,-16-4-1131,9 5 802,0 0 0,0 0 0,0 1 0,0 0 0,0 0 0,-10 2 0,11 0 282,1 0 1,0 0-1,0 1 1,0-1-1,0 1 1,1 0 0,-1 0-1,1 0 1,-1 0-1,-2 5 1,5-7 42,0 0 0,0 0 0,0 0 1,0 0-1,0 0 0,0 0 0,1 0 0,-1 0 1,0 1-1,1-1 0,-1 0 0,1 1 0,0-1 1,-1 0-1,1 0 0,0 1 0,0-1 1,0 1-1,0-1 0,0 0 0,0 1 0,0-1 1,0 0-1,1 1 0,-1-1 0,0 0 0,1 0 1,-1 1-1,1-1 0,0 0 0,-1 0 1,1 0-1,0 1 0,0-1 0,0 0 0,0 0 1,0 0-1,0 0 0,1 1 0,42 20 857,-31-17-727,-1 1 1,0 0 0,14 11 0,-24-16-134,1 1-1,-1 0 1,0 0 0,0 0-1,0 1 1,0-1 0,0 0-1,0 1 1,-1-1 0,1 1-1,-1-1 1,0 1-1,0 0 1,0 0 0,0 0-1,0-1 1,0 1 0,-1 0-1,1 4 1,-1-5-9,-1-1 1,1 0-1,0 1 0,0-1 0,-1 0 1,1 1-1,-1-1 0,1 0 0,-1 0 1,0 1-1,1-1 0,-1 0 1,0 0-1,0 0 0,0 0 0,0 0 1,0 0-1,0 0 0,0 0 0,0-1 1,0 1-1,-1 0 0,1-1 0,0 1 1,-3 0-1,0 1 3,0-1 0,-1 1 0,1-1 1,0-1-1,-1 1 0,1-1 0,-5 1 0,6-14-959,3-1-702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5587,'0'0'14510,"13"-12"-13333,36-31-761,-48 43-408,-1-1 1,0 1-1,0 0 1,1 0-1,-1 0 1,0-1-1,0 1 1,1 0-1,-1 0 0,0 0 1,1 0-1,-1-1 1,0 1-1,0 0 1,1 0-1,-1 0 1,0 0-1,1 0 1,-1 0-1,0 0 1,1 0-1,-1 0 0,0 0 1,1 0-1,-1 0 1,0 0-1,1 0 1,-1 0-1,0 0 1,1 1-1,-1-1 1,0 0-1,1 0 0,-1 0 1,0 0-1,0 1 1,1-1-1,-1 0 1,0 0-1,0 1 1,1-1-1,-1 0 1,0 0-1,0 1 0,0-1 1,0 0-1,1 1 1,-1-1-1,0 0 1,0 0-1,0 1 1,0-1-1,0 0 1,0 1-1,0-1 1,0 0-1,0 1 0,0-1 1,0 0-1,0 1 1,0-1-1,0 0 1,0 1-1,0 0 1,-3 25 130,3-25-124,-5 20 119,-1-1 1,-1 0-1,-10 22 0,10-27-126,0 0-1,2 1 1,-1 0 0,2 0-1,0 0 1,1 0-1,-1 18 1,4-33-26,0 0 0,1 0 0,-1 0 0,0 0 0,0 0 0,1 0 0,-1 0 0,0 0 0,1 0 0,-1 0 1,1 0-1,-1 0 0,1 0 0,-1-1 0,1 1 0,0 0 0,-1 0 0,1-1 0,0 1 0,0 0 0,0-1 0,-1 1 0,1-1 0,0 1 0,0-1 0,0 0 0,0 1 1,0-1-1,0 0 0,0 1 0,0-1 0,2 0 0,39 1-370,-27-2 167,2 1 70,1-2 0,-1 0 0,1 0 0,-1-2 0,0 0 0,0-1 0,0-1 0,-1 0 0,0-1-1,0-1 1,-1 0 0,0-2 0,0 1 0,-1-2 0,0 0 0,-1 0 0,0-2 0,11-13 0,-23 24 252,1 0 0,0 0 0,-1 0 0,1 0 0,0 0 0,0 0 0,0 0 0,0 1 0,1-1 0,-1 1 0,0 0 0,1 0 1,-1 0-1,1 0 0,-1 0 0,1 0 0,-1 0 0,1 1 0,0 0 0,-1-1 0,1 1 0,0 0 0,-1 0 0,1 0 0,0 1 0,-1-1 0,1 1 0,0-1 1,-1 1-1,1 0 0,-1 0 0,1 0 0,3 3 0,16 7 49,16 8 316,71 26-1,-96-41-322,0 0 1,1-1-1,-1 0 0,1-1 0,-1-1 0,1 0 1,0-1-1,-1-1 0,26-4 0,-34 4-117,-1-1 0,1 1 0,-1-2 1,1 1-1,-1 0 0,0-1 0,0 0 0,0 1 0,0-2 0,-1 1 1,1 0-1,-1-1 0,0 0 0,0 1 0,0-1 0,0-1 0,-1 1 0,0 0 1,0-1-1,0 1 0,0-1 0,-1 1 0,2-7 0,-1 6-28,-1 0 0,0-1 0,0 1 0,-1 0 0,1-1 0,-1 1 0,0 0 0,-1-1 0,1 1 0,-1 0 0,0-1 0,0 1 0,-1 0 0,1 0 0,-1 0 0,0 0-1,-1 0 1,1 1 0,-1-1 0,-6-7 0,0 3-15,0 1 0,-1 1-1,0-1 1,-1 1-1,1 1 1,-1 0 0,-1 1-1,1 0 1,-1 1-1,0 0 1,0 0 0,0 1-1,0 1 1,0 0-1,-1 1 1,1 0 0,-16 2-1,15-1 63,0 2 0,0 0 1,0 0-1,0 1 0,0 0 0,1 1 0,-1 1 0,1 0 0,0 1 0,1 0 0,-1 0 0,1 2 0,0-1 1,1 1-1,0 1 0,-11 11 0,18-16-32,-1-1 0,1 1 0,1 0 0,-1-1 1,0 1-1,1 0 0,0 1 0,0-1 0,0 0 0,0 1 0,1-1 1,0 1-1,0-1 0,0 1 0,0 0 0,1-1 0,0 1 1,0 0-1,0-1 0,0 1 0,1 0 0,0-1 0,1 6 0,0-6-150,0 1 0,1-1 0,-1 0-1,1 0 1,0 0 0,0 0-1,0 0 1,1-1 0,-1 1-1,1-1 1,0 0 0,0 0-1,0 0 1,0-1 0,1 1-1,-1-1 1,1 0 0,-1-1 0,1 1-1,0-1 1,6 2 0,6 0-3180,1-1 0,35-1 1,-52-1 3178,44 0-11312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17512,'0'0'5378,"112"0"-3777,-58 5-1281,4 1 241,-2 1-561,-4 2 0,-9-4-144,-11-2-273,-12-1-303,-14-1-1041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12950,'0'0'7411,"-65"106"-6354,56-58-241,3 3-720,6-4-96,0-2 0,0-8-1937,0-10-2529,0-10-6115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91 317 9636,'15'3'254,"25"4"314,-1-2-1,1-2 1,0-1 0,40-3-1,-76-1-532,0 1-1,0-1 0,0 1 1,0-1-1,0 0 0,-1 0 0,1-1 1,-1 1-1,1-1 0,-1 0 0,0 0 1,0 0-1,0 0 0,0 0 1,-1-1-1,1 1 0,-1-1 0,0 0 1,0 1-1,0-1 0,-1 0 0,1 0 1,-1 0-1,0-1 0,0-3 1,2-3-29,-1 1 1,0-1 0,-1 0-1,0 0 1,-1 1 0,0-1-1,-1 0 1,0 0 0,-3-10-1,2 13 62,-1 0 0,-1 1 0,1-1 0,-1 1 1,-1 0-1,1 0 0,-1 0 0,0 1 0,-1 0 0,1 0 0,-1 0 0,-1 1 0,1-1 0,-1 2 0,0-1 0,0 1 0,-12-6 0,12 7-11,0 0-1,0 0 0,0 1 1,0 0-1,-1 0 1,1 0-1,0 1 0,-1 1 1,1-1-1,-1 1 1,1 0-1,-1 1 1,1 0-1,-1 0 0,1 0 1,0 1-1,-1 0 1,1 1-1,-10 4 0,3 2 278,0 0 0,1 0 1,0 2-1,0-1 0,1 2 0,-16 18 0,22-23-137,1 0 0,0 0 1,0 1-1,0 0 0,1 0 1,0 0-1,1 0 0,0 1 1,0-1-1,1 1 0,0 0 1,0 0-1,0 13 0,2-19-201,0 0-1,0-1 0,1 1 1,-1-1-1,1 1 1,-1-1-1,1 1 0,0-1 1,0 1-1,0-1 0,0 0 1,1 1-1,-1-1 0,1 0 1,-1 0-1,1 0 1,0 0-1,-1 0 0,1 0 1,0-1-1,0 1 0,1 0 1,-1-1-1,0 0 0,0 0 1,5 2-1,3 1-622,-1-2-1,1 1 1,0-1-1,0-1 1,19 2 0,27-3-5499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16600,'0'0'1606,"22"0"-731,73-1-8,-88 1-808,0 1 1,-1-1-1,1 1 0,0 0 1,-1 1-1,1-1 1,0 1-1,-1 1 0,0-1 1,1 1-1,-1 0 1,-1 0-1,1 1 0,0 0 1,-1 0-1,1 0 1,-1 1-1,-1 0 1,1 0-1,-1 0 0,1 0 1,4 9-1,-7-9-59,0-1 0,0 1 0,0 0 0,0 0 1,-1 0-1,0 0 0,0 0 0,0 0 0,-1 0 0,0 0 0,0 0 0,0 0 0,0 1 0,-1-1 0,0 0 0,0 0 1,0 0-1,-1 0 0,0-1 0,0 1 0,0 0 0,0-1 0,-1 1 0,1-1 0,-1 0 0,0 0 0,-5 5 0,-9 8 10,-1-1-1,-34 23 0,-24 23 145,75-61-147,0 0 1,-1 0 0,1 0-1,0 1 1,0-1-1,0 0 1,0 1-1,0-1 1,0 1-1,1-1 1,-1 1-1,0-1 1,1 1 0,-1 0-1,1-1 1,-1 1-1,1 0 1,0-1-1,0 3 1,0-3 3,1 1 1,-1-1-1,1 0 1,-1 0-1,1 1 1,-1-1-1,1 0 0,0 0 1,0 0-1,0 0 1,0 0-1,0 0 1,0 0-1,0 0 1,0 0-1,0 0 0,0-1 1,2 2-1,8 3 83,-1-2 0,0 1 0,1-1 0,19 3-1,-17-3-2,97 20 675,133 10 0,-223-32-146,-15-1-4040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12 7523,'0'0'4413,"-7"-4"-3981,4 3-391,0 0-1,0-1 0,0 2 0,0-1 1,0 0-1,0 0 0,0 1 1,0 0-1,-1 0 0,1 0 0,0 0 1,0 0-1,0 0 0,0 1 0,-1 0 1,1-1-1,0 1 0,0 0 1,0 1-1,0-1 0,1 0 0,-6 4 1,-12 7 437,1 1 1,-23 21 0,15-12-16,-17 11 151,17-15-285,2 1 0,0 2 1,1 0-1,1 2 1,-38 47-1,61-70-322,0 0 1,0 1-1,0-1 0,-1 0 0,1 0 0,0 0 0,0 0 1,0 1-1,0-1 0,-1 0 0,1 0 0,0 0 0,0 1 1,0-1-1,0 0 0,0 0 0,0 1 0,0-1 1,0 0-1,0 0 0,0 1 0,0-1 0,0 0 0,0 0 1,0 1-1,0-1 0,0 0 0,0 0 0,0 1 1,0-1-1,0 0 0,0 0 0,0 0 0,0 1 0,1-1 1,-1 0-1,0 0 0,0 0 0,0 1 0,0-1 1,1 0-1,-1 0 0,0 0 0,0 1 0,15-2 192,18-10 181,17-16-335,-1-2 0,-1-2-1,-2-2 1,83-78 0,-124 106 12,0 1 0,1 0-1,-1 0 1,1 0 0,0 0 0,1 1 0,-1 0-1,0 0 1,1 1 0,0 0 0,-1 0 0,1 0-1,0 1 1,0 0 0,0 0 0,0 1-1,0 0 1,9 1 0,1 2 189,0 1 0,0 1 0,0 0 0,0 1 0,-1 1 0,16 9 0,5 5 272,-21-12-533,0 0 0,32 11-1,-44-17-241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1303 1 4882,'0'0'8489,"-4"14"-7822,-237 894 3754,173-694-3306,10 4 0,-34 241 1,45-148-170,-37 286 760,70-501-1144,7-54 16,-4 77 0,10-55 25,-2 0 0,-16 81-1,1-55-489,-3 0 0,-39 103 0,-19 21-243,10 3 1,-54 299-1,2-28-562,106-434 469,-62 215-458,49-186-186,19-62 785,2 0 1,0 1 0,1 0 0,1 0 0,1 0 0,-1 23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12214,'0'0'3014,"11"-16"-2011,215-294 315,-220 300-1240,26-33 739,-32 42-809,1 0 1,0 0 0,0 1 0,0-1-1,0 0 1,0 0 0,0 1 0,0-1-1,0 1 1,0-1 0,0 1-1,0-1 1,0 1 0,0 0 0,1 0-1,-1-1 1,0 1 0,0 0 0,0 0-1,0 0 1,1 0 0,-1 0 0,0 0-1,0 1 1,0-1 0,0 0 0,0 1-1,1-1 1,-1 1 0,0-1 0,0 1-1,0-1 1,0 1 0,0 0 0,0-1-1,0 1 1,-1 0 0,3 1 0,12 18 13,0 0 0,-1 1 0,20 39 0,-3-5 98,143 209 66,-174-264-211,1 1 0,-1-1 0,0 1 0,1-1 0,-1 1 0,0 0 0,0-1-1,0 1 1,1-1 0,-1 1 0,0-1 0,0 1 0,0 0 0,0-1-1,0 1 1,0-1 0,0 1 0,0-1 0,0 1 0,-1 0 0,1-1-1,0 1 1,0-1 0,0 1 0,-1-1 0,1 1 0,0-1 0,-1 1 0,1-1-1,0 1 1,-1-1 0,1 1 0,0-1 0,-1 0 0,1 1 0,-1-1-1,1 0 1,-1 1 0,1-1 0,-1 0 0,1 1 0,-1-1 0,0 0 0,1 0-1,-1 0 1,1 0 0,-1 0 0,1 0 0,-1 1 0,0-1 0,1-1-1,-1 1 1,1 0 0,-2 0 0,-47 0-611,31-1 598,-244-5-123,110 2-3272,185 4-716,10 0-3710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85 12294,'0'0'3967,"-9"-13"-3732,-32-41-145,39 52-89,-1 0 1,1 0-1,-1 1 0,1-1 0,-1 1 0,1 0 0,-1-1 1,0 1-1,0 0 0,0 1 0,0-1 0,0 1 0,0-1 1,0 1-1,0 0 0,0 0 0,0 0 0,0 0 0,0 1 0,-4 0 1,-3 2 32,0 0 1,1 0 0,-1 1 0,-8 5 0,16-8-23,-13 7 147,1 1 0,0 0 0,0 1 1,1 0-1,0 1 0,1 1 0,0 0 0,1 1 0,1 0 1,-18 27-1,22-30-58,1 0 0,0 0 0,0 1 0,1 0 0,0 0 0,1 0 0,1 0 0,-1 0 0,2 1 0,-1-1 0,2 1 0,0 0 0,0-1 0,1 1 0,0-1 0,6 22 0,-4-25-97,1 0-1,0-1 0,1 1 1,-1-1-1,1 0 0,1 0 1,0-1-1,0 0 1,0 1-1,0-2 0,1 1 1,0-1-1,0 0 0,1-1 1,-1 0-1,1 0 0,0 0 1,0-1-1,0 0 0,0-1 1,1 0-1,-1 0 1,1-1-1,-1 0 0,1 0 1,17-2-1,-24 0-52,0 0-1,0 0 1,0 0-1,0-1 1,-1 1-1,1-1 1,0 1-1,-1-1 1,1 0 0,-1 0-1,1 0 1,-1 0-1,0 0 1,0 0-1,0 0 1,0 0-1,0 0 1,0 0-1,-1 0 1,1-1 0,-1 1-1,1 0 1,-1-1-1,0 1 1,0 0-1,0-5 1,-2-64-1054,0 62 1143,0 1 1,-1-1 0,1 1 0,-2 0 0,1 0 0,-1 0 0,0 0 0,-1 1 0,0 0 0,0-1 0,-6-5-1,10 11 707,37 5 158,21 2 67,63-3 0,-107-2-961,-12 0-424,-12 0-6937,-8 0 2286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33 182 12854,'0'0'1243,"19"0"-581,60 2-475,-75-1-152,0-1 1,0 0 0,0-1 0,0 1 0,0-1 0,0 1 0,0-1 0,0 0 0,0-1-1,0 1 1,-1-1 0,1 1 0,-1-1 0,1 0 0,-1-1 0,5-3 0,-6 4 16,0 0 0,-1 0 1,1-1-1,0 1 0,-1-1 1,0 1-1,1-1 0,-1 0 0,0 1 1,0-1-1,-1 0 0,1 0 1,-1 0-1,1 1 0,-1-1 1,0 0-1,0-4 0,0 1-2,-1 1 0,0 0 1,0 0-1,0 0 0,-1 0 0,0 0 0,0 0 0,0 0 0,0 1 0,-1-1 0,0 1 0,0-1 1,0 1-1,0 0 0,-1 0 0,1 0 0,-1 1 0,0-1 0,0 1 0,-9-5 0,8 6-8,-1-1 0,1 2 0,-1-1-1,0 0 1,0 1 0,0 0 0,0 1-1,0-1 1,0 1 0,0 0 0,0 1-1,0 0 1,0-1 0,1 2 0,-1-1-1,0 1 1,-8 3 0,11-4-13,0 1 0,1 0 0,-1-1 0,0 1 0,1 0 0,-1 1 0,1-1 0,-1 0 0,1 1 0,0-1 0,0 1 0,0-1 0,1 1 0,-1 0 0,0 0 0,1 0-1,0 0 1,0 0 0,0 0 0,0 0 0,0 1 0,1-1 0,-1 0 0,1 0 0,0 1 0,0-1 0,0 0 0,1 1 0,-1-1 0,1 0 0,-1 0 0,1 0 0,2 4 0,-3-6-51,1 0 0,-1 0 1,1 0-1,0 0 0,-1 0 0,1 0 0,0 0 0,0 0 0,-1 0 1,1 0-1,0-1 0,0 1 0,0 0 0,0-1 0,0 1 0,0 0 1,0-1-1,0 1 0,0-1 0,0 0 0,1 1 0,-1-1 0,2 0 1,30 2-2371,-26-2 1346,28 0-4786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51 2273,'0'0'3132,"-11"-1"-2942,-32-2-38,42 3-136,-1 0 1,1 0-1,0 1 1,-1-1-1,1 0 1,0 1-1,-1-1 1,1 1-1,0-1 1,-1 1-1,1 0 1,0-1-1,0 1 1,0 0-1,0 0 1,0 0-1,0-1 1,0 1-1,0 0 1,0 1-1,0-1 1,1 0-1,-1 0 1,0 0-1,1 0 1,-1 0-1,1 1 1,-1-1 0,1 0-1,0 1 1,-1-1-1,1 0 1,0 0-1,0 1 1,0-1-1,0 0 1,0 1-1,1 2 1,-1 0 76,0 1 0,1-1 0,0 1 0,0 0 0,0-1 0,0 1 0,1-1 0,-1 0 0,4 5 0,5 5 253,-2-6-244,-1 1 0,0 0 0,-1 1 1,0-1-1,-1 1 0,0 0 1,0 0-1,-1 1 0,0 0 0,-1-1 1,-1 1-1,2 15 0,-4-25-145,-1 0-1,1 0 1,-1-1 0,1 1-1,-1 0 1,0 0 0,1 0-1,-1-1 1,0 1-1,0 0 1,0-1 0,0 1-1,0-1 1,0 1 0,1-1-1,-1 1 1,0-1 0,0 0-1,-1 0 1,1 1-1,0-1 1,0 0 0,0 0-1,0 0 1,0 0 0,0 0-1,0 0 1,0 0 0,0 0-1,0 0 1,0-1-1,0 1 1,0 0 0,0-1-1,0 1 1,0-1 0,0 1-1,0-1 1,0 1-1,0-1 1,1 1 0,-1-1-1,0 0 1,0 0 0,1 1-1,-1-1 1,0 0 0,1 0-1,-1 0 1,0-1-1,1-6-17,0 1 0,0-1 0,0 1 0,1 0-1,1-1 1,-1 1 0,1 0 0,1-1 0,-1 1-1,1 1 1,5-10 0,-5 12 63,-1 0 0,1 1 0,0-1 0,0 0 0,1 1 0,-1 0 0,1-1 0,-1 1 0,1 0 0,0 1 0,1-1 1,-1 1-1,0 0 0,1 0 0,-1 0 0,1 0 0,-1 1 0,1 0 0,8-1 0,-10 1 33,-1 1 0,1 0 0,-1 0 1,1 0-1,0 1 0,-1-1 0,1 0 1,0 1-1,-1 0 0,1-1 0,-1 1 0,1 0 1,-1 0-1,0 1 0,1-1 0,-1 0 1,0 1-1,0-1 0,0 1 0,0 0 0,0 0 1,3 3-1,-3-2 57,0-1 0,0 0 0,1 0 0,-1 0 0,1 0 1,-1 0-1,1 0 0,0-1 0,0 1 0,0-1 0,0 0 0,0 0 0,0 0 0,0 0 0,4 0 1,-3 0 26,-1 0 1,1-1-1,-1 0 1,1 0-1,-1 0 1,1 0-1,0-1 1,-1 0-1,1 1 1,-1-1-1,0 0 1,1 0-1,-1-1 1,0 1-1,0-1 1,1 1-1,4-5 1,-6 3-109,1 0 0,-1 0 0,1 0 0,-1 0 0,0 0-1,-1 0 1,1-1 0,0 1 0,-1-1 0,0 1 0,0-1 0,0 0 0,0 1 0,-1-1 0,0 0 0,1-4 0,-2-17-120,2-21 135,-1 44-281,0 0 1,1 0-1,-1 0 1,1-1-1,0 1 1,0 0-1,0 0 1,0 0-1,0 0 0,0 0 1,0 1-1,0-1 1,1 0-1,-1 0 1,1 1-1,2-3 1,6-3-2975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16151,'0'0'2658,"-50"120"-2018,33-77-448,2 1 0,2-7-384,4-2-112,-2-8-2385,1-12-2466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11349,'0'0'7054,"12"8"-6390,129 96 1368,43 30-510,-2-28-916,-182-106-622,1 0 1,-1 1 0,0-1-1,1 0 1,-1 0 0,0 1-1,0-1 1,1 0 0,-1 0-1,0 1 1,1-1 0,-1 0-1,0 1 1,0-1 0,0 0 0,1 1-1,-1-1 1,0 1 0,0-1-1,0 0 1,0 1 0,0-1-1,0 1 1,0-1 0,0 0-1,0 1 1,0-1 0,0 1-1,0-1 1,0 0 0,0 1-1,0-1 1,0 1 0,0-1-1,-1 0 1,1 1 0,0-1-1,0 0 1,0 1 0,-1-1 0,1 0-1,0 1 1,0-1 0,-1 0-1,1 1 1,0-1 0,-1 0-1,1 0 1,0 0 0,-1 1-1,1-1 1,0 0 0,-1 0-1,1 0 1,0 0 0,-1 1-1,1-1 1,-1 0 0,1 0-1,0 0 1,-1 0 0,1 0-1,-1 0 1,0 0 0,-38 11-1413,28-9 1258,-24 7 191,-145 45-12,155-45 107,1 1 1,0 1-1,1 1 1,0 1-1,-22 17 1,40-26-296,-11 11 705,15-10-1158,12-2-1754,11-7-3593,6-13-4972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13926,'0'0'6395,"18"14"-4866,0 3-1216,-6-6-161,1 0 1,0-1-1,0-1 0,1 0 1,0 0-1,29 11 0,-8-8 57,0-1 0,1-2 0,0-2-1,0-1 1,1-1 0,-1-3 0,60-2-1,-88 0-200,1-1-1,-1 0 0,1-1 0,-1 1 1,0-2-1,0 1 0,0-1 1,0 0-1,0-1 0,-1 0 0,0 0 1,1-1-1,-2 0 0,1 0 0,0 0 1,-1-1-1,0 0 0,0 0 0,5-9 1,-7 9-26,0 0 0,-1 0 0,0-1-1,0 1 1,0-1 0,-1 1 0,0-1 0,0 0 0,-1 0 0,0 0 0,0 0 0,-1 0 0,0 0 0,0-1 0,0 1 0,-1 0 0,0 0 0,-1 0 0,1 0-1,-1 1 1,-1-1 0,1 0 0,-6-9 0,3 7-17,-1 0 0,0 0 0,0 1 0,-1 0-1,0 0 1,0 1 0,-1 0 0,0 0 0,0 0 0,-1 1 0,1 1-1,-1-1 1,-1 1 0,1 1 0,-1 0 0,0 0 0,0 1-1,-20-4 1,18 5 19,0 0 0,-1 1 0,1 1-1,0 0 1,0 0 0,-1 1-1,1 1 1,0 0 0,0 1 0,0 0-1,0 1 1,1 0 0,0 1 0,-1 0-1,2 0 1,-11 8 0,4-1 153,1 0 0,1 1 1,0 0-1,1 2 0,0 0 0,-22 31 0,29-34-599,0 0 0,1 0 0,1 0 0,0 1 0,-6 22-1,8-22-1767,1 0 0,0 1 0,1 19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4402,'0'0'3442,"-8"16"-681,1-2-2064,2-5-340,0 1 0,1 0-1,0 0 1,1 0 0,-1 0 0,2 0 0,0 1 0,-2 19-1,3-15 111,1 0-1,0 0 1,1-1 0,1 1-1,0 0 1,1-1-1,8 22 1,-8-28-357,1-1 1,0 1-1,0-1 1,1 0-1,0 0 0,0 0 1,0-1-1,1 0 1,0 0-1,0 0 1,1-1-1,0 0 1,0 0-1,14 7 0,-3-5-72,1 0 0,-1 0 0,2-2 0,-1 0 0,1-2-1,-1 0 1,1-1 0,0-1 0,0-1 0,39-4 0,-55 4-263,-1-1 0,1 0 0,-1 1 0,0-1 0,1-1 1,-1 1-1,0 0 0,0-1 0,6-3 0,6-16-4420,-11-10-3978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7027,'0'0'11349,"114"7"-10900,-62-7-193,-4 0-256,-5 0-929,-9-7-2096,-17-13-3042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13686,'0'0'6947,"103"-15"-5714,-40 8-849,14 0 256,1 2-640,-3 2-64,-10 3-80,-15 0-2081,-16 0-2625,-14 0-2993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61 238 10773,'-5'14'1761,"-46"139"2473,46-227-2570,7 53-1787,0 0-1,1 1 0,1-1 0,2 1 0,0 0 0,11-27 0,-16 46 145,-1 0-1,1 0 0,-1 1 0,1-1 1,-1 0-1,1 0 0,0 0 0,0 1 0,-1-1 1,1 0-1,0 1 0,0-1 0,0 1 1,-1-1-1,1 1 0,0-1 0,0 1 1,0 0-1,0-1 0,0 1 0,0 0 1,0 0-1,0-1 0,0 1 0,0 0 0,0 0 1,0 0-1,0 1 0,0-1 0,0 0 1,0 0-1,0 0 0,0 1 0,0-1 1,0 0-1,0 1 0,0-1 0,0 1 0,0-1 1,-1 1-1,2 0 0,36 33 381,-29-24-272,12 10 174,0-1 1,2-1-1,41 26 1,-52-37-236,1 0 0,-1-1 0,1-1 1,0 0-1,0-1 0,0 0 1,1-1-1,-1-1 0,29 2 1,-41-4-64,0 0 1,0 0-1,0-1 1,0 1 0,0 0-1,-1-1 1,1 1-1,0-1 1,0 1 0,0-1-1,0 1 1,0-1-1,-1 0 1,1 1 0,0-1-1,-1 0 1,1 0-1,0 0 1,-1 1 0,1-1-1,-1 0 1,1 0-1,-1 0 1,0 0 0,1 0-1,-1 0 1,0 0-1,0 0 1,1 0 0,-1 0-1,0-2 1,1-39 241,-1 32-225,0-259-8221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11557,'0'0'467,"18"0"1259,-11 0-1565,25 0 1041,1-2 0,36-5-1,-59 5-1098,-1 1 0,0-1 0,0-1 0,0 0 0,0 0-1,0-1 1,0 0 0,-1 0 0,1-1 0,-1 0 0,-1 0 0,1-1 0,-1 0 0,7-8-1,-11 12-104,-1-1-1,0 1 0,0-1 1,0 1-1,-1-1 0,1 0 0,-1 0 1,1 1-1,-1-1 0,0 0 1,0 0-1,0 0 0,-1-1 0,1 1 1,-1 0-1,1 0 0,-1 0 0,0 0 1,0-1-1,-1 1 0,1 0 1,-1 0-1,1 0 0,-1 0 0,0 0 1,0 0-1,-1 0 0,1 0 1,0 0-1,-1 0 0,0 1 0,0-1 1,1 1-1,-2-1 0,1 1 1,0 0-1,0 0 0,-1 0 0,1 0 1,-1 0-1,0 0 0,1 1 1,-1-1-1,0 1 0,0 0 0,0-1 1,0 2-1,0-1 0,0 0 1,0 0-1,0 1 0,-1 0 0,1 0 1,-3 0-1,1-1 15,0 1-1,0 0 1,0 0-1,0 0 1,1 0-1,-1 1 1,0 0-1,0 0 1,0 0 0,1 1-1,-1 0 1,1 0-1,-1 0 1,1 0-1,0 0 1,0 1 0,0 0-1,0 0 1,0 0-1,1 0 1,-1 1-1,1 0 1,0-1-1,0 1 1,0 0 0,0 0-1,1 1 1,0-1-1,0 0 1,0 1-1,0 0 1,1-1-1,0 1 1,0 0 0,-1 9-1,1-7 92,0-1 0,0 1 0,1 0-1,0 0 1,0 0 0,1-1 0,-1 1 0,2 0-1,-1-1 1,1 1 0,0 0 0,0-1 0,0 0-1,1 0 1,0 0 0,7 9 0,-4-7-45,1 0 1,0-1-1,1 0 1,0-1-1,0 0 0,0 0 1,1-1-1,0 0 1,0 0-1,14 5 1,0-2-100,0 0 1,0-2-1,0 0 1,1-2-1,0 0 1,-1-2-1,1-1 1,0 0-1,0-2 1,31-5-1,-49 5-101,1-1 0,0 1 0,-1-2 0,1 1 0,-1-1 0,0 0 0,0 0 1,0-1-1,0 0 0,0 0 0,-1 0 0,0-1 0,0 1 0,0-1 0,0 0 0,-1-1 0,0 1 0,0-1 0,0 0 0,-1 0 0,5-12 0,-3 3 46,0-1-1,-1 1 1,-1-1-1,-1 0 1,0 0-1,-1 0 1,-1 0-1,-1-20 1,1 36 102,-3-23 253,2 22-188,1 0 0,0 1 0,0-1 0,0 0 0,0 0 0,-1 1 0,1-1 0,0 0 1,0 1-1,-1-1 0,1 1 0,-1-1 0,1 0 0,-1 1 0,1-1 0,-1 1 0,1-1 0,-1 1 0,1-1 0,-1 1 0,1 0 0,-1-1 0,0 1 0,1 0 0,-1-1 0,0 1 0,-1 0 0,1 0-59,1 0 0,-1 1-1,0 0 1,0-1 0,1 1 0,-1 0-1,0-1 1,1 1 0,-1 0 0,1-1-1,-1 1 1,1 0 0,-1 0 0,1 0-1,-1 0 1,1 0 0,0 0 0,-1-1-1,1 1 1,0 0 0,0 0-1,0 2 1,-4 23-7,3-20-136,0 0-1,1-1 1,0 1-1,0 0 1,1-1-1,0 1 1,0 0-1,0-1 1,0 1-1,1-1 1,0 1-1,0-1 1,1 0-1,-1 0 1,1 0 0,5 7-1,-3-7-447,-1-1 0,1 0 0,0 0 0,-1-1 0,2 1 0,-1-1 0,0 0 0,1-1 0,-1 1 0,1-1 0,0 0 0,0-1 0,0 1 0,0-1 0,11 1 0,33 1-5938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255 228 7972,'0'0'2774,"11"-16"-1349,31-55 208,-40 68-1423,0-1 0,0 0 0,0 0 0,-1 1 0,0-1 1,1 0-1,-1 0 0,-1 0 0,1-1 0,-1 1 0,1 0 1,-1 0-1,0 0 0,-1 0 0,1 0 0,-1 0 0,0 0 1,0 0-1,-1-4 0,0 4-96,-1 1 0,1 0 0,0 0 0,-1 0 0,0 0 0,1 0 0,-1 0 0,0 1 0,-1 0 0,1-1 0,0 1 0,-1 0 0,1 1 0,-1-1-1,-7-2 1,-6 0-26,1 0 0,-1 1-1,0 1 1,-1 1 0,1 0-1,-31 4 1,43-3-79,0 1 0,0-1-1,1 1 1,-1 1 0,0-1 0,0 1 0,0 0-1,1 0 1,-1 0 0,1 0 0,0 1-1,-1 0 1,1 0 0,0 0 0,1 1 0,-1-1-1,1 1 1,-1 0 0,1-1 0,0 2 0,1-1-1,-1 0 1,1 1 0,-1-1 0,1 1-1,-2 8 1,2-4 31,0-1-1,1 1 1,0-1-1,0 1 1,1-1-1,0 1 1,1-1 0,0 1-1,0-1 1,1 1-1,0-1 1,0 0-1,1 0 1,0 0-1,6 11 1,10 11 85,1-2 0,1 0 0,40 40 0,29 36 229,-80-90-332,-1-1 1,-1 1-1,0 1 1,-1-1-1,0 1 0,5 19 1,-11-32-48,0 0 1,0 0 0,-1-1-1,1 1 1,-1 0-1,1 0 1,-1 0 0,0 0-1,0 0 1,0-1-1,0 1 1,0 0 0,0 0-1,0 0 1,-1 0-1,1 0 1,-1 0 0,1-1-1,-1 1 1,0 0-1,0-1 1,0 1 0,0 0-1,0-1 1,0 1-1,0-1 1,0 1 0,-1-1-1,1 0 1,0 1-1,-1-1 1,1 0 0,-3 1-1,0 0-38,-1-1 1,1 0-1,0 0 0,-1 0 1,1-1-1,0 0 0,-1 0 1,1 0-1,-1 0 0,1-1 1,0 1-1,-1-1 0,-5-2 0,7 2 65,0-1 0,0 1 0,1 0 0,-1-1 0,0 0 0,1 0 0,0 0 0,-1 0 0,1 0-1,0 0 1,0-1 0,0 1 0,0-1 0,1 1 0,-1-1 0,1 0 0,-1 1 0,1-1 0,0 0-1,0 0 1,0 0 0,1 0 0,-1 0 0,1 0 0,-1-6 0,0 1 6,1-1 0,0 1 0,1 0 0,-1 0 1,1-1-1,1 1 0,0 0 0,4-13 0,1 8 67,1 0-1,0 0 1,0 1-1,1 0 0,1 0 1,0 1-1,1 0 1,0 1-1,0 1 1,1-1-1,1 2 1,-1 0-1,1 0 1,1 1-1,-1 1 1,1 0-1,0 1 0,1 0 1,-1 1-1,1 1 1,26-2-1,-40 5-94,1 0-1,0 1 1,0 0 0,-1-1-1,1 1 1,0 0-1,-1 0 1,1 0 0,-1 0-1,1 0 1,-1 1-1,1-1 1,-1 0-1,0 1 1,1-1 0,-1 1-1,0-1 1,0 1-1,0-1 1,-1 1 0,1 0-1,0-1 1,0 1-1,-1 0 1,1 2 0,15 22-8190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12886,'0'0'7603,"41"-50"-10964,-34 78-417,-3 6-5090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5442,'0'0'1414,"15"7"-952,-9 1-249,1 0-1,-1 0 1,-1 0-1,0 1 1,0 0-1,0 0 1,-1 0-1,-1 1 1,0-1-1,0 1 1,2 12 0,-5-21-205,0 0 0,1 0 0,-1 0 0,0 0 0,0 1 1,1-1-1,-1 0 0,0 0 0,0 0 0,0 0 0,0 0 1,-1 0-1,1 0 0,0 0 0,0 1 0,-1-1 0,1 0 1,-1 0-1,1 0 0,-1 0 0,1 0 0,-1 0 0,1-1 0,-1 1 1,0 0-1,0 0 0,0 0 0,1-1 0,-1 1 0,0 0 1,-2 1-1,-1-1-35,0 0 1,0-1-1,0 1 0,-1-1 1,1 1-1,0-1 1,-7-1-1,-3 1-72,-3-1-117,-46 4-79,60-3 292,1 1 1,-1-1-1,1 1 1,0-1 0,-1 1-1,1 0 1,0 0-1,0 0 1,0 0-1,0 0 1,0 0-1,0 1 1,0-1-1,0 1 1,0-1-1,1 1 1,-1 0-1,0 0 1,1 0-1,0 0 1,-1 0-1,0 2 1,1-2 7,0 0 1,1 0 0,-1 0 0,0 0 0,1 0-1,0 0 1,-1 0 0,1 0 0,0 0 0,0 0-1,0 0 1,0 0 0,0 0 0,1 0 0,-1 0-1,1 0 1,-1 0 0,1 0 0,0 0 0,0 0-1,0 0 1,0 0 0,2 2 0,0-2 27,0 1 1,0-1-1,0 1 0,0-1 1,0 0-1,1-1 1,-1 1-1,1 0 0,-1-1 1,1 0-1,0 0 0,4 1 1,11 1 162,1 0 0,0-2 0,37-1 0,-55 0-190,5-1 33,0 1-1,0-2 1,0 1 0,0-1-1,-1 0 1,1 0 0,-1-1-1,1 1 1,-1-2 0,0 1-1,0 0 1,0-1 0,0 0-1,-1-1 1,0 1 0,0-1-1,7-9 1,-6 7 4,-1 0 0,0 0 0,0-1 0,-1 1 0,0-1-1,0 0 1,-1 0 0,0-1 0,-1 1 0,0 0 0,0-1 0,-1 0 0,1-11-1,-3 19-41,1 0 0,0 0 0,-1 0 0,1 0 0,0 0 1,-1-1-1,1 1 0,-1 0 0,0 0 0,1 0 0,-1 0 0,0 0 0,0 0 0,0 1 0,1-1 0,-1 0 0,0 0 0,0 1 0,0-1 0,0 0 0,-1 1 0,1-1 0,0 1 0,0-1 0,0 1 0,0-1 0,-1 1 0,1 0 0,0 0 0,0 0 0,0 0 0,-1 0 0,1 0 0,0 0 0,0 0 0,-2 0 0,1 0-1,0 0 0,0 0 0,0 0 1,0 1-1,0-1 0,0 1 0,0-1 1,0 1-1,0-1 0,0 1 0,0 0 1,0 0-1,0 0 0,1 0 0,-1 0 1,0 0-1,1 1 0,-1-1 0,1 0 0,0 1 1,-1-1-1,-1 4 0,0 1 11,1 0-1,0 1 1,0-1-1,1 0 1,0 1 0,0-1-1,0 1 1,1-1-1,0 1 1,1-1-1,-1 1 1,1-1-1,0 0 1,1 1 0,0-1-1,4 10 1,-4-11 11,1 0 0,0 0 1,1-1-1,-1 1 1,1-1-1,0 0 0,0 0 1,0 0-1,1-1 0,-1 1 1,1-1-1,0 0 1,0 0-1,0-1 0,0 1 1,1-1-1,-1 0 0,1-1 1,7 2-1,5 0-711,1 0 0,-1-2 0,38-2 0,-38 0-2715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13654,'0'0'1348,"20"-5"1656,25-6-1276,44-20 0,-73 26-1606,-1-2-1,0 0 1,-1-1 0,1 0-1,-2-1 1,1-1 0,-1 0-1,12-13 1,-22 21-146,-1 0-1,0 0 1,-1-1 0,1 1-1,0-1 1,-1 0 0,1 1-1,-1-1 1,0 0 0,0 0-1,0 0 1,0 0 0,-1 0-1,1 0 1,-1 0 0,1 0-1,-1 0 1,0 0 0,-1 0-1,1 0 1,0 0 0,-1 0-1,0 0 1,1 0 0,-3-5-1,1 4-19,0 0-1,-1 1 0,1-1 0,-1 1 0,0-1 0,0 1 0,0 0 1,0 0-1,0 0 0,-1 1 0,1-1 0,-1 1 0,0 0 0,0 0 0,0 0 1,-8-2-1,2 0 20,-1 2 1,0 0-1,0 0 0,1 1 1,-1 0-1,0 0 1,0 2-1,0-1 1,0 1-1,0 1 1,1 0-1,-21 7 0,26-7 56,0 0-1,0 0 1,0 1-1,0 0 1,0 0-1,1 0 1,-1 0-1,1 1 1,0 0-1,0 0 1,0 0-1,1 0 1,-1 0-1,1 1 1,0 0-1,0 0 1,1 0-1,-1 0 1,1 0-1,0 0 1,1 0-1,-1 1 1,1-1-1,0 1 1,0-1-1,1 10 1,0-10 24,0 0-1,0 0 1,1 0 0,0 0 0,0-1-1,0 1 1,0 0 0,1-1 0,-1 1-1,1-1 1,1 1 0,-1-1 0,1 0-1,-1 0 1,1 0 0,5 5 0,-1-2 61,0-1 0,0-1 0,1 1 1,0-1-1,-1-1 0,2 1 1,-1-2-1,12 5 0,4 0 153,0-2-1,1 0 1,0-2-1,0-1 1,40 0-1,-42-2 119,-19-1-3057,-27-5-6820,-9-4 1019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8180,'0'0'9161,"13"-3"-8008,27-6-200,59-6 1,-58 11-652,0-3 0,-1 0 1,43-16-1,-79 22-346,0 0 0,0-1 0,0 1 0,-1-1 0,1 0 1,0-1-1,-1 1 0,0 0 0,1-1 0,-1 0 0,0 0 0,0 0 0,-1 0 1,1 0-1,0-1 0,-1 1 0,0-1 0,0 1 0,0-1 0,-1 0 0,1 0 0,-1 0 1,0 0-1,0 0 0,0 0 0,0 0 0,-1 0 0,1-1 0,-1 1 0,-1 0 1,1 0-1,0 0 0,-1 0 0,0-1 0,0 1 0,0 0 0,0 0 0,-1 0 0,0 1 1,0-1-1,0 0 0,0 1 0,0-1 0,-1 1 0,1 0 0,-1-1 0,0 1 0,-5-4 1,-2 0 21,1 1 0,-1 0 0,0 1 1,-1 0-1,1 0 0,-1 1 0,0 0 0,0 1 1,0 1-1,-1-1 0,1 2 0,0 0 1,-1 0-1,1 1 0,-1 0 0,1 1 1,-1 0-1,-12 4 0,21-4 42,-1 1 1,1 0-1,0 0 1,0 0-1,0 0 1,0 0-1,0 1 0,1-1 1,-1 1-1,1 0 1,-1 0-1,1 0 0,0 0 1,0 0-1,1 0 1,-1 0-1,1 1 1,-1-1-1,1 1 0,0-1 1,0 1-1,1-1 1,-2 6-1,2-4 27,-1-1 0,1 1-1,0 0 1,0-1 0,0 1-1,1 0 1,0-1 0,0 1 0,0 0-1,0-1 1,1 0 0,0 1 0,-1-1-1,2 0 1,-1 0 0,0 0 0,7 8-1,-1-5-20,0-1-1,0 1 0,1-1 0,0-1 1,0 1-1,1-2 0,0 1 0,-1-1 1,2-1-1,-1 0 0,12 3 1,-14-5-95,0 1 1,1-1-1,-1 0 1,0-1-1,1 0 1,-1 0 0,0-1-1,0 0 1,1 0-1,-1-1 1,0 0 0,0-1-1,-1 0 1,15-7-1,51-43-2287,-49 34 1410,45-27 0,-61 41 1149,0 1 0,1 0 0,0 0 0,0 1 1,0 1-1,0-1 0,0 1 0,0 1 0,17-1 0,-25 2-166,1 0 0,-1 0 0,0 1 0,0-1 0,0 0 0,0 1 0,0-1 0,0 1 0,0-1 0,0 1 0,0-1 0,-1 1 0,1 0 0,0-1 0,0 1 0,0 0 0,-1 0 0,1 0 0,0 0 0,-1 0 0,1 0-1,-1-1 1,1 1 0,-1 0 0,0 1 0,1-1 0,-1 0 0,0 0 0,0 0 0,1 0 0,-1 2 0,1 43 102,-1-35 36,0-6-216,0-1 1,0 1-1,0-1 0,-1 1 0,0-1 1,0 1-1,0-1 0,0 1 0,-1-1 1,0 0-1,0 0 0,0 0 1,0 0-1,0 0 0,-1 0 0,0-1 1,0 1-1,0-1 0,0 0 0,-1 0 1,1 0-1,-1 0 0,1 0 1,-1-1-1,0 0 0,0 1 0,0-1 1,-1-1-1,1 1 0,0-1 1,-1 0-1,1 0 0,-6 1 0,8-2-41,1-1 1,0 1-1,0 0 0,0-1 0,0 1 0,0-1 0,0 1 0,0-1 0,0 1 0,0-1 0,0 0 0,1 1 0,-1-1 1,0 0-1,0 0 0,1 0 0,-1 0 0,0 0 0,1 1 0,-1-1 0,1 0 0,-1 0 0,1-1 0,-1 1 0,1 0 1,0 0-1,0 0 0,-1 0 0,1 0 0,0 0 0,0 0 0,0 0 0,0 0 0,0-1 0,1 1 0,-1 0 1,1-2-1,-1-3-296,1 0-1,0-1 1,0 1 0,1 0 0,4-12 0,5 0 278,0 0 0,2 0 0,0 2 0,0 0-1,28-25 1,3-4 595,-20 16-22,-15 17 79,1 0-1,1 1 0,0 0 0,0 0 0,1 1 0,0 1 0,18-12 0,-29 26-311,0 0 1,0 0-1,0 0 1,0 0 0,-1 0-1,0 1 1,-1 4-1,1-8-139,0 49 838,11 83 1,-8-114-1482,2 0 0,0 0 0,1 0 0,0-1 0,2 0 0,0 0 0,12 18 0,-7-19-5968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15607,'0'0'4082,"97"14"-3522,-30 8-560,8-2-4418,1-2-8099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373 122 12726,'0'0'2777,"-17"-13"-1929,4 2-794,-2-2 485,-1 1-1,0 0 1,-1 1-1,0 1 1,-1 1-1,-27-11 1,35 17-485,1 1 1,-1 0-1,0 0 1,0 1-1,1 0 1,-1 1-1,0 0 1,0 1-1,0 0 1,-18 5 0,24-5-58,0 0 1,0 1-1,0 0 1,0-1-1,1 2 1,-1-1-1,0 0 1,1 1-1,0-1 1,-1 1-1,1 0 1,0 0-1,1 0 1,-1 1 0,0-1-1,1 1 1,0-1-1,0 1 1,0 0-1,0 0 1,0 0-1,1 0 1,0 0-1,0 0 1,0 0-1,0 0 1,1 5-1,-1-4 21,1 0-1,0 0 0,0-1 0,1 1 1,-1 0-1,1-1 0,0 1 0,1-1 1,-1 1-1,1-1 0,0 1 0,0-1 0,0 0 1,0 0-1,1 0 0,0 0 0,-1-1 1,2 1-1,-1-1 0,0 1 0,1-1 1,-1 0-1,1 0 0,0-1 0,0 1 0,0-1 1,0 0-1,9 3 0,-3-1-9,1 0-1,0-1 1,0-1-1,0 0 1,0-1-1,1 0 1,-1 0-1,0-1 1,1 0-1,-1-1 1,16-4-1,-20 3-8,0-1 0,0 0 0,1-1 0,-2 1 0,1-1 0,0-1 0,-1 1 0,0-1 0,0 0 0,0-1 0,-1 0 0,0 1 0,0-2 0,0 1 0,-1 0 0,0-1 0,0 0 0,0 0 0,-1 0 0,0 0 0,-1-1 0,0 1 0,0-1 0,0 0 0,-1 1 0,1-11 0,3 87-10601,-5-17 16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11397,'0'0'8009,"2"-18"-7358,50-326-523,-49 330-128,28-145 32,-26 139 0,1 1 1,0-1-1,2 1 1,0 1-1,20-32 1,-26 47 6,0 0-1,0 0 1,0 1 0,0-1-1,1 0 1,-1 1 0,1 0 0,-1-1-1,1 1 1,0 0 0,0 1-1,0-1 1,0 0 0,0 1-1,0-1 1,0 1 0,1 0-1,-1 0 1,0 1 0,1-1-1,-1 1 1,1-1 0,-1 1 0,0 0-1,5 1 1,-4 0-19,-1 0 1,1 0-1,0 1 0,-1-1 1,1 1-1,-1 0 0,0 0 1,1 0-1,-1 1 1,0-1-1,0 1 0,-1 0 1,1 0-1,0 0 0,-1 0 1,0 0-1,0 0 1,0 1-1,0-1 0,0 1 1,1 4-1,1 3-19,0 0 1,0 0-1,-2 1 0,1 0 0,-1-1 1,-1 1-1,0 0 0,-2 23 0,1-31-16,-1 0-1,1 0 1,-1 0-1,0 0 1,0 0-1,0 0 0,-1 0 1,1 0-1,-1-1 1,0 1-1,0-1 1,-1 1-1,1-1 0,-1 0 1,1 0-1,-1 0 1,0 0-1,0 0 1,0 0-1,-1-1 0,1 0 1,-1 0-1,1 0 1,-1 0-1,0 0 1,0-1-1,0 1 0,-5 0 1,2 0-166,1-1 0,-1 0 0,0 0 1,1 0-1,-1-1 0,0 0 0,0 0 1,0-1-1,-9-2 0,14 2-110,0 1 0,-1-1 0,1-1-1,0 1 1,0 0 0,-1 0 0,1-1 0,0 1 0,0-1 0,0 0 0,1 0-1,-1 0 1,0 0 0,1 0 0,-1 0 0,1 0 0,0 0 0,0 0-1,0-1 1,0 1 0,0-1 0,0 1 0,0 0 0,1-1 0,-1 1 0,1-6-1,-1-26-5942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76 538 8852,'-3'18'1948,"0"0"-1647,-7 40 2469,-23 80 1,33-138-2766,0 0 0,0 0 0,0-1 0,0 1 0,0 0 0,0 0 0,0 0 0,0 0 0,0 0 0,0 0-1,-1 0 1,1 0 0,0 0 0,0 0 0,0 0 0,0 0 0,0 0 0,0 0 0,0 0 0,0 0 0,-1 0 0,1 0 0,0 0 0,0 0-1,0 0 1,0 0 0,0 0 0,0 0 0,0 0 0,0 0 0,-1 0 0,1 0 0,0 0 0,0 0 0,0 0 0,0 0 0,0 0 0,0 0-1,0 0 1,0 0 0,0 0 0,0 0 0,-1 0 0,1 0 0,0 0 0,0 1 0,0-1 0,0 0 0,0 0 0,0 0 0,0 0 0,0 0-1,0 0 1,0 0 0,0 0 0,0 0 0,0 1 0,0-1 0,0 0 0,0 0 0,0 0 0,0 0 0,-4-15 225,-1-21-184,2 4-142,-3-35-390,2-1-1,9-125 0,-3 175 467,0 1 1,1-1-1,1 1 0,1 0 0,0 0 1,2 0-1,0 1 0,0 0 1,1 0-1,1 0 0,1 1 0,0 1 1,1 0-1,1 0 0,0 1 0,15-12 1,-19 19 303,0 1 0,0 0 0,1 0 0,0 1 1,0 0-1,0 1 0,1-1 0,-1 2 0,15-3 1,-21 4-207,1 1 1,-1-1-1,0 1 1,1-1 0,-1 1-1,1 0 1,-1 0-1,0 1 1,1-1 0,-1 1-1,0 0 1,1 0-1,-1 0 1,0 0-1,0 0 1,0 1 0,0-1-1,0 1 1,0 0-1,0 0 1,-1 0 0,1 0-1,-1 1 1,1-1-1,-1 1 1,0-1 0,0 1-1,0 0 1,3 5-1,-2 0-124,-1 1-1,1 0 0,-2-1 0,1 1 0,-1 0 1,0 0-1,-1 0 0,0 0 0,-1 0 0,1-1 0,-2 1 1,1 0-1,-1 0 0,-1-1 0,1 1 0,-2-1 1,1 0-1,-1 0 0,0 0 0,-1 0 0,0-1 0,0 1 1,0-1-1,-1 0 0,0-1 0,0 0 0,-1 0 1,0 0-1,0-1 0,0 0 0,-1 0 0,0-1 1,0 0-1,0 0 0,0 0 0,-1-2 0,1 1 0,-1-1 1,1 0-1,-1 0 0,-16 0 0,23-2-65,1 0 0,0 0 0,0 0-1,-1 0 1,1 0 0,0 0 0,0 0 0,0 0-1,-1-1 1,1 1 0,0 0 0,0-1 0,0 1 0,0-1-1,0 1 1,0-1 0,0 0 0,0 1 0,0-1-1,0 0 1,0 0 0,0 0 0,0 1 0,0-1-1,1 0 1,-1 0 0,0 0 0,1-1 0,-1 1-1,1 0 1,-1 0 0,1 0 0,-1 0 0,1 0 0,0-1-1,0 1 1,-1 0 0,1 0 0,0 0 0,0-1-1,0 1 1,1 0 0,-1 0 0,0 0 0,1-3-1,0 0-185,0 0-1,0 0 0,1 0 1,0 0-1,0 0 0,0 0 0,0 0 1,0 1-1,1-1 0,-1 1 0,1-1 1,4-2-1,6-5-4,1 1-1,1 0 0,-1 1 1,2 1-1,24-10 1,-30 14 970,0 1 0,1 0-1,-1 1 1,1 0 0,-1 1 0,13-1 0,-20 3-458,-1 0 1,1 0 0,0 1 0,-1-1 0,1 1 0,-1-1-1,1 1 1,-1 0 0,0 0 0,0 0 0,0 0 0,0 0-1,0 0 1,0 0 0,-1 1 0,1-1 0,-1 1 0,1-1-1,-1 1 1,2 4 0,8 12 421,-4-10-543,0-1-1,1 1 1,-1-2 0,2 1 0,-1-1 0,1 0 0,0-1 0,0 0 0,1-1 0,0 0 0,0 0-1,0-1 1,0 0 0,1-1 0,0 0 0,0-1 0,-1 0 0,13 1 0,-22-4-83,0 1 1,0 0-1,1-1 0,-1 1 1,0-1-1,0 0 1,1 1-1,-1-1 0,0 0 1,0 1-1,0-1 1,0 0-1,0 0 1,0 0-1,0 0 0,-1 0 1,1 0-1,0-1 1,0 1-1,-1 0 0,1 0 1,-1 0-1,1-1 1,-1 1-1,1 0 1,-1-1-1,0 1 0,0 0 1,0-1-1,0 1 1,0-3-1,1-51-413,-2 44 253,0 3 15,0 0 0,-1 0-1,-1 0 1,1 0 0,-1 0 0,-1 0-1,1 1 1,-1 0 0,-1-1-1,1 2 1,-1-1 0,0 0 0,-1 1-1,1 0 1,-1 0 0,-12-8-1,4 2 131,-1 1 0,-1 1-1,0 0 1,0 1 0,-1 0-1,-26-8 1,44 17 80,-1 0 0,0 1-1,0-1 1,0 0 0,0 0 0,0 0 0,0 0-1,0 0 1,0 1 0,0-1 0,0 0-1,0 0 1,0 0 0,0 0 0,0 0 0,-1 1-1,1-1 1,0 0 0,0 0 0,0 0-1,0 0 1,0 0 0,0 0 0,0 1 0,0-1-1,0 0 1,0 0 0,-1 0 0,1 0-1,0 0 1,0 0 0,0 0 0,0 0 0,0 0-1,-1 0 1,29 21 1075,44 25-245,-23-18-720,-1 2 1,82 67-1,-120-162-702,-7 56 650,0 0 1,0 0-1,1 1 1,0-1-1,1 1 1,0 0-1,0 0 1,0 0-1,1 1 1,1 0-1,-1 0 1,1 0 0,0 1-1,0 0 1,1 1-1,16-10 1,-7 6-275,0 0 1,33-10 0,35-4-4099,-49 16-2498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15127,'0'0'6200,"-8"20"-5880,8-19-311,-16 33 60,3 1 1,1 0 0,1 1 0,2 0-1,-7 68 1,15-95-80,1 0 0,0 1 0,1-2 0,0 1 0,0 0 0,1 0 0,0 0 0,1 0 0,0-1 0,0 0 0,1 1 0,0-1 0,0 0 0,1-1 0,0 1 0,0-1 0,1 0 0,0 0 0,0-1 0,1 1 0,-1-2 0,2 1-1,-1-1 1,0 0 0,1 0 0,0-1 0,0 0 0,9 3 0,-5-2-49,0-1 0,0-1 0,0 0 0,0-1 0,0 0 0,1-1 0,-1 0 0,0-1 0,1-1 0,-1 0 0,0 0 0,1-1 0,13-5 0,-19 5 76,0-1-1,0 1 1,0-2-1,-1 1 1,1-1-1,-1 0 1,0 0-1,0-1 1,-1 0-1,1 0 1,-1 0-1,0-1 1,0 0-1,-1 0 1,0 0 0,0 0-1,0 0 1,-1-1-1,0 0 1,0 0-1,-1 0 1,0 0-1,2-9 1,-2 8 67,0 0 0,-1 0 0,0 0 1,-1 0-1,0-1 0,0 1 0,-1 0 0,1-1 1,-2 1-1,-2-11 0,2 16-70,1-1 0,-1 1 0,1 0 0,-1 0 0,0 0 0,-1 0 0,1 0 0,0 1 0,-1-1 0,1 0 0,-1 1 0,0 0 1,0 0-1,0 0 0,0 0 0,0 0 0,0 1 0,-1-1 0,1 1 0,-1 0 0,1 0 0,-1 0 0,1 0 0,-1 1 0,-5-1 0,4 0-13,1 1 1,-1 0-1,0 0 0,1 0 1,-1 1-1,0-1 0,1 1 1,-1 0-1,1 1 0,-1-1 0,1 1 1,0-1-1,0 1 0,-1 1 1,1-1-1,1 1 0,-1-1 1,0 1-1,1 0 0,-1 0 1,1 1-1,0-1 0,0 1 0,0 0 1,0-1-1,1 1 0,0 0 1,0 1-1,0-1 0,0 0 1,0 0-1,1 1 0,-2 7 1,2-5 31,0 1-1,0-1 1,0 0 0,1 1 0,0-1 0,0 1 0,1-1 0,0 1 0,0-1 0,1 0 0,0 1 0,0-1 0,1 0 0,0 0 0,0-1 0,1 1 0,-1-1 0,1 1-1,1-1 1,8 9 0,-3-6-14,0-1 0,0 0-1,1 0 1,0-1 0,0-1-1,0 0 1,1-1 0,0 0-1,1 0 1,19 3-1,-4-2 11,1-2 0,0-2 0,47-1 0,-69-1-70,0 0 0,1 0 0,-1-1 0,0-1 0,0 1 1,0-1-1,0 0 0,0-1 0,0 0 0,-1 0 0,1 0 1,-1-1-1,0 0 0,0 0 0,0 0 0,-1-1 0,0 0 1,1 0-1,-2 0 0,1-1 0,0 0 0,-1 0 1,5-9-1,-2 1-51,-1-1 0,-1-1 0,0 1 0,0-1 0,-2 0 0,0 0 0,-1 0 0,0 0 0,-1-22 0,-1 38 105,0-1 0,0 1 0,0-1 1,0 1-1,0-1 0,0 1 0,0-1 0,0 0 0,0 1 0,-1-1 1,1 1-1,0-1 0,0 1 0,0-1 0,-1 1 0,1-1 1,0 1-1,-1-1 0,1 1 0,0-1 0,-1 1 0,1 0 0,0-1 1,-1 1-1,1-1 0,-1 1 0,1 0 0,-1 0 0,1-1 0,-1 1 1,1 0-1,-1 0 0,1-1 0,-1 1 0,1 0 0,-1 0 1,0 0-1,-27 8 295,-21 26 173,44-28-427,0-1 1,0 2-1,1-1 1,-1 0-1,2 1 1,-1 0-1,1 0 1,0 0-1,0 0 1,1 1-1,-3 12 1,4-17-91,1 0 1,-1 1 0,1-1-1,0 0 1,0 0 0,0 0-1,1 0 1,-1 1 0,1-1 0,-1 0-1,1 0 1,0 0 0,0 0-1,1 0 1,-1 0 0,0-1 0,1 1-1,0 0 1,0-1 0,0 1-1,0-1 1,0 0 0,0 1-1,0-1 1,1 0 0,-1 0 0,1-1-1,0 1 1,0 0 0,4 1-1,31 7-3240,1-8-2700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81 16167,'0'0'80,"-166"-55"-80,74 38-448,1 11-3554,1 4-7075</inkml:trace>
  <inkml:trace contextRef="#ctx0" brushRef="#br0" timeOffset="1">0 60 11605,'0'0'11830,"146"0"-11062,-69 1-416,1 6-352,-2 1-1328,-18 1-2994,-22-2-14583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14599,'0'0'2862,"0"16"-2630,-19 330 2791,3-119-3111,12-80-6011,4-169 614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13830,'0'0'3271,"18"-4"-1921,-3 0-1119,-7 1-151,1 0 0,-1 1 0,0 0 1,1 1-1,-1 0 0,1 0 0,0 1 0,-1 0 0,1 0 0,-1 1 0,1 0 1,-1 1-1,12 3 0,-1 3 175,1 1 1,-1 1 0,-1 1 0,0 0-1,0 1 1,-1 1 0,16 16-1,-24-20-238,0-1 0,-1 2 0,0-1 0,0 1-1,-1 0 1,0 1 0,-1 0 0,0 0 0,-1 0 0,0 0-1,-1 1 1,0 0 0,3 18 0,-6-27-54,-1-1 0,0 1 0,0-1 1,0 1-1,0-1 0,0 1 0,-1-1 0,1 0 1,-1 1-1,0-1 0,1 1 0,-1-1 0,0 0 1,-1 1-1,1-1 0,0 0 0,0 0 0,-1 0 1,0 0-1,1 0 0,-3 1 0,0 1-141,0-2-1,0 1 1,-1 0 0,1-1-1,-1 0 1,0 0 0,0 0-1,1-1 1,-11 3 0,-3-2-905,-1 0 0,1-1 1,-1-1-1,-34-4 0,4-10-2862,7-12-2506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6963,'0'0'640,"-15"-5"-637,-50-17-200,61 21 162,0 0 1,1 1 0,-1-1 0,0 0-1,0 1 1,1 0 0,-1 0 0,0 0-1,0 1 1,1-1 0,-1 1 0,0-1-1,1 1 1,-1 1 0,0-1 0,1 0-1,0 1 1,-1-1 0,1 1 0,0 0-1,0 0 1,0 0 0,0 1 0,0-1-1,-4 5 1,5-5 35,1 0-1,-1 1 1,1-1 0,0 0-1,0 0 1,-1 1-1,1-1 1,1 0 0,-1 1-1,0-1 1,1 1 0,-1-1-1,1 1 1,0-1 0,0 1-1,0-1 1,0 1-1,0-1 1,1 1 0,-1-1-1,1 1 1,-1-1 0,1 1-1,0-1 1,0 0 0,0 1-1,1-1 1,-1 0-1,0 0 1,1 0 0,0 0-1,1 2 1,27 24 762,-16-16-469,-1 1 1,0 1-1,16 21 1,-26-29-269,1-1 0,-1 1 0,-1 0 0,1-1 0,-1 1 0,0 0 0,0 1 0,-1-1 0,0 0 0,0 0 0,0 1 0,-1-1 1,0 0-1,-1 8 0,0-12-114,0 1 0,-1-1 0,1 1 0,-1-1 0,0 0 0,1 1 1,-1-1-1,0 0 0,0 0 0,0 0 0,-1-1 0,1 1 0,0 0 1,-1-1-1,1 1 0,-1-1 0,1 0 0,-1 0 0,0 0 0,0 0 0,0 0 1,1-1-1,-1 1 0,0-1 0,0 0 0,0 1 0,0-1 0,0-1 0,0 1 1,0 0-1,-5-2 0,7 0-88,0-1 1,0 0-1,0 0 1,1 0-1,-1 1 1,1-1-1,0 0 1,-1 0-1,1 0 1,1 0-1,-1 1 1,0-1-1,2-6 1,0 4 46,0-1 0,0 1 1,0-1-1,1 1 0,0 0 1,0 0-1,1 0 0,-1 0 1,1 1-1,0-1 0,0 1 1,9-7-1,-4 4 467,-1 0 1,2 1-1,-1 0 1,1 1-1,-1-1 1,13-3-1,-21 9-198,1-1 0,-1 1 0,0 0 0,1 0 0,-1 0 0,0-1 0,1 1 0,-1 1-1,0-1 1,1 0 0,-1 0 0,0 0 0,0 1 0,1-1 0,-1 0 0,0 1 0,0-1 0,1 1 0,-1 0 0,0-1 0,0 1 0,1 1 0,24 24 345,1 2-118,-24-27-237,-1 1 0,1 0 0,-1-1-1,1 0 1,0 1 0,0-1 0,0 0 0,0 0-1,0-1 1,0 1 0,0-1 0,0 1-1,0-1 1,0 0 0,0 0 0,0 0 0,1-1-1,-1 1 1,0-1 0,0 1 0,0-1 0,4-2-1,-4 1-65,-1 0 0,1 0 1,-1 0-1,1 0 0,-1-1 0,0 1 0,0-1 0,0 1 0,0-1 0,-1 0 0,1 0 0,-1 0 0,0 0 0,0 0 0,0 0 0,0 0 0,0 0 0,-1 0 0,1-1 0,-1-2 0,1 2-101,-1-1-1,0 1 0,0-1 1,0 1-1,-1 0 0,1-1 1,-1 1-1,0 0 0,0 0 1,-1 0-1,1 0 1,-1-1-1,0 2 0,0-1 1,-1 0-1,1 0 0,-1 1 1,0-1-1,0 1 1,0 0-1,0 0 0,0 0 1,-1 0-1,1 0 0,-1 1 1,0 0-1,0 0 0,0 0 1,0 0-1,0 0 1,-1 1-1,1-1 0,0 1 1,-1 0-1,1 1 0,-1-1 1,-4 1-1,8-1 22,-1 1 0,1 0 0,-1 0 0,1 0 0,0-1 0,-1 1 0,1 0 0,0 1 0,-1-1 0,1 0 0,-1 0 0,1 1 0,0-1 0,-1 0 0,1 1 0,0-1 0,0 1 0,-1 0 0,1-1 0,0 1 0,0 0 0,0 0 0,0 0 0,0 0 0,0 0 0,-1 1 0,2-1 10,-1 1 1,1-1-1,0 1 1,0 0-1,0-1 1,0 1-1,0-1 0,0 1 1,1-1-1,-1 1 1,0-1-1,1 1 1,0-1-1,-1 1 1,1-1-1,0 1 0,-1-1 1,1 0-1,0 1 1,0-1-1,0 0 1,0 0-1,3 2 1,5 6 82,0-1 1,1 0 0,0 0-1,0-1 1,1 0-1,0-1 1,1-1 0,-1 1-1,1-1 1,0-1 0,1 0-1,-1-1 1,0 0 0,1-1-1,0-1 1,0 1 0,-1-2-1,26-1 1,-36 0-34,0 0 0,0 1 0,0-1 0,0 0-1,0-1 1,0 1 0,-1 0 0,1 0 0,0-1 0,-1 1 0,1-1 0,-1 1 0,0-1 0,1 1 0,-1-1-1,0 0 1,0 0 0,0 0 0,0 0 0,0 0 0,-1 0 0,1 0 0,-1 0 0,1 0 0,-1 0 0,0 0-1,1-3 1,4-59 93,-6 30-239,2-38-3064,1 60 573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343 141 13958,'0'0'5459,"-3"-14"-5174,-11-46-74,13 57-207,0 0 1,-1 0-1,0 0 1,1 1-1,-1-1 0,0 0 1,0 1-1,-1-1 1,1 1-1,0-1 0,-1 1 1,1 0-1,-1 0 0,0 1 1,0-1-1,0 0 1,-5-1-1,-47-12-165,52 15 128,-13-3 28,0 1-1,0 1 1,0 0-1,0 1 1,0 1-1,-25 4 1,37-5 15,0 1-1,0 0 1,-1 1-1,1-1 1,0 1 0,0-1-1,0 1 1,1 0-1,-1 1 1,0-1 0,1 1-1,0-1 1,-1 1-1,1 0 1,0 0 0,0 1-1,1-1 1,-1 0-1,1 1 1,0 0 0,-1 0-1,2-1 1,-1 1-1,0 0 1,1 1 0,0-1-1,0 0 1,-1 8 0,1-6 36,1 0 1,1 0 0,-1 0 0,1 0 0,0 0 0,0 0 0,0 0 0,1 0 0,0 0 0,0-1 0,0 1 0,1-1 0,0 0 0,0 1-1,1-1 1,-1-1 0,1 1 0,0 0 0,0-1 0,1 0 0,-1 0 0,1 0 0,0-1 0,0 1 0,0-1 0,0 0 0,1-1-1,7 4 1,0-1 7,0 0-1,1-1 0,-1 0 0,1-1 0,0-1 0,0 0 0,0-1 0,0-1 0,0 0 1,0 0-1,24-5 0,-34 4-75,1-1 1,0 1-1,-1-1 0,1 0 1,-1 0-1,1 0 0,-1-1 1,0 0-1,0 0 1,0 0-1,0 0 0,-1 0 1,1-1-1,-1 1 0,0-1 1,0 0-1,0 0 1,0 0-1,-1-1 0,0 1 1,0-1-1,0 1 0,0-1 1,1-6-1,1-10-277,0 1 0,-2 0-1,0-1 1,-2-28 0,0 41 351,0 8 225,0 12-37,0 0-229,0 2 97,0 0 0,0-1 0,1 1 0,1 0 0,5 16 0,-6-26-77,1 1-1,0-1 0,0 0 1,1 1-1,-1-1 0,1 0 0,0 0 1,0-1-1,0 1 0,1 0 0,-1-1 1,1 0-1,0 0 0,0 0 1,0-1-1,0 1 0,0-1 0,1 0 1,4 2-1,2 0-53,-1-1 0,1 0 0,1-1 0,-1 0 0,0 0 0,1-1 0,-1-1 0,0 0 0,1 0 0,-1-1 0,1-1 0,15-4 0,-20 5-21,0-1 0,-1-1 0,1 1 0,-1-1 0,0 0 0,0 0 0,0-1 0,0 1 0,0-2 0,-1 1 0,1 0 0,-1-1 0,0 0 0,-1 0 0,1-1 0,-1 1 0,0-1 0,-1 0 0,1 0 0,-1 0 0,3-9 0,-6 15 83,0-1 1,0 0 0,0 0-1,0 0 1,0 0-1,0 0 1,1 0-1,-1 0 1,0 1 0,1-1-1,-1 0 1,0 0-1,1 0 1,-1 1 0,1-1-1,-1 0 1,1 1-1,0-1 1,-1 0 0,1 1-1,0-1 1,1 0-1,3 19 1017,-2-2-1539,0-4 263,1-1 0,0 1-1,10 19 1,13 8-3979,2-13-2446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18745,'0'0'501,"18"-8"900,27-14 583,64-41 0,-81 46-1837,-2-2 0,0-2 0,-1 0 0,28-31 0,-43 40-253,-1 0 0,-1-1 0,0 0 0,-1 0-1,0-1 1,-1 0 0,-1 0 0,0-1 0,-1 0-1,0 1 1,-1-2 0,-1 1 0,0 0 0,-1-25 0,-1 38 76,0 0 1,0 1-1,-1-1 1,1 1-1,0-1 1,0 1 0,-1-1-1,1 1 1,-1-1-1,0 1 1,1 0-1,-1-1 1,0 1 0,0 0-1,0-1 1,0 1-1,0 0 1,0 0 0,0 0-1,0 0 1,0 0-1,-2-2 1,0 2-3,-1-1-1,1 1 1,0 0 0,-1 0 0,1 0-1,0 0 1,-1 0 0,1 1 0,-7-1-1,-1 1 8,1 1 0,-1 0-1,1 0 1,0 1 0,0 0-1,-14 6 1,12-3 51,0 1 1,0 0-1,1 1 1,0 1-1,0 0 1,1 0-1,0 1 0,0 0 1,1 1-1,0 0 1,1 1-1,0-1 1,0 1-1,1 1 0,1 0 1,-7 17-1,10-22-38,0 0 1,1 1-1,-1 0 0,2 0 0,-1-1 0,1 1 0,0 0 0,1 0 0,0 0 0,0 0 0,1 0 0,0 0 1,0 0-1,1 0 0,0 0 0,0-1 0,1 1 0,0-1 0,0 1 0,1-1 0,0 0 0,0 0 1,1-1-1,0 1 0,0-1 0,0 0 0,1-1 0,9 9 0,-1-4-568,0 0 1,1-1-1,1 0 0,25 10 1,-18-10-1849,0-1 1,42 8-1,12-6-3929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179 106 10101,'0'0'8003,"-2"-15"-6869,-11-47-411,12 60-681,0 0 0,-1 0 0,1 0 0,-1 0 0,0 0 0,1 1 0,-1-1-1,0 0 1,0 1 0,0 0 0,0-1 0,0 1 0,-1 0 0,1 0 0,0 0 0,-1 0 0,1 1 0,0-1 0,-1 1-1,1-1 1,-1 1 0,1 0 0,-1 0 0,1 0 0,-1 0 0,1 0 0,0 0 0,-6 2 0,-2-1 4,6-1-13,0 0 0,1 0 0,-1 0 0,1 1 0,-1-1 0,1 1 0,-1 0 0,1 0 0,0 0 0,-1 1 0,1-1 0,0 1 0,0 0 0,0 0 0,0 0 0,0 0 0,0 0 0,1 0 0,-1 1 0,1 0 1,0-1-1,-1 1 0,1 0 0,0 0 0,1 0 0,-1 0 0,1 1 0,-1-1 0,1 0 0,0 1 0,0-1 0,0 1 0,1-1 0,-1 1 0,1-1 0,0 1 0,0-1 0,0 1 0,0 0 0,1-1 0,-1 1 0,1-1 0,0 0 0,2 5 0,-1-4-21,0 1-1,1-1 1,-1 0-1,1 0 1,0 0-1,0 0 1,1 0 0,-1-1-1,1 0 1,-1 1-1,1-1 1,0-1-1,1 1 1,-1 0 0,0-1-1,1 0 1,-1 0-1,1-1 1,0 1-1,-1-1 1,8 1 0,9 3-142,1-2 0,-1-1 1,33-1-1,-42-2 116,-1 0-1,1-1 1,0-1 0,-1 0-1,0-1 1,0 0 0,0-1 0,0 0-1,0 0 1,-1-1 0,0-1-1,9-7 1,-10 8 128,-7 5 11,-1 0 0,1 1 0,0-1 1,0 0-1,-1 1 0,1 0 0,0-1 0,0 1 0,0 0 1,0 0-1,-1 0 0,1 0 0,0 0 0,0 1 0,0-1 1,0 0-1,-1 1 0,1 0 0,0-1 0,3 3 0,38 22 162,-20-10 98,56 22 56,-17-8-2503,-23-9-4745,-21-8-6868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15383,'0'0'3282,"24"16"-1177,-4-2-1686,-9-6-303,0 1 1,1-2 0,0 1 0,0-2-1,1 1 1,0-2 0,0 0 0,1 0-1,-1-2 1,1 1 0,0-2 0,14 2-1,19-1 28,1-3-1,0-1 0,-1-2 0,1-3 1,91-22-1,-124 23-195,0 0 0,-1-1 1,1-1-1,-2 0 0,1-1 0,-1-1 0,0 0 1,-1 0-1,19-19 0,-23 19-80,-1 0 0,0 0 0,-1-1-1,0 0 1,0-1 0,-1 1 0,0-1 0,-1 0 0,0 0-1,-1 0 1,0-1 0,-1 1 0,-1-1 0,2-15 0,-2 13-5,-1 1 0,0-1 0,-1 0 0,0 1-1,-1 0 1,-4-17 0,5 27 125,0 0 0,0 1 0,0-1 1,0 0-1,-1 1 0,1-1 0,-1 1 0,1 0 0,-1-1 0,0 1 0,0 0 0,0 0 0,0 0 0,-1 0 0,1 1 0,-1-1 0,1 1 0,-1-1 0,1 1 0,-1 0 0,0 0 0,1 0 0,-1 0 0,0 0 0,0 1 0,0-1 0,0 1 0,1 0 0,-1 0 0,0 0 0,0 0 1,0 0-1,0 1 0,0-1 0,-4 3 0,0-1 11,0 0 1,1 1-1,-1 0 1,1 0 0,0 1-1,0 0 1,0 0-1,1 0 1,-1 1-1,1 0 1,0 0 0,0 0-1,-7 11 1,-1 3 99,0 0 1,2 0-1,-10 23 1,14-26 31,0 1 0,1-1 0,1 1 0,1 1 0,0-1 0,1 0 0,1 1 0,1 0 0,0 18 0,2-27-90,0 0-1,0 0 0,1 1 1,0-1-1,0 0 1,1 0-1,1-1 1,-1 1-1,1-1 0,1 0 1,0 0-1,0 0 1,0 0-1,1-1 0,0 0 1,0 0-1,1-1 1,12 10-1,-7-7-44,1-1 0,1-1 0,-1 0 0,1 0 0,1-1 0,-1-1 0,1-1 0,0 0 0,0-1 0,0 0 0,0-1 0,0-1 0,1-1 0,-1 0 0,0 0 0,1-2 0,19-4 0,-28 3-184,-1 0 0,1 0 0,0-1 0,-1 0-1,0 0 1,0-1 0,0 0 0,0 0 0,-1 0 0,0-1 0,0 1 0,0-1-1,-1-1 1,0 1 0,0 0 0,-1-1 0,1 0 0,-2 0 0,1 0 0,2-9-1,0-3-248,0 0-1,-1 0 1,1-22-1,-2-12 2914,-2 67-2261,0 1 0,1-1 1,0 1-1,1-1 0,1 1 1,0-1-1,1-1 0,1 1 0,0-1 1,1 1-1,14 20 0,-16-27-184,0-1-1,0 1 0,0-1 0,1 0 0,0-1 1,0 0-1,0 1 0,1-2 0,-1 1 0,1-1 0,1 0 1,-1-1-1,0 1 0,1-2 0,0 1 0,-1-1 1,1 0-1,0 0 0,0-1 0,0 0 0,0-1 0,0 0 1,12-1-1,-17 0-32,1 0 0,-1 0 0,0 0 0,1-1-1,-1 0 1,0 1 0,0-1 0,0 0 0,0 0 0,0-1 0,-1 1 0,1-1 0,-1 1 0,1-1 0,-1 0 0,0 0 0,0 0 0,0 0 0,-1 0-1,1-1 1,-1 1 0,2-6 0,3-8-43,-1 0 1,-1 0-1,3-24 0,16-119-400,-12 93-3819,-8 43-3096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15895,'0'0'2375,"6"-15"-1783,13-38-935,19-87 0,-19 73 442,-7 131-641,-9-50 577,1 0-1,0-1 1,1 0-1,0 0 0,1-1 1,1 1-1,0-1 0,0 0 1,14 15-1,-16-21-25,0 0 0,1-1 0,0 1 0,0-1 0,1-1 0,-1 1 1,1-1-1,0 0 0,0 0 0,0-1 0,1 0 0,-1 0 0,1-1 0,-1 0 0,1-1 0,0 1 0,16-1 0,-20 0-21,0-1 0,0 0 0,0 0 0,0 0 1,0-1-1,0 1 0,0-1 0,0 0 0,-1 0 0,1 0 0,0-1 0,0 1 0,-1-1 0,1 0 0,-1 0 0,1 0 0,-1-1 0,0 1 0,0-1 0,0 0 0,0 0 0,-1 0 0,1 0 0,-1 0 0,0 0 0,1-1 0,-2 1 0,1-1 0,0 0 0,-1 1 0,1-1 0,-1 0 0,0 0 0,-1 0 0,1 0 0,0-6 0,1-73 1960,-2 95-1388,1 1-432,-1 0 0,2-1-1,-1 1 1,2-1-1,0 1 1,0-1 0,1 0-1,1 0 1,9 17 0,-11-23-129,1 0 1,0 0 0,0 0 0,0-1 0,1 1-1,0-1 1,0 0 0,0-1 0,1 1 0,0-1 0,0 0-1,0 0 1,0-1 0,0 0 0,1 0 0,-1-1-1,1 1 1,0-1 0,9 1 0,-10-2-218,0 0 1,0-1-1,0 1 1,0-1-1,0 0 1,0-1-1,0 0 1,0 0-1,0 0 1,0 0-1,0-1 1,-1 0-1,1-1 1,-1 1-1,1-1 1,-1 0-1,0 0 1,7-5-1,-6 2-294,-1 0-1,1-1 1,-1 1-1,0-1 1,0 0 0,-1 0-1,0 0 1,-1-1-1,1 0 1,-1 1-1,-1-1 1,4-15 0,0-17-58,4-10 7025,-10 77-3963,0-10-2054,0 1 0,2-1 1,0 0-1,7 26 1,-7-37-660,0 0 1,0 0-1,1 0 1,0 0-1,0 0 1,7 8-1,-7-10-426,-1-1 1,1 0-1,0-1 1,0 1-1,1 0 1,-1-1-1,0 0 1,1 0-1,0 0 1,-1 0-1,8 2 1,15 0-9644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12566,'0'0'2577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12054,'0'0'1141,"24"1"9,0 1-596,17 1 657,0-1-1,73-8 1,-107 5-1187,1 0 1,-1 0-1,0-1 0,0 0 0,1-1 1,-1 0-1,-1 0 0,1 0 0,0-1 1,-1 0-1,0 0 0,0 0 0,10-10 1,-13 9-91,1 1 1,-1-1-1,0 0 1,0 0-1,-1 0 1,0-1-1,0 1 1,0 0-1,-1-1 1,1 0-1,-1 1 1,0-1 0,-1 0-1,0 1 1,0-1-1,0 0 1,0 0-1,-2-6 1,1 9 39,1 1-1,-1 0 1,1 0 0,-1-1 0,0 1 0,0 0-1,0 0 1,0 0 0,-1 0 0,1 0-1,0 1 1,-1-1 0,1 0 0,-1 0 0,0 1-1,1-1 1,-1 1 0,0 0 0,0-1 0,0 1-1,0 0 1,0 0 0,0 0 0,-1 0 0,1 1-1,0-1 1,0 1 0,-1-1 0,1 1 0,0 0-1,-1 0 1,1 0 0,-5 0 0,1 0 50,-1 1 0,1 0 0,-1 0 0,1 0 0,0 1 0,-1 0 0,1 0 0,0 0 0,0 1 0,0 0 0,-6 4 0,3 1 123,0-1-1,1 2 1,0-1 0,0 1-1,1 0 1,0 1 0,1 0 0,0 0-1,0 0 1,1 1 0,0 0 0,1 0-1,1 0 1,0 0 0,0 1 0,1-1-1,0 1 1,1-1 0,0 1-1,2 20 1,0-27-193,-1-1 0,1 0-1,0 0 1,1 0 0,-1 0 0,1 0-1,0 0 1,0 0 0,0 0-1,0-1 1,0 1 0,1-1 0,0 1-1,0-1 1,0 0 0,0 0 0,0 0-1,0-1 1,1 1 0,-1-1-1,5 2 1,-1 0-659,-1-2-1,1 1 1,0-1-1,-1 0 1,1 0-1,0-1 1,10 1-1,24 0-5246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4466,'0'0'16341,"2"16"-15725,1 0-512,17 80 403,-17-87-471,0 1 0,1-1 0,0 0 0,1 1 0,0-2 0,0 1 0,0-1 0,1 0 0,8 8 0,-5-8-34,1 0 0,0 0 0,1-1 0,0 0 0,0-1-1,1 0 1,0-1 0,-1 0 0,2-1 0,-1 0 0,22 3 0,-2-2-445,-1-2 1,0-2-1,52-3 1,-76 2 270,0-1-1,0 0 1,-1 0 0,1-1 0,0 0 0,-1 0 0,1 0 0,-1-1-1,0 0 1,0 0 0,0-1 0,0 1 0,-1-1 0,1-1 0,-1 1-1,6-7 1,-8 7 58,1-1 0,-1 1 0,0-1-1,0 0 1,-1-1 0,0 1 0,1 0 0,-2-1 0,1 1-1,-1-1 1,1 1 0,-2-1 0,1 0 0,-1 1-1,1-1 1,-2 0 0,1 1 0,0-1 0,-3-8-1,3 12 205,-1-1 0,1 0-1,-1 1 1,0 0-1,0-1 1,0 1-1,0-1 1,0 1 0,-1 0-1,1 0 1,-1-1-1,1 1 1,-1 0-1,0 1 1,0-1-1,1 0 1,-1 0 0,-1 1-1,1-1 1,0 1-1,0 0 1,-1-1-1,1 1 1,0 0 0,-1 1-1,1-1 1,-1 0-1,1 1 1,-1-1-1,0 1 1,1 0 0,-1 0-1,-4 0 1,1 1 116,1-1 1,0 1-1,0 0 1,0 1-1,0-1 0,0 1 1,0 0-1,1 1 1,-1-1-1,1 1 1,-1 0-1,1 0 1,0 0-1,0 0 1,0 1-1,-3 4 0,3-4-143,1 0 0,0 0 0,0 1 0,0-1 0,1 1 0,-1-1 0,1 1-1,1 0 1,-1 0 0,0 0 0,1 0 0,0 0 0,0 0 0,1 0 0,-1 1 0,1-1-1,0 0 1,1 0 0,-1 0 0,1 1 0,0-1 0,0 0 0,1 0 0,0 0 0,-1 0-1,2-1 1,-1 1 0,0 0 0,1-1 0,0 0 0,0 1 0,0-1 0,1 0-1,-1-1 1,1 1 0,0-1 0,0 1 0,0-1 0,1 0 0,-1-1 0,10 5 0,41 11-3020,-14-14-2170,14-3-5499</inkml:trace>
  <inkml:trace contextRef="#ctx0" brushRef="#br0" timeOffset="1">930 345 12310,'0'0'8275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12630,'0'0'7123,"20"11"-6915,1-11-16,7 0-384,13 0 176,6 0-2049,7 0-2305,0 1-4930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14599,'0'0'3217,"130"-10"-2801,-81 6-416,12 4-416,1 0-3426,-6 0-1872</inkml:trace>
  <inkml:trace contextRef="#ctx0" brushRef="#br0" timeOffset="1">840 69 12278,'0'0'2689,"101"0"-2161,-64 0-528,8 0-880,2 2-3090,-4-2-6355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7764,'0'0'1563,"7"18"-1462,93 301 1545,-99-315-1638,0-22-405,1 0 0,1 1 0,0-1 0,2 0 0,0 1 0,9-19-1,-14 35 459,0 0-1,1 0 0,-1 0 1,1-1-1,-1 1 0,1 0 1,-1 0-1,1 0 0,0 0 0,0 0 1,-1 0-1,1 0 0,0 0 1,0 0-1,0 1 0,0-1 0,0 0 1,0 0-1,0 1 0,0-1 1,1 1-1,-1-1 0,0 1 1,0-1-1,0 1 0,1 0 0,-1-1 1,0 1-1,1 0 0,-1 0 1,0 0-1,0 0 0,1 0 0,1 1 1,2 1 57,0 0 0,0 1 0,-1 0 0,1 0 0,-1 0-1,0 0 1,5 5 0,-6-5-387,0 0 0,0 0-1,0 0 1,1 0-1,-1-1 1,1 0 0,-1 0-1,1 0 1,0 0-1,0 0 1,0-1 0,8 3-1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12246,'0'0'192,"110"0"-96,-65-5-96,-1 1-1217,-1-1-5378</inkml:trace>
  <inkml:trace contextRef="#ctx0" brushRef="#br0" timeOffset="1">633 23 9476,'0'0'8036,"109"0"-8036,-74-7-240,4 2-1505,0 0-3105,-1 0-5235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2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8868,'0'0'784,"103"-17"-4321,-66 17-2258</inkml:trace>
  <inkml:trace contextRef="#ctx0" brushRef="#br0" timeOffset="1">478 23 9092,'0'0'8548,"99"1"-6739,-77-1-496,4 0 543,0 0-1503,-3 0-1,-7 0-352,-6 0-192,-8 0-241,-28-11-17527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244 387 8052,'0'0'552,"-19"-5"-64,6 0-319,-53-14 507,59 17-480,1 1 0,-1 0-1,1 0 1,-1 1-1,1 0 1,-1 0 0,1 1-1,-1-1 1,-11 4-1,14-2-84,0 1 0,0-1 0,0 1 0,1 0 0,-1 0 0,1 0 0,0 0-1,0 0 1,0 1 0,0-1 0,0 1 0,1 0 0,0 0 0,-1 0-1,2 0 1,-1 1 0,0-1 0,1 0 0,0 1 0,-1 5 0,-2 8 300,1 1 0,1 0 0,0 28 0,2-41-353,0 0 1,1 1-1,-1-1 0,1 0 1,1 0-1,-1 0 1,1 0-1,0 0 0,1 0 1,-1-1-1,1 1 0,0-1 1,0 1-1,1-1 1,0 0-1,0 0 0,0-1 1,0 1-1,1-1 1,0 0-1,-1 0 0,2-1 1,-1 1-1,0-1 0,1 0 1,-1 0-1,1-1 1,0 0-1,0 0 0,0 0 1,0-1-1,0 0 0,9 1 1,-2 0-83,0 0 0,0-1 0,1-1 0,-1 0-1,0-1 1,0 0 0,0-1 0,0-1 0,0 0 0,0 0 0,-1-1 0,20-10 0,-19 7-353,-1-1 0,0 0 0,0-1 0,-1-1 0,-1 1 0,1-2 0,-1 0 0,-1 0 0,0 0 0,-1-1 0,10-18 0,-8 11 26,-1-2-1,0 1 1,-1-1 0,-2 0 0,0-1-1,-1 1 1,3-32 0,-4-15 1333,-3-72 1,-1 139-965,0-15 565,-1 1 0,0-1 0,-1 1 0,-1-1 0,-7-23 0,4 75-50,-2 37-99,3-1 0,3 1 1,12 119-1,-9-181-415,1-1 0,0 1 1,1-1-1,0 0 0,0 0 1,1 0-1,0-1 0,1 1 1,0-1-1,1 0 0,0 0 0,10 11 1,-15-19-18,0 0 0,0 0 0,0 0 0,0 0 0,1 0 1,-1 0-1,0-1 0,0 1 0,1-1 0,-1 1 0,0-1 1,1 1-1,-1-1 0,0 0 0,1 0 0,-1 1 0,1-1 0,-1 0 1,0 0-1,1 0 0,-1-1 0,1 1 0,-1 0 0,2-1 1,-1 0-49,1-1 0,-1 1 0,0-1 0,0 1 0,0-1 0,0 0 0,-1 1 0,1-1 0,0 0 0,-1 0 0,1 0 1,1-4-1,3-5-326,-1-1 0,0 0 1,-1-1-1,3-12 1,-1-4-514,1 1 2319,-4 55-545,-4-14-758,1 0 0,1 0 0,1 0 0,-1 0 0,2 0 0,4 13 0,-6-23-100,0 1 0,1-1 0,0 0 0,-1 0 0,1 0 1,0 0-1,0 0 0,1 0 0,-1-1 0,1 1 0,-1-1 0,1 1 1,0-1-1,0 0 0,0 0 0,0 0 0,0-1 0,0 1 0,1-1 1,-1 1-1,0-1 0,1 0 0,-1 0 0,1-1 0,0 1 1,6-1-1,-5 1-158,0-1 1,0 0 0,0-1 0,0 1 0,-1-1-1,1 0 1,0 0 0,0 0 0,-1-1-1,1 1 1,-1-1 0,1 0 0,-1-1-1,5-2 1,-3 0-155,-1 0 0,1-1 0,-1 0-1,0 0 1,0 0 0,0-1 0,6-13-1,1-5-278,-9 18 811,0 0 0,0 1-1,0 0 1,1-1 0,0 1 0,8-8 0,-9 17-341,-1 0 0,1 0 0,-1 0 1,0 1-1,0-1 0,0 1 0,-1 0 1,3 6-1,1 1-535,4 1-2721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 10005,'0'0'5167,"1"-1"-5141,-1 1 1,0 0-1,0-1 0,0 1 0,0 0 0,0-1 1,0 1-1,0 0 0,0-1 0,0 1 0,0 0 1,0-1-1,0 1 0,0 0 0,0-1 0,0 1 1,-1 0-1,1 0 0,0-1 0,0 1 0,0 0 1,0-1-1,0 1 0,-1 0 0,1 0 0,0-1 1,0 1-1,-1 0 0,1 0 0,0 0 0,0-1 0,-1 1 1,-2 5 52,0 1 0,0 0 0,0-1 0,1 1 0,0 0 0,-2 9 0,-1 2 133,-58 213 1343,56-192-1393,2 0 1,1 0-1,2 0 0,4 49 1,-2-85-152,1 1 1,-1 0 0,1 0 0,0 0-1,0 0 1,0-1 0,0 1-1,0 0 1,0-1 0,1 1-1,-1-1 1,1 1 0,0-1 0,0 0-1,0 0 1,0 0 0,0 0-1,0 0 1,0 0 0,1 0-1,-1-1 1,1 1 0,-1-1 0,4 1-1,-1 0-24,0 0 0,-1-1-1,1 0 1,0 0 0,0 0 0,0-1-1,0 0 1,0 0 0,0 0 0,0 0-1,0-1 1,0 0 0,6-1-1,-8 0-31,-1 1 0,0 0-1,1-1 1,-1 0 0,0 1-1,0-1 1,1 0 0,-1 0-1,-1 0 1,1 0 0,0-1-1,0 1 1,-1 0 0,0-1-1,1 1 1,-1-1-1,0 1 1,0-1 0,0 0-1,-1 0 1,1 1 0,0-5-1,13 50 247,-7-27-132,-4-8-53,0 0 0,1-1 1,0 0-1,0 1 0,0-1 0,1-1 1,0 1-1,1-1 0,-1 0 1,1 0-1,1 0 0,-1-1 0,1 0 1,-1 0-1,1-1 0,1 0 0,-1 0 1,1 0-1,-1-1 0,1-1 1,0 1-1,0-1 0,0 0 0,1-1 1,-1 0-1,0 0 0,0-1 0,1 0 1,13-2-1,-20 1-80,1 1 0,-1-1 0,0 0-1,1 0 1,-1 0 0,0-1 0,0 1 0,0 0 0,0-1 0,0 1-1,0-1 1,0 0 0,-1 0 0,1 0 0,-1 0 0,1 0-1,-1 0 1,0 0 0,1 0 0,-1 0 0,0-1 0,-1 1 0,1 0-1,0-1 1,-1 1 0,1-1 0,-1-3 0,2-8-808,0-1-1,-2 0 1,0-19 0,-1 29 640,0-7-120,0 0 0,-1 0-1,-1 1 1,0-1 0,0 0 0,-1 1 0,-1 0 0,0 0-1,-1 0 1,-9-14 0,11 19 462,0 1 1,0-1-1,0 1 0,-1 0 1,0 0-1,0 0 0,0 1 1,-1 0-1,1 0 0,-1 0 1,0 1-1,0 0 0,0 0 1,-1 0-1,1 1 0,-1 0 0,1 0 1,-1 0-1,-11 0 0,13 1 89,1 1 0,-1 0-1,1 0 1,-1 1 0,0-1-1,1 1 1,-1 0 0,1 0-1,-1 0 1,1 1 0,-6 2-1,9-2-125,-1-1 0,1 1-1,-1-1 1,1 1-1,-1 0 1,1-1-1,0 1 1,0 0 0,0 0-1,0 0 1,0 0-1,0 0 1,0 0 0,1 0-1,-1 1 1,1-1-1,0 0 1,0 0 0,-1 0-1,1 0 1,1 1-1,-1-1 1,0 0 0,0 0-1,2 4 1,-1-4-54,-1 0 0,1 0 0,0 1 0,1-1 0,-1 0-1,0 0 1,0 0 0,1-1 0,-1 1 0,1 0 0,0 0 0,0-1 0,-1 1 0,1-1 0,0 0 0,0 1 0,0-1 0,0 0 0,1 0 0,-1 0 0,0-1 0,0 1 0,5 0 0,61 11 209,-58-11-186,39 3-53,-34-4-38,-1 0 1,0 2 0,1-1-1,-1 2 1,0 0-1,0 0 1,-1 2-1,1-1 1,12 8-1,-23-10 72,0 0 1,-1 0-1,0 0 1,1 0-1,-1 1 0,0-1 1,0 1-1,0-1 0,0 1 1,0 0-1,-1 0 0,1 0 1,-1 0-1,2 5 0,4 49 910,-7-51-869,0 0 1,0 0 0,1 0 0,-1 0 0,1 0 0,1-1 0,-1 1-1,1 0 1,0 0 0,0-1 0,1 1 0,-1-1 0,1 0 0,0 0 0,1 0-1,5 6 1,-6-7-111,1-1 0,1 0-1,-1-1 1,0 1 0,1-1-1,-1 0 1,1 0 0,0 0 0,-1 0-1,1-1 1,0 0 0,0 0-1,0-1 1,0 1 0,0-1-1,0 0 1,0 0 0,0 0 0,0-1-1,0 0 1,0 0 0,0 0-1,0-1 1,0 0 0,4-2-1,-2 1-267,0-1 0,0 1 0,0-1-1,-1-1 1,0 1 0,0-1 0,0-1-1,-1 1 1,1-1 0,-1 0-1,0 0 1,-1 0 0,0 0 0,0-1-1,5-11 1,1-19 102,-9 21 4429,25 50-2710,-21-27-1473,0 0 1,0 0 0,1-1-1,-1 1 1,2-1-1,-1-1 1,1 1-1,-1-1 1,1-1 0,1 1-1,-1-1 1,1 0-1,0-1 1,0 1 0,0-2-1,0 1 1,0-1-1,0-1 1,1 1-1,-1-1 1,1-1 0,-1 1-1,1-2 1,15-1-1,-22 1-12,1 0 1,0 0-1,-1 0 0,1-1 0,-1 1 0,0-1 0,1 1 0,-1-1 0,0 0 0,0 0 1,0 0-1,0 0 0,-1 0 0,1-1 0,-1 1 0,1 0 0,-1-1 0,0 1 0,1-1 1,-1 1-1,-1-1 0,1 0 0,0 0 0,-1 1 0,1-1 0,-1-5 0,2-2-245,-1-1 0,-1 1 0,0 0-1,0-1 1,-1 1 0,-3-13 0,0 10-25,-1 0 1,-1 1 0,0-1 0,-1 2 0,0-1-1,-1 0 1,0 1 0,-1 1 0,0 0 0,0 0 0,-1 0-1,-1 1 1,1 1 0,-2 0 0,1 0 0,-15-6 0,24 12 319,-1 1 1,1 0 0,0 0 0,0 1 0,-1-1 0,1 0 0,-1 1 0,1-1-1,-1 1 1,1 0 0,-1 0 0,1 0 0,-1 0 0,1 0 0,-1 1-1,1-1 1,0 1 0,-1-1 0,1 1 0,0 0 0,-1 0 0,1 0-1,0 0 1,0 1 0,0-1 0,0 0 0,0 1 0,0 0 0,0-1 0,0 1-1,1 0 1,-1 0 0,1 0 0,-1 0 0,1 0 0,0 0 0,0 1-1,0-1 1,-2 5 0,1 1 71,0 0-1,0 0 1,1 1-1,0-1 1,1 0-1,0 1 1,0-1-1,0 0 1,1 1-1,1-1 1,2 10-1,-2-12-102,0 0-1,1 0 0,0 0 0,1-1 0,-1 1 1,1-1-1,0 0 0,0 0 0,1 0 1,-1 0-1,1-1 0,0 1 0,0-1 0,8 4 1,13 7-54,53 24 1,-10-5-286,-58-28 285,0 1 1,-1 1-1,0 0 1,0 0-1,-1 1 1,0 0 0,-1 1-1,0 0 1,0 0-1,-1 1 1,-1 0 0,10 19-1,-3 5 42,-2 0-1,-1 0 1,5 39-1,-9-46 4,-2-197 1179,-4 167-1211,0-50-61,1 0 0,3 0 0,3 0 0,15-61 1,-21 108 126,1 0 1,0 0 0,0 0 0,1 0 0,-1 1 0,1-1 0,0 1-1,0 0 1,0 0 0,1 0 0,0 0 0,0 0 0,0 1 0,0-1-1,0 1 1,8-4 0,-9 5-22,1 1 0,-1 0 0,0 0 0,1 0 0,-1 0 0,1 1 0,0-1 0,-1 1 0,1 0 0,-1 0-1,1 0 1,-1 1 0,1-1 0,-1 1 0,1 0 0,-1 0 0,1 0 0,-1 0 0,0 0 0,0 1 0,1 0 0,-1-1 0,0 1 0,0 0 0,4 5 0,1 0-17,0 1 0,-1 0 0,0 1 0,0 0 0,-1 0 0,0 0 0,-1 1 1,5 12-1,-7-15-36,0-1 1,-1 1 0,0 0 0,0 0-1,0 0 1,-1 0 0,0 0 0,-1 0-1,1 0 1,-1 0 0,-1 0 0,1 0-1,-1 0 1,-2 8 0,1-12-29,1 0 0,-1-1 0,0 1 0,0 0 1,0 0-1,-1-1 0,1 1 0,-1-1 0,1 0 1,-1 0-1,0 0 0,0 0 0,0 0 0,0-1 1,0 1-1,0-1 0,0 0 0,0 1 0,-1-2 0,1 1 1,0 0-1,-1-1 0,-3 1 0,-9 1-290,0-1-1,-1-1 0,-23-2 0,37 2 149,-1-1 0,1 1 0,-1-1 0,0 0 0,1 0 0,-1 0 0,1 0 0,0 0 0,-1-1 0,1 0 0,0 0 0,0 0 0,0 0 0,0 0 0,0 0 0,1-1 0,-1 1 0,-2-4 0,3 2-313,-1-1-1,1 1 1,0-1 0,0 0 0,0 1 0,0-1 0,1 0 0,0 0 0,0 0 0,1 0-1,-1 0 1,1-8 0,0-32-4090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10389,'0'0'8825,"0"2"-8673,0 277 590,1-272-752,0 1 1,0 0 0,1 0-1,0-1 1,0 1-1,1-1 1,0 1 0,0-1-1,1 0 1,0 0 0,0-1-1,6 8 1,-8-11-6,0 0 1,0-1 0,1 1-1,0-1 1,-1 1 0,1-1-1,0 0 1,0 0 0,0 0-1,0-1 1,0 1 0,0-1-1,1 1 1,-1-1 0,0 0-1,1-1 1,-1 1 0,1 0-1,-1-1 1,1 0 0,0 0-1,-1 0 1,1 0 0,-1 0-1,1-1 1,-1 0 0,1 1-1,-1-1 1,5-3 0,-4 2-40,1-1 0,-1 0 0,0-1 0,-1 1 0,1-1 0,-1 0 0,1 1 0,-1-2 0,0 1 0,-1 0 0,1 0 0,-1-1 0,1 0 0,-2 1 0,1-1 0,0 0 0,0-6 0,3-9-51,0 0 0,2-38 1,-5-28 1000,-2 86-357,2 43-731,0-33 200,-1 1 0,1 0 0,1-1 0,-1 0 0,2 1 0,0-1 0,0 0 0,1-1 0,6 11 0,-8-15-7,0-1-1,0 0 1,1 0-1,-1 0 1,1 0-1,0 0 1,0-1-1,1 1 1,-1-1 0,1 0-1,0-1 1,-1 1-1,1-1 1,0 0-1,1 0 1,-1 0-1,0-1 1,0 0-1,11 1 1,-11-1-90,0-1 1,0 0 0,1 0-1,-1 0 1,0-1 0,1 1 0,-1-1-1,0 0 1,0-1 0,0 1-1,8-5 1,-10 4 33,-1 0 0,0 0 0,1 0 0,-1-1 0,0 1 0,0-1 0,0 1 0,0-1 0,-1 0-1,1 0 1,-1 0 0,1 0 0,-1 0 0,0 0 0,0 0 0,-1 0 0,1-1 0,-1 1 0,1-6 0,0-56-1056,-1 24 818,1 36 1066,1 16 962,0-2-1658,-1 0-1,2-1 1,-1 1-1,1-1 1,0 0-1,1 0 0,0 0 1,10 14-1,-13-20-99,0 0-1,1 0 0,-1-1 0,0 1 1,1 0-1,0-1 0,-1 1 0,1-1 1,0 0-1,0 1 0,0-1 0,0 0 1,0 0-1,0 0 0,0-1 0,0 1 1,0 0-1,0-1 0,0 1 0,1-1 1,-1 0-1,0 0 0,0 0 0,0 0 1,1 0-1,-1 0 0,0 0 0,0-1 0,0 1 1,1-1-1,-1 0 0,0 0 0,0 0 1,0 0-1,0 0 0,0 0 0,-1 0 1,1 0-1,0-1 0,0 1 0,1-3 1,29-27-1477,24-20-1056,-53 48 2543,1 1 0,0-1 0,-1 1-1,1 0 1,0 0 0,0 1 0,0-1 0,0 1 0,1 0 0,-1 0 0,0 0-1,0 1 1,1-1 0,5 1 0,-8 1 96,0 0-1,0-1 1,1 1 0,-2 0-1,1 0 1,0 0 0,0 0-1,0 0 1,0 0 0,-1 1-1,1-1 1,0 1 0,-1-1-1,1 1 1,-1-1 0,0 1-1,1 0 1,-1 0 0,0 0-1,0-1 1,1 5 0,16 48 863,-15-44-702,8 43 55,-2 1-1,-3 0 1,-2 1-1,-2-1 1,-3 1-1,-8 56 0,7-95-304,-1-1 0,0 1 0,-1-1 0,-1 0-1,0 0 1,-1 0 0,-15 26 0,18-37-7,1 0 0,0 0 0,-1-1 1,1 1-1,-1-1 0,0 1 0,0-1 0,-1 0 1,1 0-1,-1 0 0,1-1 0,-1 1 0,0-1 0,0 0 1,0 0-1,0 0 0,0-1 0,0 1 0,-1-1 1,1 0-1,-1 0 0,1-1 0,0 1 0,-1-1 1,1 0-1,-1 0 0,1 0 0,-1-1 0,1 0 1,-1 0-1,1 0 0,-6-2 0,6 1-3,1-1 0,-1 1 1,1-1-1,0 0 0,-1 0 0,1 0 0,1 0 0,-1-1 1,0 1-1,1-1 0,0 0 0,-1 1 0,2-1 0,-1 0 0,0 0 1,1-1-1,0 1 0,0 0 0,0 0 0,0-1 0,1 1 1,-1 0-1,2-9 0,-2 0 8,1-1 1,1 0 0,0 1-1,1-1 1,1 1-1,6-22 1,10-5 260,2 1 0,1 0 0,2 2-1,2 1 1,34-38 0,-5 6 402,22-31-226,83-114 62,-153 202-513,0-1-1,-1-1 0,0 1 1,-1-1-1,0 0 1,-1 0-1,-1-1 0,0 1 1,-1-1-1,0 0 1,-1 1-1,-1-25 1,-1 48 40,-1 0 0,1 0 0,-2 0 1,1 0-1,-2 0 0,-5 14 0,-7 22 108,9-13-2,1 1-1,2-1 1,2 1 0,1 0-1,4 48 1,-2-76-114,0 0 0,0 0 0,0-1 0,0 1 0,1-1 0,0 1 0,0-1 0,1 0 0,0 1 0,-1-1 0,2 0 0,4 6 0,-5-8-194,-1-1-1,1 1 0,0-1 0,0 1 0,0-1 1,1 0-1,-1 0 0,5 2 0,-4-3-440,0 0 0,-1 0-1,1 0 1,0 0 0,0 0-1,1-1 1,-1 0-1,6 0 1,14-3-6840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11461,'0'0'9381,"1"9"-9096,1 113-273,-3-90 33,0 1 0,3-1 0,0 0 0,9 38 0,-9-62-153,1 0-1,0-1 0,0 1 0,1-1 0,-1 0 1,2 0-1,-1 0 0,1-1 0,0 1 0,0-1 0,1 0 1,0-1-1,0 1 0,0-1 0,1 0 0,11 6 1,-15-9-30,1-1 1,0 1 0,0-1-1,-1 0 1,1 0 0,0 0 0,1 0-1,-1-1 1,0 1 0,0-1-1,0 0 1,0 0 0,0-1 0,0 1-1,0-1 1,0 0 0,0 0-1,0 0 1,0-1 0,0 1 0,-1-1-1,1 0 1,-1 0 0,1 0-1,-1-1 1,0 1 0,1-1 0,-1 0-1,-1 0 1,1 0 0,0 0-1,-1 0 1,4-6 0,2-3 10,-1-1-1,0 0 1,-1 0 0,0-1-1,-1 1 1,-1-1 0,0 0 0,4-26-1,-4-6 2017,-1-66 0,-3 97-778,-8 23 1101,-3 10-1994,1 0 0,0 1 1,2 0-1,0 1 0,1 0 1,1 0-1,1 0 0,1 1 1,0 0-1,2 0 0,1 0 1,1 28-1,0-43-185,1 1 0,0-1 0,0 0-1,1 0 1,0 0 0,0 0 0,0 0 0,1 0-1,0 0 1,0-1 0,0 1 0,1-1 0,-1 0-1,1 0 1,1 0 0,-1-1 0,1 1 0,0-1-1,0 0 1,0-1 0,0 1 0,1-1 0,8 4-1,1-1-527,0 0-1,0-1 0,1-1 1,-1 0-1,1-2 0,0 1 1,0-2-1,18 0 0,0-1-4887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527 121 15847,'0'0'1814,"-3"-16"-1552,-15-48-241,17 61-31,-1 0 1,0 1-1,1-1 0,-1 1 1,0-1-1,0 1 0,0 0 0,0 0 1,-1 0-1,1 0 0,0 0 0,-1 1 1,0-1-1,1 1 0,-1-1 1,0 1-1,0 0 0,1 0 0,-1 0 1,0 0-1,0 1 0,0-1 0,0 1 1,0 0-1,0 0 0,-1 0 1,1 0-1,0 0 0,-5 2 0,-4-1 14,5-2 0,-1 2 0,0-1 0,1 1 1,-1 0-1,1 1 0,-1 0 0,1 0 0,0 1 0,0 0 0,0 0 1,0 0-1,0 1 0,1 0 0,0 0 0,-1 1 0,1 0 0,1 0 0,-1 0 1,1 1-1,0-1 0,0 1 0,1 1 0,0-1 0,0 1 0,0-1 0,1 1 1,0 0-1,0 0 0,1 1 0,-3 13 0,2-6 56,1-1 0,0 2 0,1-1 0,0 0 0,1 0 0,1 0 0,1 0 0,0 0 0,1 0 0,0 0-1,2-1 1,-1 1 0,2-1 0,13 25 0,19 20 293,24 40 564,-57-90-859,-1 0 0,0 0 0,0 1-1,-1 0 1,0-1 0,-1 1 0,0 0 0,0 18-1,-2-25-56,0-1-1,0 1 1,0-1-1,-1 1 0,0-1 1,1 1-1,-1-1 0,0 0 1,0 1-1,0-1 1,-1 0-1,1 0 0,0 0 1,-1 1-1,1-2 1,-1 1-1,0 0 0,-2 2 1,-1 0 1,0-1 1,0 1-1,-1-1 0,0 0 1,1 0-1,-1-1 1,-7 3-1,-8 1 13,-1-2-1,0 0 1,-25 2 0,29-5 11,-8 2-3,-49-2-1,70-1-32,0 0 1,0-1-1,0 0 0,0 0 0,0 0 0,0 0 0,0-1 0,0 1 1,1-1-1,-1-1 0,1 1 0,-1-1 0,1 1 0,0-1 0,0 0 1,-5-6-1,7 6-61,0 1 1,1-1-1,0 0 1,-1-1-1,1 1 1,0 0-1,1 0 1,-1 0 0,0-1-1,1 1 1,0 0-1,0 0 1,0-1-1,0 1 1,1-5-1,9-28-3841,7 8-1026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13654,'0'0'1217,"118"5"255,-59 2-159,7 2-513,1-3 625,-9 1-929,-10 0-304,-12-4-208,-10 0 16,-11-1-640,-6-2-496,-3 0-1394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14455,'0'0'3825,"104"14"-2128,-46-13 416,2 1-512,-4 2-1377,-12-1 176,-10 0-400,-14-1 0,-10-2-288,-6 0 160,-4 2-1281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85 8260,'0'0'5424,"-3"-11"-4632,-11-36-266,13 45-481,0 0 0,0 0 0,-1 1 0,1-1 0,0 1 0,-1-1 0,1 1 1,0-1-1,-1 1 0,0 0 0,1 0 0,-1 0 0,0 0 0,0 0 1,1 0-1,-1 0 0,0 0 0,0 1 0,0-1 0,0 1 0,0-1 1,0 1-1,0 0 0,0 0 0,0 0 0,0 0 0,0 0 0,0 0 0,0 1 1,0-1-1,-3 2 0,-5-1-27,3-1 16,1 1 1,-1 0 0,1 1 0,0 0-1,0 0 1,0 0 0,0 0 0,0 1-1,0 0 1,0 1 0,1-1 0,0 1-1,0 0 1,0 0 0,0 0 0,0 1-1,1 0 1,0 0 0,0 0 0,0 0-1,1 1 1,-6 11 0,4-7 100,1 1 0,-1-1 0,2 1 0,0 0 0,0 0 1,1 0-1,0 0 0,1 0 0,0 1 0,1-1 0,0 0 0,3 18 0,-1-24-102,0 1-1,0-1 0,0 0 0,1 0 0,-1 0 0,1 0 1,0 0-1,1 0 0,-1-1 0,1 1 0,0-1 1,0 0-1,0 0 0,1-1 0,-1 1 0,1-1 0,0 0 1,0 0-1,0-1 0,0 0 0,0 1 0,1-2 0,-1 1 1,11 1-1,5 2-168,-1-2 0,1 0 0,0-2 0,0 0 1,31-4-1,-43 3-460,0-2 0,0 1 1,0-1-1,0-1 0,-1 1 1,1-2-1,-1 1 0,0-1 1,0 0-1,13-9 0,20-24-5521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10741,'0'0'5029,"10"15"-5355,154 192 431,-4-8-1925,-157-244-429,-3 13 1287,-1 17 688,0 0 1,1 1 0,1-1 0,1 0 0,7-29-1,-8 41 353,0-1-1,1 0 1,0 1-1,0-1 1,0 1-1,0 0 0,0 0 1,1 0-1,0 0 1,-1 0-1,1 0 1,0 1-1,0-1 0,1 1 1,-1 0-1,0 0 1,1 0-1,-1 0 1,1 1-1,0-1 0,0 1 1,-1 0-1,1 0 1,0 0-1,0 1 1,0-1-1,7 1 0,-3 0 36,0 1 0,-1-1-1,1 2 1,-1-1 0,1 1-1,-1 0 1,1 0 0,-1 1-1,0 0 1,0 0 0,-1 1-1,1-1 1,0 2 0,-1-1-1,0 1 1,0 0 0,-1 0-1,1 1 1,-1-1 0,0 1-1,5 8 1,-3-3 40,-1-1 0,1 1-1,-2 0 1,0 0 0,0 1 0,-1 0 0,0-1 0,-1 2 0,-1-1 0,0 0-1,0 0 1,-1 19 0,-1-28-223,0 0 0,-1 1-1,0-1 1,0 0 0,0 0 0,0 0-1,0 0 1,0 0 0,-1 0 0,0-1 0,1 1-1,-1 0 1,0-1 0,0 1 0,0-1-1,-1 0 1,1 0 0,0 0 0,-1 0-1,0 0 1,1 0 0,-1-1 0,0 1-1,0-1 1,0 0 0,0 0 0,0 0 0,0 0-1,0 0 1,0-1 0,-1 1 0,1-1-1,0 0 1,0 0 0,0 0 0,-1 0-1,1-1 1,0 1 0,0-1 0,-3-1-1,4 2-85,1-1-1,0 0 0,0 1 1,0-1-1,0 0 0,0 1 1,0-1-1,0 0 0,0 0 1,0 0-1,0 0 0,0 0 1,1 0-1,-1 0 0,0 0 1,0-2-1,-9-29-3771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8900,'0'0'2913,"2"20"-9412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12822,'0'0'1054,"0"18"106,-1-4-964,0 161 2608,2-156-2640,1-1-1,1 1 1,0-1-1,2 0 1,0 0-1,1 0 1,0 0-1,12 20 1,-17-37-161,29 45 213,-28-44-229,-1 1 0,1-1 0,0 0 0,0 0 0,0 1 1,0-1-1,0-1 0,0 1 0,0 0 0,1-1 0,-1 1 0,1-1 1,-1 1-1,1-1 0,5 1 0,-6-4-12,0 0 1,1 0-1,-1 0 1,0-1-1,-1 1 0,1-1 1,0 1-1,-1-1 1,1 0-1,-1 0 0,0 0 1,0 1-1,0-1 1,1-4-1,1-1-49,51-114-657,-50 123 1920,2 11-703,6 24-356,-7-20 306,-2-8-308,1 0-1,0 0 1,0 0-1,1-1 1,0 1-1,0-1 1,1 0 0,7 7-1,-9-10-216,-1-1-1,1 0 1,0-1-1,0 1 1,1 0-1,-1-1 1,5 2-1,-5-3-303,0 0-1,-1 0 0,1 0 1,0-1-1,0 1 0,-1-1 1,1 0-1,0 0 1,0 0-1,3-1 0,11-8-5923,-4-11-3976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9204,'0'0'9191,"-2"14"-8905,-16 94 126,6-44 13,3 0 0,2 0 0,3 107 1,4-169-433,0 0 1,0 0 0,0 0 0,1 0 0,-1 0-1,0 0 1,1 0 0,-1 0 0,1 0 0,0 0 0,0 0-1,-1 0 1,1-1 0,1 1 0,-1 0 0,0-1 0,0 1-1,1 0 1,-1-1 0,0 0 0,1 1 0,0-1 0,-1 0-1,1 0 1,0 0 0,0 0 0,-1 0 0,1 0-1,0 0 1,0 0 0,0-1 0,0 1 0,0-1 0,0 0-1,0 1 1,0-1 0,0 0 0,0 0 0,0 0 0,0-1-1,3 1 1,0-2-89,1 1 0,-1-1 0,1 0 0,-1 0 0,0 0 0,0-1 0,0 1 0,0-1 0,0-1 0,0 1 0,-1-1 0,0 1 0,6-8-1,-2 0-286,-1 0-1,0-1 0,0 1 0,-1-2 1,6-16-1,1-5 1124,-12 34-692,-1 0-1,1 0 1,-1 0 0,1 0 0,-1-1-1,0 1 1,1 0 0,-1 0-1,1 0 1,-1 0 0,1 0-1,-1 1 1,1-1 0,-1 0-1,1 0 1,-1 0 0,0 0-1,1 0 1,-1 0 0,1 1-1,-1-1 1,0 0 0,1 0 0,-1 1-1,0-1 1,1 0 0,-1 1-1,0-1 1,1 0 0,-1 1-1,0-1 1,1 0 0,-1 1-1,0-1 1,0 1 0,0-1-1,0 1 1,1-1 0,-1 0 0,0 2-1,16 21-440,-14-20 568,6 10-84,1-1 1,0 0 0,0-1 0,2 0 0,-1 0 0,1-1 0,16 11 0,-19-16-55,1 0-1,-1-1 1,1 0-1,0-1 1,0 0 0,0 0-1,1-1 1,-1 0 0,1 0-1,-1-1 1,1 0-1,13-2 1,-20 1-43,0 0 0,0 0-1,0-1 1,0 1 0,0-1 0,0 0 0,-1 0-1,1 0 1,0 0 0,0 0 0,-1-1-1,1 1 1,-1-1 0,1 1 0,-1-1-1,0 0 1,0 0 0,0 0 0,3-4 0,-2 2-98,-1 0 0,0-1 0,1 1 1,-1-1-1,-1 1 0,1-1 1,-1 0-1,0 0 0,0 0 0,1-9 1,-2 5-20,0 1 0,0 0-1,0 0 1,-1 0 0,0 0 0,-1 0 0,0 0 0,0 0 0,-1 0 0,0 1 0,0-1 0,-1 1 0,0 0 0,-6-9 0,0 5 43,-1 0 0,-1 1 0,0 0-1,0 0 1,-1 1 0,-21-10 0,28 15 133,-1 1 0,0 0 1,0 0-1,0 0 0,0 1 0,-1 1 0,1-1 0,-1 1 0,1 0 0,-1 1 0,1-1 0,-1 2 1,1-1-1,-1 1 0,-11 3 0,17-4-24,1 1 0,-1 0 0,0-1 0,1 1 0,-1 0 0,1 0 0,0 0 0,-1 0 0,1 0 0,0 0 1,-1 1-1,1-1 0,0 0 0,0 1 0,0-1 0,0 1 0,0-1 0,0 1 0,1-1 0,-1 1 0,1 0 0,-1-1 0,1 1 0,-1 0 0,1 0 0,0-1 1,0 1-1,0 0 0,0 0 0,0-1 0,0 1 0,0 0 0,0-1 0,1 1 0,-1 0 0,1 0 0,0-1 0,-1 1 0,1-1 0,0 1 0,0-1 0,0 1 1,0-1-1,0 1 0,0-1 0,0 0 0,0 0 0,1 1 0,-1-1 0,1 0 0,-1 0 0,0 0 0,1 0 0,0-1 0,2 2 0,26 7 161,54 7 0,-60-13-172,1 2 0,-1 0 0,-1 1 0,25 11 0,-41-14-15,0 1 0,1 0 0,-1 0 0,-1 1 0,1 0 0,-1 0 0,0 1 0,0 0 0,0 0 0,-1 0 0,0 0 0,0 1 0,0 0 0,-1 0 0,0 0 0,3 11 0,6 38-34,-11-44 28,-1-13 2,-1-6 21,-1-16 239,2 0-1,0 1 1,2-1 0,8-36 0,-10 54-314,0 1 0,0-1 0,1 1 0,0 0 0,0-1 1,0 1-1,0 0 0,1 0 0,-1 1 0,1-1 0,0 0 0,0 1 0,0-1 1,1 1-1,-1 0 0,1 0 0,0 1 0,0-1 0,0 1 0,0 0 0,0 0 0,0 0 1,1 0-1,-1 1 0,1 0 0,-1 0 0,1 0 0,-1 0 0,10 1 0,8 0-4382,-3 0-2594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10645,'0'0'5496,"23"10"-3634,76 30-742,-84-35-905,1-1 0,0-1 0,0 0 0,0-1 0,0 0 0,0-2 0,0 0 0,28-3-1,-25 1-96,-14 2-116,-1 0 1,0-1-1,1 0 1,-1 0-1,0-1 1,0 1-1,0-1 0,0 0 1,0 0-1,0 0 1,0 0-1,-1-1 0,1 1 1,-1-1-1,0 0 1,0 0-1,0 0 1,0-1-1,0 1 0,-1-1 1,1 1-1,-1-1 1,0 0-1,0 0 0,0 0 1,-1 0-1,0 0 1,1 0-1,-1-1 1,-1 1-1,1 0 0,-1-1 1,1 1-1,-1 0 1,-1-1-1,1 1 0,0-1 1,-1 1-1,0 0 1,0 0-1,-1-1 1,1 1-1,-1 0 0,0 0 1,0 0-1,0 1 1,0-1-1,-1 0 0,1 1 1,-1-1-1,0 1 1,-4-4-1,-2 0-44,0 1-1,-1 0 1,0 0 0,1 1-1,-2 0 1,1 1 0,-1 0-1,1 1 1,-1 0 0,0 0-1,0 2 1,0-1-1,-13 1 1,17 0 55,0 1-1,0 0 1,0 1 0,-1 0-1,1 0 1,0 1 0,0 0-1,1 0 1,-1 0 0,0 1-1,1 0 1,-1 0-1,1 1 1,0 0 0,0 0-1,0 0 1,1 1 0,-1-1-1,1 2 1,0-1 0,-4 7-1,7-10-22,0 0 1,1 1-1,-1-1 0,1 0 0,0 1 0,0-1 0,0 1 0,0-1 1,0 1-1,0-1 0,1 1 0,-1 0 0,1-1 0,0 1 1,0 0-1,0 0 0,0-1 0,0 1 0,0 0 0,1-1 0,0 1 1,-1 0-1,1-1 0,0 1 0,0-1 0,0 1 0,1-1 0,-1 0 1,0 1-1,1-1 0,0 0 0,-1 0 0,1 0 0,0 0 0,0 0 1,0-1-1,1 1 0,-1 0 0,0-1 0,0 0 0,1 1 1,-1-1-1,1 0 0,-1 0 0,1-1 0,0 1 0,-1 0 0,1-1 1,0 0-1,-1 1 0,4-1 0,31 1-2802,4-1-2782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1 343 704,'0'0'18353,"5"17"-17718,7 29-114,-2 0 0,7 79 0,-7 199 226,0-365-757,-2 11-476,10-117-1397,4-23 653,-17 144 1173,1 0 0,1 1-1,2 0 1,15-33 0,-21 52 125,0 0 0,1 0 0,0 1 0,0-1 0,0 1 0,1 0 0,0 0 0,0 0 0,0 1 0,1-1 0,-1 1 0,1 1 0,9-5 0,-13 6-28,1 1-1,0 0 1,0 1 0,0-1-1,0 0 1,0 1-1,0-1 1,0 1-1,0 0 1,0 0-1,0 0 1,0 1-1,0-1 1,0 0-1,0 1 1,-1 0-1,1 0 1,0 0 0,0 0-1,0 1 1,-1-1-1,1 0 1,-1 1-1,1 0 1,-1 0-1,0 0 1,1 0-1,-1 0 1,0 0-1,0 0 1,-1 1-1,3 2 1,2 6 15,0-1-1,0 1 1,-1 1 0,0-1-1,-1 1 1,-1 0 0,0 0 0,0 0-1,-1 0 1,-1 0 0,0 0-1,0 1 1,-2 14 0,1-24-62,0-1 0,-1 1 0,1-1 0,0 1 0,-1-1 0,0 1 0,1-1 0,-1 0 0,0 1 0,0-1 0,0 0 1,0 0-1,-1 0 0,1 0 0,-1 0 0,1 0 0,-1 0 0,0 0 0,0 0 0,1-1 0,-1 1 0,0-1 0,-1 1 0,-2 1 1,-1-1-62,0 0 0,0 0 1,-1 0-1,1-1 0,0 0 1,-1 0-1,1-1 1,-9 0-1,15 0 50,-1 0 0,1 0 0,-1 0 0,0 0 0,1 0 0,-1 0 1,1 0-1,-1 0 0,1 0 0,-1 0 0,1-1 0,-1 1 0,1 0 0,-1 0 0,1-1 0,-1 1 0,1 0 0,-1 0 1,1-1-1,-1 1 0,1-1 0,0 1 0,-1 0 0,1-1 0,0 1 0,-1-1 0,1 1 0,0-1 0,0 1 0,-1-1 0,1 1 1,0-2-1,3-20-270,-1 17 270,0 1 0,0-1 0,0 1 0,1 0 1,-1-1-1,1 1 0,5-5 0,11-4 158,1 1 0,1 1 0,0 1-1,0 1 1,1 1 0,0 0 0,36-6 0,-21 4 144,57-22 0,-83 27-218,0-1-1,0 1 0,-1-2 0,0 1 1,0-2-1,-1 1 0,1-1 0,-2-1 1,10-10-1,-12 10-39,-1 0 0,0-1 1,0 1-1,-1-1 0,0 0 0,-1 0 0,0-1 1,-1 1-1,0-1 0,-1 1 0,1-21 0,-1 25-40,-1 0-1,0 1 0,0-1 0,-1 0 0,1 1 1,-1-1-1,0 0 0,-1 1 0,1-1 1,-1 1-1,0 0 0,0 0 0,-1-1 1,0 1-1,0 1 0,0-1 0,0 0 1,-1 1-1,0 0 0,0-1 0,0 2 0,0-1 1,-7-4-1,8 7 18,-1-1 0,1 1 1,0 0-1,-1 1 0,0-1 0,1 0 0,-1 1 1,1 0-1,-1 0 0,0 0 0,1 1 0,-1-1 1,1 1-1,-1-1 0,1 1 0,-1 1 0,1-1 1,-1 0-1,1 1 0,0-1 0,0 1 1,0 0-1,0 0 0,0 0 0,-3 4 0,-6 5 52,0 0-1,1 1 0,0 1 0,-10 14 1,4-3 119,2 0 0,0 1 1,1 1-1,-10 27 0,20-41-110,0 0 0,0 0-1,1 0 1,0 0 0,1 0-1,1 1 1,0-1 0,0 1-1,1 0 1,1-1 0,4 25-1,-3-33-257,-1 1 1,1-1-1,0 0 0,0 0 0,1 0 1,-1-1-1,1 1 0,0 0 0,0-1 1,0 0-1,0 0 0,1 0 0,-1 0 1,1 0-1,-1-1 0,1 0 0,7 4 1,0-1-948,1-1 0,-1 1 0,1-2 0,0 0 0,15 2 0,27 0-6283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203 159 11845,'0'0'10117,"-7"-11"-9431,-24-33-299,28 42-376,0 0 0,1 0 1,-1 0-1,0 0 0,0 1 0,0-1 1,0 1-1,0 0 0,-1 0 1,1 0-1,0 1 0,0-1 1,-1 1-1,1-1 0,-1 1 1,1 0-1,0 1 0,-1-1 1,-4 1-1,-5 0 11,9-1-28,1 0 1,0 0-1,0 0 1,-1 0-1,1 1 1,0 0-1,0-1 1,0 1-1,-1 0 1,1 0 0,0 1-1,0-1 1,1 1-1,-1-1 1,0 1-1,0 0 1,1 0-1,-1 0 1,1 1-1,-3 2 1,2 0-10,1-1 0,0 1 1,0-1-1,0 1 0,0 0 0,1 0 0,0 0 1,0 0-1,0 0 0,0 0 0,1 0 1,0 7-1,0-7 47,0 1-1,0-1 1,0 0 0,1 0-1,0 0 1,0 0 0,0 0 0,1 0-1,-1 0 1,1 0 0,0-1-1,1 1 1,3 6 0,-3-9-42,-1 1 1,1-1 0,0 0-1,-1 0 1,1 0-1,0 0 1,0-1 0,1 1-1,-1-1 1,0 0 0,0 0-1,1 0 1,-1 0-1,1 0 1,-1-1 0,1 0-1,-1 1 1,1-1-1,-1-1 1,1 1 0,2-1-1,-2 1-85,-1-1 0,1 0-1,-1 0 1,1 0 0,-1 0-1,0-1 1,0 1-1,1-1 1,-1 0 0,0 0-1,-1 0 1,1 0 0,0-1-1,0 1 1,-1-1 0,0 1-1,1-1 1,-1 0 0,0 0-1,-1 0 1,1 0-1,0 0 1,-1 0 0,0-1-1,1 1 1,0-6 0,2-6-151,-1 0 0,-1 0 0,0-1 0,0-27 662,-1 47-339,-1 0 0,1 0 0,0 1 0,-1-1 0,0 0 0,0 0 1,0 0-1,-2 8 0,1 9 320,1-18-390,0 1 0,0-1 1,0 1-1,1-1 0,-1 1 0,1-1 1,0 0-1,0 1 0,0-1 1,1 0-1,-1 0 0,1 0 0,-1 0 1,1 0-1,0 0 0,0 0 1,1 0-1,-1-1 0,0 1 0,1-1 1,0 0-1,-1 0 0,1 0 1,0 0-1,0 0 0,0-1 0,0 1 1,1-1-1,-1 0 0,0 0 1,1 0-1,-1 0 0,0 0 1,1-1-1,-1 0 0,1 1 0,-1-1 1,1-1-1,-1 1 0,1 0 1,-1-1-1,1 0 0,-1 0 0,0 0 1,0 0-1,1 0 0,-1-1 1,0 1-1,0-1 0,0 0 0,0 0 1,-1 0-1,1 0 0,0-1 1,2-3-1,13-14-573,-2 0-1,28-46 1,-31 45 456,1 0 0,1 1-1,22-25 1,-35 43 207,0 0-1,0 0 0,0 0 1,0 1-1,0-1 1,0 0-1,1 1 0,-1-1 1,1 1-1,-1 0 1,1 0-1,-1 0 0,1 0 1,-1 0-1,1 0 1,0 1-1,-1 0 0,1-1 1,0 1-1,0 0 1,-1 0-1,1 0 0,3 1 1,-3 0-11,0 1-1,1 0 1,-1 0 0,0-1 0,0 2 0,0-1 0,-1 0 0,1 1 0,0-1 0,-1 1 0,0 0-1,1 0 1,-1 0 0,0 0 0,1 3 0,4 7-18,-1 0 1,-1 1-1,0-1 0,-1 1 0,0 0 1,-1 0-1,1 24 0,-3-36-106,-1 0-1,0 0 0,0 0 1,0 1-1,0-1 0,0 0 1,0 0-1,-1 0 1,1 0-1,-1 0 0,0 1 1,1-1-1,-1 0 1,0 0-1,0-1 0,0 1 1,-1 0-1,1 0 0,0 0 1,-1-1-1,1 1 1,-3 2-1,0-2-173,0-1 0,0 1 1,0-1-1,-1 1 0,1-1 0,0 0 1,0-1-1,-1 1 0,1-1 0,-7 0 1,0 1-601,0-1 0,-1-1 0,1 1 0,0-2 0,-11-2 0,17 3 111,0-1 1,0 0-1,0 0 0,1-1 0,-1 1 1,1-1-1,0 0 0,-5-4 0,-15-17-7462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7395,'0'0'6841,"5"18"-5518,54 286 2015,-54-266-3250,-3-20-138,0 1-1,1-1 1,1 0 0,1 0-1,1 0 1,7 18 0,7-77-3899,-15 29 3636,1 1-1,0 0 1,0 0-1,1 1 1,0 0 0,16-16-1,-20 22 560,0 1-1,0 0 1,0 0-1,1 0 1,-1 0-1,1 1 1,0 0-1,0-1 0,0 1 1,0 0-1,0 1 1,0-1-1,1 1 1,-1 0-1,1 0 1,-1 0-1,1 1 1,-1 0-1,1-1 1,-1 1-1,1 1 1,4 0-1,-7 1-105,1-1-1,-1 1 1,0 1 0,1-1-1,-1 0 1,0 0-1,0 1 1,0-1 0,-1 1-1,1-1 1,-1 1-1,1 0 1,-1 0 0,0 0-1,0 0 1,0 0-1,-1 0 1,1 0 0,-1 0-1,1 4 1,2 6 362,-1-6-725,2 11 562,2-1 1,0 0-1,9 17 1,-13-29-587,1-1-1,0 1 1,0-1-1,0 0 1,1 0-1,5 5 1,-7-7-283,0 0 1,0-1-1,1 1 1,-1-1 0,1 0-1,-1 1 1,1-1-1,-1 0 1,1-1-1,-1 1 1,1 0 0,0-1-1,3 1 1,11-1-8310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11733,'0'0'8228,"-2"-30"-18921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72 209 15335,'0'0'3012,"19"5"-101,-17-5-2856,32 8 797,-1-2 0,65 4 1,-77-10-813,-14 1-82,0-1-1,0 0 0,0 0 0,0-1 1,0 0-1,0 0 0,7-2 0,-12 2-33,0-1 0,0 1 0,0 0 0,0 0 0,0-1-1,0 1 1,0-1 0,-1 0 0,1 1 0,-1-1 0,1 0 0,-1 0-1,0 0 1,0 0 0,0 0 0,0 0 0,0 0 0,0-1 0,0 1-1,-1 0 1,1 0 0,-1-1 0,0 1 0,1 0 0,-1-5 0,0-4-260,1 1 1,-1-1 0,-1 0 0,0 0 0,0 1-1,-1-1 1,0 1 0,-1-1 0,-4-10 0,5 17 319,0 0 1,-1 0 0,1 0 0,-1 0-1,1 1 1,-1-1 0,-1 1 0,1-1 0,0 1-1,-1 0 1,1 1 0,-1-1 0,0 1 0,0-1-1,0 1 1,0 0 0,0 0 0,-1 1-1,1 0 1,0-1 0,-1 1 0,1 1 0,-1-1-1,-4 0 1,4 1 73,0 1-1,0-1 1,0 1-1,1 0 1,-1 0-1,0 0 1,1 1-1,-1 0 1,1 0-1,-1 0 1,1 0-1,0 1 1,0-1-1,0 1 1,0 0-1,0 0 1,1 1-1,0-1 1,-5 7-1,-6 7 390,1 1 0,-20 38 1,33-56-440,-18 33 277,1 2 1,2-1-1,2 2 1,1 0-1,2 0 1,1 1-1,2 0 1,1 0-1,0 64 1,6-96-406,0-1 0,0 1 0,0-1 1,1 0-1,0 1 0,0-1 0,0 0 1,0 0-1,1 0 0,1 4 0,-2-6-25,0 0-1,1-1 0,-1 1 0,0-1 1,1 0-1,-1 1 0,1-1 0,-1 0 1,1 0-1,0 0 0,-1 0 0,1 0 0,0 0 1,0-1-1,0 1 0,0 0 0,-1-1 1,1 0-1,0 1 0,0-1 0,0 0 1,0 0-1,3 0 0,17 0-5107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14487,'0'0'5389,"0"12"-5098,1-3-239,0 0 0,0-1 0,0 1 0,1-1 0,1 1 0,0-1 0,6 15 0,-7-19-71,0-1 0,0 1 0,1-1 0,-1 0 0,1 0 0,0 0 1,-1 0-1,2 0 0,-1 0 0,0-1 0,0 0 0,1 1 0,-1-1 0,1-1 0,0 1 0,-1 0 1,1-1-1,0 0 0,0 0 0,0 0 0,0 0 0,0 0 0,5-1 0,-4 1-112,-1-1-1,1 0 0,-1 0 1,0 0-1,1 0 1,-1-1-1,1 0 0,-1 1 1,1-2-1,-1 1 1,0 0-1,0-1 1,0 0-1,0 0 0,0 0 1,0-1-1,0 1 1,-1-1-1,1 0 0,-1 0 1,0 0-1,0 0 1,0-1-1,0 1 0,-1-1 1,1 0-1,-1 0 1,0 0-1,0 0 0,0 0 1,-1 0-1,1 0 1,-1-1-1,0 1 1,0 0-1,0-8 0,1-4 585,0-1-1,-2-28 0,0 26 2924,12 40-1490,-10-13-1873,-1-1 0,1 1 0,1-1 0,0 1 0,0-1 0,0 0 0,1 0 0,0 0 0,0 0-1,1-1 1,0 0 0,0 0 0,0 0 0,1 0 0,0-1 0,0 0 0,0 0 0,1-1 0,-1 0 0,1 0-1,0 0 1,1-1 0,-1 0 0,0 0 0,1-1 0,0 0 0,-1-1 0,1 1 0,0-1 0,15 0 0,-17-1-29,0 0 0,0-1 0,0 1 1,0-1-1,0 0 0,0-1 0,0 1 1,0-1-1,-1 0 0,1-1 0,0 1 1,7-6-1,-9 5 5,-1 0 1,0 0-1,0 0 1,0-1 0,-1 1-1,1-1 1,-1 1-1,0-1 1,0 0-1,0 0 1,0 0 0,-1 0-1,0 0 1,0 0-1,0 0 1,0 0-1,0-1 1,-1 1-1,0-5 1,-1-29 366,3 63 678,-1-19-1011,0 0 0,1-1 0,-1 1 0,1-1 0,0 0 0,0 0 1,1 0-1,0 0 0,0 0 0,0 0 0,0-1 0,1 1 0,-1-1 0,1 0 0,0 0 0,0 0 0,1-1 1,-1 1-1,1-1 0,0 0 0,0-1 0,0 1 0,0-1 0,0 0 0,1 0 0,8 2 0,3 0-85,0-1 1,1-1-1,-1 0 0,1-1 0,-1-1 0,0 0 0,27-5 0,-38 4 33,0 0 1,0 0-1,0-1 0,0 0 1,0 0-1,0-1 0,-1 1 1,1-1-1,-1 0 0,1-1 1,-1 0-1,-1 1 0,1-1 1,0-1-1,-1 1 0,0-1 1,0 0-1,0 0 0,-1 0 1,1 0-1,-1-1 1,-1 1-1,1-1 0,-1 0 1,0 0-1,0 0 0,0 0 1,-1 0-1,0 0 0,0 0 1,-1 0-1,0 0 0,0-1 1,-1-7-1,1 13 60,0 0 1,0 0 0,-1 0-1,1-1 1,0 1-1,-1 0 1,1 0 0,-1 0-1,1 0 1,-1 0-1,1 0 1,-1 0-1,1 0 1,-1 0 0,0 0-1,0 0 1,0 1-1,1-1 1,-1 0-1,0 0 1,0 1 0,0-1-1,0 1 1,0-1-1,0 1 1,0-1-1,-1 1 1,1-1 0,0 1-1,0 0 1,0 0-1,0 0 1,0-1-1,-1 1 1,1 0 0,0 0-1,0 1 1,0-1-1,0 0 1,0 0-1,-2 1 1,0-1 16,0 1 0,0 0-1,0 0 1,-1 0 0,2 0 0,-1 0 0,0 1 0,0-1 0,0 1-1,0 0 1,1-1 0,-1 1 0,1 1 0,-3 2 0,3-3-110,0 1 0,1 0 0,-1-1 1,1 1-1,-1 0 0,1 0 1,0 0-1,0 0 0,1 1 0,-1-1 1,0 0-1,1 0 0,0 0 1,0 0-1,0 1 0,0-1 1,0 0-1,1 0 0,0 0 0,-1 1 1,1-1-1,0 0 0,0 0 1,1 0-1,2 5 0,-1-4-654,-1-1-1,1 1 1,0-1-1,0 0 1,0 0-1,1 0 1,-1 0-1,1-1 1,-1 1-1,1-1 1,7 3 0,34 11-11554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1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13862,'0'0'8852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6403,'0'0'4031,"17"0"-3505,7 1-417,-7 0-6,1-1 1,26-3-1,-42 3-73,1 0 1,-1 0 0,1 0 0,-1-1 0,1 1 0,-1-1 0,1 0 0,-1 0 0,0 0 0,1 0 0,-1 0 0,0 0 0,0 0-1,0-1 1,0 1 0,0-1 0,0 0 0,-1 1 0,1-1 0,0 0 0,-1 0 0,1 0 0,-1 0 0,2-3 0,-1-2-17,0 0 1,-1 0-1,1 0 1,-1-1-1,-1 1 1,0-13 0,0 19-38,-1 0 1,0 0 0,1 0-1,-1 0 1,0 0-1,1 1 1,-1-1 0,0 0-1,0 0 1,0 1 0,0-1-1,0 1 1,0-1 0,0 1-1,0-1 1,0 1 0,0-1-1,0 1 1,0 0 0,0 0-1,0-1 1,0 1-1,0 0 1,0 0 0,-1 0-1,1 0 1,0 0 0,-2 1-1,-1-1 7,-1-1-1,1 2 0,-1-1 1,1 1-1,0-1 0,-1 1 1,-4 2-1,6-2 8,0 1-1,-1 0 1,1 0-1,0 1 1,0-1-1,0 1 1,0-1 0,1 1-1,-1 0 1,1 0-1,-1 0 1,1 0 0,0 0-1,0 1 1,1-1-1,-1 1 1,1-1-1,0 1 1,0-1 0,0 1-1,0 0 1,1 0-1,-1-1 1,1 9 0,0-9 16,1 0 0,-1 0 0,1 0 0,-1 0 0,1 0 1,0 0-1,0-1 0,0 1 0,1 0 0,-1 0 0,1-1 1,-1 1-1,1 0 0,0-1 0,0 0 0,0 1 0,1-1 0,-1 0 1,0 0-1,1 0 0,0-1 0,-1 1 0,1 0 0,0-1 1,0 0-1,0 1 0,0-1 0,0 0 0,0-1 0,5 2 1,5-1-13,0 0 0,0-1 0,0-1 1,16-1-1,21-2 279,-46 4-197,-1 1-1,0 0 0,0-1 1,0 1-1,0 0 0,0 0 1,0 1-1,0-1 0,0 1 0,3 2 1,-3-2-28,-1-1 1,1 1-1,0-1 1,-1 0 0,1 1-1,0-1 1,0-1-1,0 1 1,0 0-1,4 0 1,1-37-997,-5 26 743,0 0 0,1 0 0,0 0 1,8-14-1,-10 22 244,-1 0 0,1-1 0,-1 1 1,1 0-1,0 0 0,0 0 0,0 0 1,0 0-1,0 0 0,1 0 0,-1 1 1,1-1-1,-1 1 0,1-1 0,-1 1 1,1 0-1,0 0 0,0 0 1,-1 1-1,1-1 0,0 1 0,3-1 1,-3 2 49,-1-1 0,0 1 1,0 0-1,0 0 1,0 0-1,0 0 1,0 0-1,0 0 1,0 1-1,-1-1 1,1 0-1,0 1 1,-1-1-1,1 1 1,1 2-1,26 34 861,-20-26-559,2 6-200,8 12 13,-19-28-313,1-1 1,0 0 0,0 0 0,0 0-1,-1 0 1,1 0 0,0 0 0,1 0-1,-1 0 1,0-1 0,0 1 0,0 0-1,0-1 1,1 1 0,-1 0 0,0-1-1,3 1 1,1-3-1902,0-6-1256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3750 5186,'0'0'6707,"2"-6"-5901,12-28 2801,-13 32-3431,-1 0 0,1 0 0,-1 1 0,1-1 0,-1 0 0,0 0 0,0 0 0,0 0 0,0 0 0,0 1 0,0-1-1,-1 0 1,1 0 0,-1 0 0,1 0 0,-1 1 0,1-1 0,-1 0 0,0 1 0,0-1 0,-2-2 0,0 0-79,0 0 1,-1 1 0,1 0-1,-1-1 1,0 1-1,0 1 1,0-1-1,-6-2 1,-5-3-90,-1 2 0,0 0 0,-30-7 0,-176-22 881,162 29-596,1-3 1,0-2-1,1-3 0,-75-28 1,54 5-132,3-3 1,1-3 0,3-4 0,1-3-1,-74-68 1,114 89-126,1-2-1,2 0 1,1-2 0,1-1-1,-30-54 1,-86-196-87,102 196 110,-8-29 30,5-2 1,-43-198 0,75 262-158,2 0 1,-2-82-1,12-116 64,1 104-29,-2 132 48,5-176-39,-1 158-16,1 1-1,1 1 0,17-55 1,-9 51-6,0 1 1,3 0 0,0 1 0,3 1 0,1 1 0,1 1-1,1 0 1,32-30 0,19-21-83,61-61-166,-114 126 256,0 0 0,1 1 1,1 1-1,1 1 0,29-13 1,25-5-29,2 3 1,1 4 0,157-29 0,261-7-244,-289 41 264,311-8 59,-1 35-8,79 35 160,-423-26-179,393 75 189,-12 49-68,-235-55-25,-212-53-81,-2 4-1,-2 6 0,192 102 0,-133-47-45,229 179 0,-295-191 83,-4 5-1,93 113 1,-146-156-20,39 53-20,-4 3 0,-5 4 0,71 136 0,-127-210 26,0-1 1,-3 2-1,0 0 0,-2 0 1,-2 1-1,-1 1 1,-1-1-1,-2 1 1,-2 0-1,-1 41 1,-3-66-15,0 0 0,0 0 1,-1 0-1,-1-1 0,0 1 1,0-1-1,-1 1 0,0-1 1,0 0-1,-1-1 1,0 1-1,-1-1 0,-12 14 1,-8 7 65,-2-1-1,-36 28 1,45-40-71,-30 23 35,-3-2 0,-1-2-1,-1-3 1,-2-2 0,-1-3-1,-1-2 1,-1-2 0,-123 28 0,12-19 68,-1-8 1,-180 3-1,131-14-130,-553 18 69,375-33-202,-418 4-302,29 40 231,593-22 9,0 8 0,-266 75-1,431-96-239,0 0 0,0-2 0,0-1 0,-31 0 0,59-9-2077,1-16-1747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2255 1921,'-4'-16'6680,"-4"-38"-5024,2 0-1,2-1 1,7-107-1,9 87-35,34-113 0,1 0-549,-3-79 389,58-245 236,-91 475-1633,2 1-1,2 0 0,1 1 0,1 1 0,2 0 1,1 1-1,2 2 0,1 0 0,2 1 0,32-30 1,-24 30-77,1 1 0,2 3 0,0 0 1,2 3-1,1 1 0,0 1 0,2 3 0,64-21 1,-55 25-72,2 2 1,-1 2 0,91-4-1,162 12 44,-151 4-114,-96-2 156,-17-2-1,1 2-1,-1 1 0,1 3 1,-1 1-1,64 17 0,-92-17 6,-1 0-1,0 1 1,-1 0-1,0 1 0,0 0 1,0 1-1,-1 0 0,0 1 1,0 0-1,-1 0 1,0 1-1,-1-1 0,7 13 1,-3-4-8,0 2 0,-2-1 1,0 1-1,-1 1 0,-1 0 1,7 33-1,-7-10 43,-2 1 0,-2-1-1,-2 1 1,-2-1 0,-7 48 0,-5-11 63,-43 147 1,53-218-116,0 3 84,-2 0-1,1 0 0,-2 0 0,-8 15 0,12-31-675,1 0-1,-1 0 1,0 1 0,1-1 0,-1 0 0,1-1-1,0 1 1,0 0 0,-1-4 0,-1-2-2150,-8-15-3657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45 464,'0'0'16771,"0"-7"-15571,4-20-711,5 16 6,-8 11-467,0 0 0,0 1 0,0-1 0,0 0 0,0 0 0,0 1 0,0-1 0,0 1 0,0-1 0,-1 1 0,1-1 0,0 1 0,0-1 0,-1 1 0,1 0 0,0-1 0,0 1 0,-1 0 0,1 0 0,0 1-1,29 38 257,-2 1-1,36 69 1,-43-71-177,1 0 0,2-1-1,57 68 1,-77-103-84,0 1 0,-1-1 1,1 0-1,0-1 0,1 1 0,-1-1 0,0 1 0,1-1 0,-1-1 0,1 1 0,0 0 0,0-1 0,-1 0 0,1 0 0,0-1 0,0 0 0,0 1 0,0-1 0,0-1 0,0 1 0,0-1 0,0 0 0,-1 0 0,1 0 0,0-1 1,-1 0-1,9-4 0,9-5 36,0-1 0,-1-1 1,0-2-1,21-18 0,-30 23-61,89-65 689,-51 41 262,77-72 0,-120 93-1517,-7 5-2751,0 4 901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10805,'0'0'7016,"16"6"-6439,109 30 528,2-5 1,139 14-1,-66-11-171,-64-8-657,185 29-682,-336-76-11630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14855,'0'0'2601,"21"2"-1451,534 45 3272,-234-22-3364,-307-24-1614,49 3 1415,-43-3-3057,1 0-3279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87 300 15255,'0'0'886,"-5"19"-363,-13 60 1319,4 2 1,-7 150-1,21-163-1649,-11-101-3334,-7-169-517,21-100 4054,10 183 347,-11 106-325,1 1 0,0-1 0,1 1 0,1 0 0,0 0 0,0 0 0,9-12 0,-13 23-342,-1 0 1,1 0 0,0 0-1,1 0 1,-1 0-1,0 0 1,0 1-1,0-1 1,0 0-1,1 1 1,-1-1 0,0 1-1,0 0 1,1-1-1,-1 1 1,0 0-1,1 0 1,-1 0-1,0 0 1,1 0 0,-1 0-1,0 0 1,1 0-1,-1 0 1,0 1-1,1-1 1,-1 0-1,0 1 1,1-1 0,1 2-1,40 23-238,-38-21 336,445 307 384,-443-306-554,23 15-10,0 2 1,-2 1-1,0 1 0,43 49 1,-69-71-3,0 1 1,0-1 0,0 1 0,-1-1 0,1 1 0,-1-1 0,0 1 0,1 0-1,-1 0 1,-1-1 0,1 1 0,0 0 0,-1 0 0,1 0 0,-1 0 0,0 0 0,0 0-1,0 0 1,0 0 0,0 0 0,-1 0 0,1 0 0,-1 0 0,0 0 0,0-1-1,0 1 1,0 0 0,-1 0 0,1-1 0,-1 1 0,0-1 0,1 1 0,-1-1 0,0 0-1,0 0 1,-1 0 0,1 0 0,-4 3 0,-10 5-42,0 0 0,0-1 1,0 0-1,-1-2 0,-18 7 0,23-10 51,-211 73 148,-96 40-655,274-100-3659,31-16-1169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8644,'0'0'96,"-12"163"816,7-58 1057,1 3-32,4-2-80,0-14-1505,0-11-32,0-19-256,0-17 128,0-13-384,4-14-128,0-12-2081,-4-25-5843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2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11701,'0'0'937,"0"-16"-414,5-51 245,-4 65-701,-1 0 1,0 1-1,1-1 1,0 0-1,0 1 1,-1-1-1,1 1 1,0-1-1,0 1 1,0-1-1,0 1 0,1-1 1,-1 1-1,0 0 1,1 0-1,-1 0 1,0 0-1,1 0 1,-1 0-1,1 0 1,0 0-1,-1 1 0,1-1 1,0 0-1,2 0 1,44-1 741,-37 2-600,6 1-12,-1-1 1,1 2-1,-1 0 0,0 1 0,0 1 1,0 0-1,0 1 0,0 1 0,-1 1 1,0 0-1,-1 0 0,1 2 0,-1 0 1,-1 0-1,0 2 0,22 21 1,-24-21-167,-1 0 1,0 0 0,-1 1 0,0 0 0,10 19 0,-17-28-36,0 1 0,-1-1 0,1 1 1,-1-1-1,1 1 0,-1 0 1,0 0-1,0-1 0,-1 1 0,1 0 1,-1 0-1,0 0 0,0 0 1,0 0-1,0-1 0,-1 1 0,0 0 1,0 0-1,0 0 0,0-1 1,0 1-1,-1-1 0,1 1 0,-1-1 1,0 1-1,-4 5 0,-1-3-8,0 0-1,0-1 0,-1 0 1,1 0-1,-1 0 0,0-1 1,0 0-1,-1 0 1,1-1-1,-1 0 0,1-1 1,-1 0-1,-12 1 0,-16 2-220,-68-1-1,100-4 211,-2 0-70,-1 0 0,0-1 0,0 1-1,0-1 1,1-1 0,-1 0 0,0 0-1,1 0 1,0-1 0,-1 0 0,1 0-1,0-1 1,1 0 0,-7-5 0,9 5-117,0 1 0,1-2 0,-1 1 0,1 0 0,0 0 0,0-1 1,1 0-1,0 1 0,-1-1 0,2 0 0,-1 0 0,0 0 0,1-1 0,0 1 0,0 0 1,1 0-1,0-1 0,-1 1 0,2 0 0,-1-1 0,2-8 0,10-32-2855,13-3-1729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7892,'0'0'8916,"3"-8"-8535,6-12-329,-9 20-52,0 0 1,0 0-1,0-1 0,0 1 1,0 0-1,1 0 0,-1 0 1,0 0-1,0 0 0,0 0 1,0 0-1,0 0 0,0 0 1,0 0-1,0-1 0,1 1 1,-1 0-1,0 0 1,0 0-1,0 0 0,0 0 1,0 0-1,0 0 0,1 0 1,-1 0-1,0 0 0,0 0 1,0 0-1,0 0 0,0 0 1,0 0-1,1 0 0,-1 0 1,0 0-1,0 0 0,0 1 1,0-1-1,0 0 0,0 0 1,0 0-1,1 0 0,-1 0 1,0 0-1,0 0 0,0 0 1,0 0-1,0 0 0,0 1 1,0-1-1,0 0 1,0 0-1,0 0 0,0 0 1,0 0-1,0 0 0,0 0 1,0 1-1,1-1 0,-1 0 1,0 0-1,0 0 0,4 46 33,-1-12 21,-2-17-33,26 210 654,-22-193-614,3-1-1,0 0 0,3-1 1,23 53-1,-30-76-96,1 0 0,1 0 0,-1 0 0,10 10 0,-14-18 20,0 1 0,0-1 0,0 0 0,0 0 0,0 0 0,1 0 0,-1 0 0,0 0 0,0 0 0,1 0 0,-1 0 0,1-1-1,-1 1 1,0 0 0,1-1 0,0 1 0,-1-1 0,1 0 0,-1 1 0,1-1 0,-1 0 0,1 0 0,-1 0 0,1 0 0,0 0 0,-1-1 0,1 1 0,-1 0 0,1-1 0,-1 1 0,1-1 0,-1 1 0,1-1 0,-1 0 0,0 0-1,1 0 1,-1 1 0,2-3 0,33-37-410,-31 32 521,2 0 0,-1 0 0,1 1 0,0 0 0,1 0 0,0 0 0,14-8 0,-21 14 108,14 21-244,-10-12 34,2 1 48,0 0 0,0-1 1,1 1-1,0-2 0,0 1 1,1-1-1,0 0 0,1-1 1,-1 0-1,1 0 0,0-1 1,0-1-1,1 1 1,0-2-1,-1 1 0,1-2 1,1 1-1,-1-2 0,17 2 1,-27-3-66,1-1 1,0 1 0,0 0 0,0-1 0,0 1 0,0-1 0,-1 1-1,1-1 1,0 0 0,-1 0 0,1 0 0,0 0 0,-1 0 0,1 0-1,-1-1 1,1 1 0,-1 0 0,0-1 0,0 1 0,0-1 0,1 1-1,-1-1 1,1-2 0,17-48-963,-5 14 1730,-7 42-731,0 1 1,-1 0 0,1 0-1,-1 0 1,7 9-1,-7-8 25,0 0 0,0 0 0,0-1 0,1 0 0,0 0 0,7 4 0,-10-7 10,0 0 0,0 0 0,1-1 0,-1 1 1,0-1-1,0 0 0,1 0 0,-1 0 0,1-1 0,-1 0 1,1 0-1,-1 0 0,1 0 0,-1 0 0,1-1 0,4-1 1,-6 0-22,0 1 0,0-1 0,-1 0 1,1 0-1,-1 0 0,1 0 1,-1 0-1,0-1 0,0 1 0,0 0 1,0-1-1,0 0 0,0 1 0,-1-1 1,0 0-1,1 0 0,-1 0 0,0 0 1,0 0-1,-1 0 0,1-1 1,0-4-1,0 1-38,0 0 0,0-1 0,-1 1 0,1 0 1,-2 0-1,1 0 0,-1-1 0,0 1 0,-1 0 0,0 0 0,0 0 1,0 0-1,-6-11 0,3 10-11,-1 0 0,0 0 0,-1 0 0,0 1 0,0 0 1,0 0-1,-1 1 0,0 0 0,-12-7 0,6 3 13,-1 2-1,0 0 1,0 1 0,-1 0-1,0 1 1,0 1 0,-1 1-1,1 0 1,-1 1 0,0 1-1,-18-1 1,30 4 7,0 0 0,0-1 0,0 1 0,0 1 0,0-1 0,1 1 0,-1 0 0,1 0 0,-1 0 0,1 1 0,0-1 0,0 1 0,0 0 0,0 0 0,0 1 0,1-1 0,-1 1 0,1-1 0,0 1 0,0 0 0,0 1 0,1-1 0,0 0 0,0 1 0,0-1 0,-3 10 0,3-8 27,0-1 0,1 1 0,-1 0 1,1 0-1,1 0 0,-1 0 1,1-1-1,0 1 0,0 0 1,1 0-1,-1 0 0,1 0 1,1 0-1,-1-1 0,1 1 1,0 0-1,0-1 0,1 1 1,-1-1-1,1 0 0,0 0 1,6 7-1,-3-6-40,1-1 0,-1 1 0,1-1-1,0-1 1,0 1 0,1-1 0,-1 0 0,1-1-1,0 0 1,15 4 0,-4-3-830,0-1 1,1-1-1,31 0 0,9-2-4157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11957,'0'0'7575,"-2"-6"-6975,0 14-717,11 94 273,24 109 0,-2-29-1749,-29-144-1961,-2-37 2949,7-17-222,0-2 321,-3 5 564,1 0 0,1 0 0,0 0 0,0 1-1,2 0 1,-1 0 0,1 1 0,1 0 0,0 0 0,11-9-1,-19 19 43,0 1-1,1-1 0,-1 0 0,1 1 0,-1-1 1,0 1-1,1 0 0,-1-1 0,1 1 1,-1 0-1,1 0 0,-1 0 0,1 0 1,-1 0-1,1 0 0,-1 1 0,0-1 0,1 0 1,-1 1-1,1-1 0,-1 1 0,0-1 1,1 1-1,-1 0 0,0-1 0,1 1 0,-1 0 1,0 0-1,0 0 0,1 1 0,38 42 350,-17-17-204,-15-20-215,0-1 1,0 0-1,1 0 1,0 0-1,0-1 0,0-1 1,1 1-1,0-2 1,0 1-1,0-1 0,0-1 1,0 0-1,0 0 0,1-1 1,-1 0-1,1-1 1,11-1-1,-20 0-68,0 0 0,1 1 0,-1-1 0,0 0 1,0 0-1,0 0 0,1-1 0,-1 1 0,0 0 0,-1-1 0,1 0 0,0 1 1,0-1-1,-1 0 0,1 0 0,-1 0 0,1 0 0,-1 0 0,0 0 0,0 0 1,0 0-1,0-1 0,0 1 0,-1 0 0,1-1 0,-1 1 0,1 0 0,-1-1 0,0 1 1,0-1-1,0 1 0,0-3 0,0-2-151,0 0 0,-1 0 1,1 0-1,-1 0 0,-1 0 0,1 0 0,-1 0 1,0 0-1,-1 1 0,-4-10 0,-2 3 93,-1 1-1,0 0 1,0 1-1,-1 0 1,-1 1 0,0 0-1,-16-10 1,19 14 420,-1 0-1,1 0 1,-1 1 0,0 1 0,-1-1 0,1 2-1,-1 0 1,0 0 0,0 1 0,-20-2 0,31 6-248,0-1 1,0 1-1,0 0 1,0 0-1,1 0 1,-1-1 0,1 1-1,-1 0 1,1-1-1,0 1 1,0 0-1,1 1 1,6 8 103,0-1 0,1 0 0,0 0 0,0-1 0,1 0 0,1-1 0,19 12 0,92 45 187,-73-40-416,-48-25 7,0 0 1,0 0-1,-1 0 1,1 0-1,0 0 1,0 0-1,0 0 0,-1 0 1,1 0-1,0-1 1,0 1-1,-1 0 0,1 0 1,0-1-1,0 1 1,-1 0-1,1-1 1,0 1-1,-1-1 0,1 1 1,-1-1-1,1 1 1,0-1-1,-1 1 1,1-1-1,-1 0 0,1 1 1,-1-1-1,0 0 1,1 1-1,-1-1 0,0 0 1,1 0-1,-1 1 1,0-1-1,0 0 1,0-1-1,12-37-454,-10 32 222,1-10 127,-3 14 234,0-1 0,1 1 0,-1 0 0,1 0 0,0 0 0,0-1 0,0 1 1,0 0-1,0 0 0,3-3 0,-2 7 31,0 1 0,0 0 0,0 0 1,0 0-1,-1 0 0,1 0 1,-1 0-1,1 1 0,-1-1 0,0 0 1,0 1-1,1 4 0,-1-5 28,5 11-170,0-1 0,0 0-1,1 0 1,0-1 0,1 0 0,1 0 0,0-1-1,0 0 1,1-1 0,0 1 0,0-2 0,1 0-1,0 0 1,1-1 0,0 0 0,0-1 0,0 0-1,1-1 1,0-1 0,0 0 0,0-1 0,0 0-1,1-1 1,-1 0 0,1-1 0,-1-1 0,15-1-1,-24 1-100,0 0 1,0-1-1,0 0 0,-1 0 0,1 0 0,0 0 0,-1-1 0,1 1 0,-1-1 0,0 0 0,1 0 0,-1 0 0,0-1 0,0 1 0,-1-1 0,1 1 0,0-1 0,-1 0 0,1 0 0,-1 0 0,0 0 0,0-1 0,0 1 1,1-6-1,4-10-183,0 0 1,-2 0 0,6-36 0,5-16 1124,-14 65-678,0 1 0,0-1 0,0 1 0,1 0-1,0 0 1,0 0 0,1 1 0,-1-1 0,1 1-1,0-1 1,0 1 0,1 0 0,-1 1 0,1-1-1,-1 1 1,1 0 0,0 0 0,1 0 0,-1 1-1,0 0 1,1 0 0,-1 0 0,1 1 0,0 0-1,-1 0 1,1 0 0,0 1 0,0-1-1,0 1 1,-1 1 0,1-1 0,0 1 0,0 0-1,-1 1 1,1-1 0,0 1 0,-1 0 0,0 0-1,1 1 1,-1 0 0,0-1 0,8 8 0,-3-1-51,1 0 1,-2 0 0,1 1 0,-1 1 0,-1 0 0,0 0 0,9 18-1,-12-22-87,-2 1 0,1 0 1,-1 0-1,-1 0 0,1 0 0,-1 0 0,-1 1 0,0-1 0,0 1 0,0-1 0,-1 1 0,0-1 0,-2 10 0,1-16-30,1 0-1,-1 0 1,0 0-1,0 0 1,0 0-1,0-1 1,0 1-1,0 0 1,-1-1 0,1 1-1,0-1 1,-1 1-1,0-1 1,1 1-1,-1-1 1,0 0-1,1 0 1,-1 0-1,0 0 1,0 0-1,0 0 1,0-1-1,0 1 1,0-1-1,0 1 1,-3-1 0,-61 4-3441,59-4 2645,-49-1-4764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3526 144,'0'0'4298,"44"-4"-3137,-16 5-960,-1 1 0,0 1 1,35 8-1,89 16 525,56 13-228,-177-33-379,-1 2 0,0 1 0,0 2 1,46 25-1,-30-10 1,1-2 0,2-2 0,62 21 0,-46-25-109,1-3-1,0-3 1,1-2 0,1-4-1,119 0 1,129-19 124,-2 0-171,-247 12 62,291 12 140,-194 6-63,1-7 0,206-11 0,-9-33-97,-277 21 38,-1-4 1,-1-4 0,113-41-1,-121 34-35,191-62 9,330-100-141,-295 55 243,-133 56-165,-93 40 147,108-72 0,-14 6-26,-144 92-62,-1-1 1,0-1-1,0-1 0,-2-1 0,0-1 1,-1-1-1,-1-1 0,32-39 0,-16 13-44,2 1-1,2 2 0,3 1 0,0 2 1,83-56-1,-115 87 20,0 2 7,0-1 0,0 0 0,-1 0 0,0-1 0,-1-1 0,0 1 0,0-1 0,-1 0 0,12-20 0,-14 18 5,1 0-1,1 1 0,0 0 1,1 0-1,-1 0 0,18-14 1,64-49-191,-29 25 60,-3-2 124,-20 15-82,2 1-1,2 3 1,1 1-1,47-25 1,610-266-262,-692 318 348,378-173 172,-56 64-196,-47 18 36,152-47 113,-431 140-123,161-48-6,421-106-49,-365 109 187,114-19 133,-77 20-95,-146 24-118,203-46 58,-63 11 17,-202 47-99,572-107 208,-331 68-264,488-59 214,-556 89-81,208-8-138,276 3 9,-484 13 53,243 3 36,-28 2-95,-25-45 207,-218 21-120,-21 5 191,185-23 502,-192 35-548,79-11 637,87-6-194,11 22-599,-343 7-137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3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18168,'0'0'3890,"140"-7"-3522,-67 2 177,11 0-369,2 3-176,0 2 0,-15 0-1329,-19 0-1985,-26 19-3825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16600,'0'0'2187,"24"7"-1538,-6-2-515,-5 0-67,0-1 0,0 0-1,0-1 1,0 0-1,1-1 1,-1-1-1,1 0 1,-1-1 0,1-1-1,23-3 1,-20 0-37,0-2 1,-1 0 0,0 0-1,0-1 1,-1-2 0,0 1 0,0-2-1,-1 1 1,0-2 0,-1 0-1,19-20 1,-22 20-45,-1 0 0,0-1 0,-1 0 1,-1 0-1,1-1 0,-2 0 0,0 0 0,-1-1 0,0 1 0,-1-1 0,0 0 0,-1 0 1,-1-1-1,1-17 0,-3 14-63,0 1 0,-2 0 1,0-1-1,-1 1 0,0 0 1,-2 1-1,0-1 0,-7-16 1,9 27 80,0-1 0,0 0 0,-1 1 0,0-1 1,0 1-1,0 0 0,-1 1 0,0-1 0,0 1 1,0 0-1,-1 0 0,0 0 0,0 1 0,0 0 1,0 0-1,-1 1 0,1-1 0,-1 2 0,0-1 1,0 1-1,-12-3 0,16 5-3,-1 0 1,1 0-1,-1 0 0,1 0 1,-1 0-1,1 1 0,-1 0 1,1 0-1,-1 0 0,1 0 1,0 0-1,0 1 0,0 0 0,0-1 1,0 1-1,0 0 0,0 0 1,0 1-1,1-1 0,-1 1 1,1-1-1,0 1 0,-1 0 1,-1 4-1,-6 8 9,2 0 1,0 1 0,-10 27-1,17-40-8,-16 49 120,2 1-1,2 1 1,2 0-1,3 0 0,2 1 1,3 0-1,4 67 1,-1-122-119,5 53 162,-5-50-183,1 0-1,-1 1 1,1-1 0,0 0-1,0 0 1,0 1 0,1-1 0,-1 0-1,1 0 1,0 0 0,0-1-1,2 5 1,-3-7-3,-1 0 0,1 0 0,-1 0 0,0 0 0,1 0-1,-1 0 1,1 0 0,-1 0 0,0 0 0,1 0 0,-1 0 0,1 0 0,-1 0-1,0 0 1,1 0 0,-1 0 0,1 0 0,-1-1 0,0 1 0,1 0 0,-1 0-1,0 0 1,1-1 0,-1 1 0,0 0 0,0 0 0,1-1 0,-1 1 0,0 0-1,0-1 1,1 1 0,-1 0 0,0-1 0,0 1 0,0 0 0,1-1 0,-1 1-1,0-1 1,0 1 0,10-20-224,-9 16 71,10-21-39,1 0 0,1 0 0,2 1 0,0 1 0,1 0 1,1 2-1,2 0 0,22-21 0,-39 40 341,0 0-1,0 1 0,0-1 1,0 1-1,0-1 1,1 1-1,-1 0 1,1 0-1,-1 0 1,1 0-1,-1 0 1,1 1-1,-1-1 1,1 1-1,5-1 0,-7 2-64,0-1-1,1 0 0,-1 1 0,1 0 0,-1-1 0,0 1 1,0 0-1,1-1 0,-1 1 0,0 0 0,0 0 0,0 0 0,0 0 1,0 0-1,0 0 0,0 0 0,0 1 0,0-1 0,0 0 0,0 3 1,3 6 125,0 1 1,-1 0-1,-1 0 1,0 0-1,1 20 1,-2-16-105,3 33 198,-3-27-558,1 0-1,1-1 1,1 1 0,7 24-1,-8-40-3047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13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4738,'0'0'12731,"7"24"-9927,22 75-2236,67 255 1351,-89-304-1927,-3 1 0,-1 68 0,-5-135-68,1 1 0,0 0 0,2 0 1,1-19-1,11-8 32,1 0-1,2 0 1,2 1 0,28-45-1,1-6 91,-31 59-54,40-94 337,-50 111-200,-1-1 1,0 1-1,-2-2 0,0 1 0,2-34 0,-5 48-119,-1-1 0,1 1-1,0-1 1,-1 1 0,0-1-1,0 1 1,0 0 0,0-1-1,-1 1 1,1 0 0,-1 0-1,0 0 1,0 0 0,0 0-1,0 0 1,0 0 0,-1 1-1,1-1 1,-1 1 0,0 0-1,1 0 1,-1 0 0,0 0-1,0 0 1,-1 0 0,1 1-1,0 0 1,0-1 0,-1 1-1,-4 0 1,-11-3-668,-1 0 0,1 2-1,-1 1 1,-25 1 0,32 0-534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1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1056,'0'0'217,"0"0"100,0 0 716,0 0-89,0 0-418,1 0-130,0 0 1,1 0-1,-1 0 1,0 0 0,0 0-1,0 0 1,1 0 0,-1 0-1,0-1 1,0 1-1,0 0 1,0-1 0,0 1-1,2-1 1,107-253 675,-104 240-1013,-4 7-8,1 0 0,0 1-1,1-1 1,-1 1 0,9-10-1,-12 15-51,1 0 0,0 1-1,0 0 1,0-1 0,0 1 0,0-1-1,1 1 1,-1 0 0,0 0 0,0 0-1,0-1 1,0 1 0,0 0-1,0 0 1,0 1 0,0-1 0,0 0-1,0 0 1,1 0 0,-1 1 0,0-1-1,0 1 1,0-1 0,0 1-1,-1-1 1,3 2 0,25 18-56,-23-16 47,24 23 34,-1 1 0,-1 1 0,-1 1 0,27 43 0,48 55 37,-100-128-65,-1 1-1,0-1 0,1 0 1,-1 0-1,0 1 1,0-1-1,1 0 0,-1 0 1,0 1-1,0-1 1,0 0-1,0 1 0,1-1 1,-1 0-1,0 1 1,0-1-1,0 1 0,0-1 1,0 0-1,0 1 1,0-1-1,0 0 0,0 1 1,0-1-1,0 1 1,0-1-1,0 0 0,0 1 1,0-1-1,0 0 1,-1 1-1,1-1 0,0 0 1,0 1-1,0-1 1,-1 0-1,1 1 0,0-1 1,0 0-1,-1 0 1,1 1-1,0-1 0,-1 0 1,-22 9-98,-28-4-10,-24-7-80,-57 1-70,116 2 236,1 1 0,0 0-1,-1 1 1,1 1 0,0 0 0,-16 7-1,14-2 77,12-7-2877,5-2 335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0 320,'0'0'326,"0"0"122,0 0 147,0 0-88,0 0-123,0 0 3,0 0-169,0 0-116,0 0-59,2 3-11,-1 0 0,0 0 0,0 1 0,0-1 0,0 0 0,-1 0 0,1 0 0,-1 1 0,0-1 0,0 5 0,4 286 2003,5-58-1571,-3-105 46,17 270 274,-1 108-53,20-36 8,-35-395-648,-6 151-1,-3-105-17,2-49-73,1 40 191,-20 174-1,-29 250 757,34-321-338,-17 201 789,21 339 736,13-451-1937,-3-224-97,-8 316 417,-9 113 1646,18-497-1890,1-1 0,0 1-1,7 22 1,-6-22-109,1-1 0,-2 1 1,2 22-1,-2 49 648,0-39-908,-3 1 1,-1-1-1,-9 52 0,3-54-783,1-4 644,-15 47-1,12-48-503,9-31 702,-1 0 0,0-1 1,-1 1-1,-7 16 0,9-22 201,1-1-1340,-1-4-7165,1-6 5235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147 299 48,'0'0'1241,"0"0"53,0 0-230,15 18-333,111 139 2300,-160-198-2383,-46-59 691,28 15-1372,-69-148 0,121 233 31,0 0 0,1 0 0,-1 1 0,0-1 0,1 0 0,-1 0 0,1 0 0,-1 0 0,0 0 0,1 1 0,-1-1 0,1 0 0,-1 0 0,1 0 0,-1 0 0,0 0 0,1 0 1,-1 0-1,1-1 0,-1 1 0,0 0 0,1 0 0,-1 0 0,1 0 0,-1 0 0,0-1 0,1 1 0,-1 0 0,0 0 0,1-1 0,-1 1 0,0 0 0,1 0 0,-1-1 0,0 1 0,0 0 0,1-1 1,-1 1-1,0 0 0,0-1 0,0 1 0,0-1 0,1 1 0,-1 0 0,0-1 0,0 1 0,0-1 0,0 1 0,0 0 0,0-1 0,0 1 0,0-1 0,0 1 0,0 0 0,0-1 0,0 1 1,0-1-1,-1 1 0,1 0 0,0-1 0,0 1 0,0-1 0,0 1 0,-1 0 0,1-1 0,37 19 59,-31-15-49,33 18 41,32 15 128,-2 4 1,75 56-1,-140-92-225,0-1-247,-1-2-3868,-7-1 1415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1889,'0'0'256,"0"0"-32,0 0 705,0 0 207,0 0-528,0 0-208,29-19 225,-15 12-17,-1-5-464,-1 3-96,7-2-96,-3-2-112,-1 0-704,-1-2-545,-3-2-896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1697,'0'0'1448,"0"0"-439,0 0-702,-2-9 1560,34 48-1088,46 44-1,13 14-144,-67-72-609,15 22-26,-45-87-3494,-2 24 3036,5 12 477,0 0 0,1 0-1,0 0 1,0-1-1,0 1 1,0-1 0,1 1-1,-1-1 1,1 0-1,0 0 1,1 1 0,-1-1-1,1 0 1,0 0-1,0 0 1,1 0 0,0-5-1,1 7 13,0 1 0,0-1 0,0 1 0,0 0 0,0 0 0,0 0 0,1 0 0,-1 0-1,1 0 1,-1 1 0,1-1 0,0 1 0,0-1 0,-1 1 0,1 0 0,0 1 0,4-2 0,52-7 544,-36 8-257,-10 0-197,-1 0-1,1 1 1,-1 0-1,1 1 1,14 4 0,-24-5-110,-1 1 0,1 0 1,-1 0-1,0 0 0,1 0 1,-1 0-1,0 0 0,0 1 1,0-1-1,0 1 0,0-1 1,0 1-1,0 0 0,0 0 1,-1 0-1,1 0 0,-1 0 1,1 0-1,-1 0 1,0 0-1,0 1 0,0-1 1,0 1-1,0-1 0,-1 0 1,1 1-1,-1-1 0,1 1 1,-1 0-1,0-1 0,0 4 1,0 0-20,-1 0-1,1 0 1,-1 0 0,-1 0 0,1 0 0,-1 0 0,0 0 0,0 0 0,0 0 0,-1-1-1,0 1 1,0-1 0,0 0 0,-6 6 0,-4 4-423,-1-2 0,-1 0 0,-19 14 0,30-24 274,-7 2-1997,7-5-284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74 810 48,'0'0'29,"0"0"83,0 0 422,0 0 176,0 0-449,-12 0-146,-37 2 229,49-2-317,0 0 1,-1-1-1,1 1 1,-1 0-1,1 0 0,0 0 1,-1 0-1,1 0 0,-1 0 1,1 0-1,0 0 1,-1 0-1,1 0 0,0 0 1,-1 0-1,1 0 1,-1 0-1,1 0 0,0 0 1,-1 1-1,1-1 1,0 0-1,-1 0 0,1 0 1,0 1-1,-1-1 0,1 0 1,0 0-1,-1 1 1,1-1-1,0 0 0,0 1 1,0-1-1,-1 0 1,1 1-1,0-1 0,0 0 1,0 1-1,0-1 1,-1 0-1,1 1 0,0-1 1,0 1-1,0-1 0,0 0 1,0 1-1,0-1 1,0 0-1,0 1 0,0-1 1,0 1-1,0-1 1,0 0-1,1 1 0,-1-1 1,0 0-1,0 1 0,0-1 1,0 1-1,1-1 1,-1 1-1,12 12 527,9 0 1,0-1 0,1 0 0,0-1 1,27 8-1,-26-11-346,0 2 0,-1 0 0,42 28 0,-62-37-200,0 0 1,0 1-1,0-1 0,0 1 0,0 0 1,0 0-1,0 0 0,-1 0 0,1 0 1,-1 0-1,0 0 0,1 0 0,-1 0 1,0 1-1,0-1 0,-1 0 0,1 1 1,0-1-1,-1 1 0,1-1 0,-1 1 1,0 3-1,0-3-35,-1 0 0,0 0-1,0 1 1,0-1 0,-1 0 0,1 0 0,-1 0 0,1 0 0,-1 0-1,0-1 1,0 1 0,0 0 0,-1-1 0,-3 4 0,-1 0-198,1-1 0,-1 0 1,0 0-1,0-1 0,-1 0 1,1 0-1,-1-1 0,0 0 1,0 0-1,0-1 1,0 0-1,-14 1 0,21-2 199,0-1-1,0 0 1,0 0-1,0 0 1,0 0-1,1 0 1,-1 0-1,0-1 1,0 1-1,0 0 1,0 0-1,0-1 1,0 1-1,0 0 1,1-1-1,-1 1 1,0-1-1,0 1 1,0-1-1,1 1 1,-1-1-1,0 0 1,1 1-1,-1-1 1,1 0-1,-1 0 1,0-1-1,0-26-534,2 21 362,1-1 168,0 1 0,0 0 0,1 0 0,-1 0 0,2 0 0,-1 1 0,1-1-1,0 1 1,0 0 0,1 0 0,0 0 0,8-6 0,4-5 303,0 1-1,34-23 0,-49 38-138,1 1-1,-1-1 0,1 0 1,-1 1-1,1-1 0,0 1 0,-1 0 1,1 0-1,-1 0 0,1 0 1,0 0-1,-1 0 0,1 1 0,-1 0 1,1-1-1,-1 1 0,1 0 1,-1 0-1,0 0 0,1 0 0,2 3 1,30 7-92,-33-10-9,0-1 0,0 0 0,0 0 0,0 1 0,0-1 0,0-1 1,0 1-1,0 0 0,0 0 0,0-1 0,0 1 0,0-1 0,0 0 0,0 1 0,0-1 0,-1 0 0,1 0 0,0 0 0,0 0 0,-1-1 0,1 1 0,-1 0 0,3-4 0,-2 1 17,0 0-1,-1 0 1,0-1-1,0 1 0,0 0 1,0-1-1,-1 1 1,1-1-1,-1 1 0,-1-6 1,2 5-123,-1 0 1,0 0 0,0 0-1,-1 0 1,1 0 0,-1 0-1,0 0 1,-1 0-1,1 0 1,-1 0 0,0 0-1,0 1 1,0-1 0,-1 1-1,1-1 1,-1 1 0,0 0-1,-1 0 1,1 0-1,-1 1 1,1-1 0,-1 1-1,0 0 1,0 0 0,-1 0-1,1 0 1,-1 1-1,1 0 1,-1 0 0,0 0-1,-9-2 1,1 1-46,0 0 1,-1 0-1,1 1 0,-1 1 1,0 1-1,1 0 0,-1 0 1,-19 4-1,31-3 150,0-1 0,0 1 0,0 0 1,1 0-1,-1 0 0,0 0 0,1 1 1,-1-1-1,0 0 0,1 1 0,-1-1 0,1 1 1,0-1-1,0 1 0,-1 0 0,1-1 0,0 1 1,0 0-1,1 0 0,-1 0 0,0 0 0,1 0 1,-1 0-1,1 0 0,-1 2 0,1-3-12,0 1 1,0-1-1,0 1 0,0-1 0,0 1 0,0-1 1,0 0-1,0 1 0,1-1 0,-1 1 1,1-1-1,-1 0 0,1 1 0,-1-1 0,1 0 1,0 1-1,0-1 0,0 0 0,-1 0 0,1 0 1,0 0-1,0 0 0,1 0 0,-1 0 0,0 0 1,0 0-1,0 0 0,1-1 0,-1 1 1,0 0-1,1-1 0,-1 1 0,0-1 0,4 1 1,4 1 43,-1-1 0,2 0 0,-1-1 0,0 0 0,0 0 0,0-1 0,0 0 0,0 0 0,0-1 0,-1 0 0,1-1 1,9-4-1,-5 0-103,0 0 0,0-1 0,-1-1 0,0 0 0,0 0 0,14-17 0,-25 24 52,0 1 1,1 0 0,-1 0-1,0 0 1,0-1-1,1 1 1,-1 0-1,0 1 1,1-1-1,-1 0 1,1 0 0,-1 1-1,1-1 1,-1 0-1,1 1 1,0 0-1,-1-1 1,1 1 0,0 0-1,-1 0 1,1 0-1,0 0 1,-1 0-1,1 0 1,0 1 0,-1-1-1,1 0 1,2 2-1,1 1 130,0 0 1,-1 1-1,1-1 0,-1 1 0,0 0 0,7 9 0,11 9 36,-22-21-134,0-1 9,-3-2-93,0 0 1,0 0-1,0 0 1,0 0-1,0 0 1,0-1 0,0 1-1,1-1 1,-1 0-1,1 0 1,0 0-1,-4-6 1,-1 0-76,0 0 154,0 0 0,0 0 0,0-1 0,-6-13 0,12 21 1,0 0-1,0 1 1,1-1 0,-1 0-1,0 0 1,0 0-1,1 0 1,-1 1 0,1-1-1,0 0 1,0 0 0,-1 0-1,1 0 1,0 0 0,1 0-1,-1 0 1,0 0 0,1 0-1,-1 0 1,1 0 0,-1 0-1,1 0 1,0 1 0,0-1-1,0 0 1,0 0-1,0 1 1,0-1 0,0 1-1,1-1 1,-1 1 0,0-1-1,3-1 1,43-34 215,5-3-5274,-51 39 4986,1 0 1,0 1 0,-1 0-1,1-1 1,0 1 0,-1 0-1,1 0 1,0 0-1,-1 0 1,1 0 0,0 0-1,-1 0 1,1 1 0,0-1-1,-1 0 1,1 1-1,-1 0 1,1-1 0,0 1-1,-1 0 1,0 0-1,3 1 1,35 29 1964,-27-20-1784,52 43 1890,107 119-1,-158-159-1923,-1 1 1,0 0-1,-2 1 0,15 27 0,-77-101-2185,45 49 1927,-39-45-736,-41-64-1,75 100 942,1 0 0,1-1 0,1 0 0,1 0 0,0-1 0,1-1 0,2 1-1,-5-27 1,9 44-54,1 0 0,-1-1 0,1 1 0,0 0 0,0-1 0,0 1 0,0-1 0,0 1 0,1 0 0,0-1 0,-1 1 0,1 0 0,0 0-1,1-1 1,-1 1 0,1 0 0,-1 0 0,1 0 0,0 1 0,0-1 0,0 0 0,0 1 0,4-4 0,-1 3 21,0 1-1,0 0 1,0 0 0,0 0 0,0 1-1,0-1 1,1 1 0,-1 0 0,0 1-1,1-1 1,-1 1 0,0 0 0,1 1-1,8 1 1,-12-1-4,1 0 0,0 0 0,0 0 0,-1 1 0,1-1 0,-1 1 0,1 0 0,-1-1 0,1 1 0,-1 0 0,0 1 0,0-1 0,0 0 0,-1 0 0,1 1 0,0-1 0,-1 1 0,1 0-1,-1 0 1,0-1 0,0 1 0,0 0 0,1 5 0,-1-5-35,0 0 0,-1 0-1,1 0 1,0 0-1,-1 0 1,0 0 0,1 0-1,-1 0 1,-1 0-1,1 0 1,0 0 0,-1 1-1,1-1 1,-1 0-1,0-1 1,0 1 0,0 0-1,-1 0 1,1 0-1,0-1 1,-1 1 0,-3 4-1,2-4-32,0-1-1,-1 1 0,1-1 1,0 0-1,-1 0 0,0 0 1,1 0-1,-1-1 0,0 1 1,0-1-1,0 0 1,0 0-1,0-1 0,0 1 1,0-1-1,0 0 0,0 0 1,0 0-1,-1 0 1,1-1-1,0 0 0,0 1 1,0-2-1,1 1 0,-1 0 1,0-1-1,0 0 1,1 1-1,-1-2 0,1 1 1,-1 0-1,1-1 0,0 1 1,0-1-1,0 0 0,0 0 1,1 0-1,-1-1 1,1 1-1,0 0 0,0-1 1,0 0-1,0 1 0,1-1 1,-1 0-1,1 0 1,-1-6-1,0-8 45,2 1 1,0-1 0,1 1-1,0-1 1,2 1-1,0-1 1,1 1 0,0 0-1,2 0 1,8-19-1,-5 15 342,-2 0 0,-1-1-1,0 1 1,-2-1-1,4-43 1,-10 44-164,1-2-114,2 20 12,3 10 90,2 5-73,0-1 0,1 0 1,0 0-1,0-1 0,1 0 0,1-1 0,14 14 0,73 57 791,-92-77-880,8 6-94,-6-3-76,0-1 0,0-1-1,1 1 1,-1-1 0,1 0 0,0 0-1,10 3 1,-16-7-2055,-1 0-1491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9364,'0'0'0,"0"0"-48,0 0 48,0 0 1185,0 0-1185,105-57 0,-80 30-544,-4 5-1649,-4 2-2450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7 592,'-2'-5'10331,"-2"3"-10748,-2 4 409,0 0 0,0 1-1,0 0 1,0 0 0,1 0-1,-1 0 1,1 1 0,0 0-1,0 0 1,0 0 0,1 1-1,-5 5 1,2-4 9,-47 50 80,2 2 0,2 1 0,-42 70 0,25-22 268,-56 125 0,113-208-475,2 0-1,0 0 0,-4 32 0,0-11 197,10-45-1354,2-7-2061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9 235 3714,'0'0'2662,"0"0"-1720,0 0-126,0 0-421,12-12-280,5-3-103,6-5-12,0 0 1,29-38-1,-49 55-37,-1-1 0,-1 0 0,1 0-1,0 0 1,-1 0 0,0 0 0,0-1 0,0 1-1,0 0 1,-1-1 0,0 1 0,0 0 0,0-5-1,0 7 1,0 0 1,0 0-1,0 0 0,-1 0 0,1 0 0,0 0 0,-1 0 0,1 1 0,-1-1 0,0 0 1,0 0-1,1 1 0,-1-1 0,0 0 0,0 1 0,-1-1 0,1 1 0,0-1 1,0 1-1,-1 0 0,1-1 0,-1 1 0,1 0 0,-1 0 0,0 0 0,1 0 1,-1 0-1,0 1 0,-2-2 0,-3 1 83,0 1 0,0-1 0,-1 1-1,1 0 1,0 1 0,0 0 0,0 0 0,0 0 0,-7 3 0,11-3-28,1 0 0,0 0 0,-1 0 0,1 1 0,0-1 0,0 0 0,0 1 0,0 0 0,0-1 0,0 1 0,0 0 0,1 0 0,-1 0 0,0 0 0,1 0 0,0 0 0,0 1 0,-1-1 0,1 0 0,1 1 0,-1-1 0,0 1 0,1-1 0,-1 1 0,1-1 0,-1 1 0,1 4 0,0-4-3,0-1-1,0 0 1,0 1-1,0-1 1,1 0 0,-1 0-1,1 1 1,-1-1-1,1 0 1,0 0-1,0 1 1,0-1 0,0 0-1,0 0 1,1 0-1,-1 0 1,0-1 0,1 1-1,-1 0 1,1 0-1,2 1 1,0-1-137,0 0-1,0 0 1,0-1 0,0 1-1,0-1 1,0 0 0,1 0-1,-1 0 1,0-1 0,7 1 0,3-1-2109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0 150 176,'0'0'155,"0"0"290,0 0 404,0 0-406,0 0-302,40 0 3557,-25 0-3544,-10 0 64,0 0 0,0 0 0,0 0 0,-1 0 0,1-1 1,0 0-1,0 0 0,6-2 0,-9 2-137,1-1 0,-1 0 0,0 0 0,0 1 0,0-1 0,-1 0 0,1-1 0,0 1 0,-1 0 1,0 0-1,1-1 0,-1 1 0,0-1 0,0 1 0,0-1 0,0 1 0,-1-1 0,1-3 0,1 2-64,-1-1-1,0 0 1,0 1-1,-1-1 1,1 0-1,-1 0 1,0 1-1,0-1 1,-1 0-1,-1-6 1,2 9-25,-1 0 0,0 0 0,0 0 0,-1 0 0,1 0 0,0 0 1,-1 1-1,1-1 0,-1 0 0,1 1 0,-1-1 0,0 1 0,0-1 0,0 1 0,0 0 1,0 0-1,0 0 0,0 0 0,0 0 0,0 0 0,0 1 0,-3-1 0,1-1-11,0 1-1,0 0 1,0 0-1,-1 0 0,1 0 1,0 1-1,0 0 0,0 0 1,0 0-1,-1 0 1,1 1-1,-5 0 0,7 1 25,1-1-1,-1 0 0,0 1 1,1-1-1,-1 1 1,1 0-1,0 0 0,0-1 1,-1 1-1,1 0 0,0 0 1,1 0-1,-1 0 1,0 0-1,0 0 0,1 0 1,0 0-1,-1 1 0,1-1 1,0 0-1,0 0 0,0 0 1,0 0-1,0 1 1,1 1-1,-1 2 15,3 19-140,-2-24-2,-1 0-1,1 0 0,0 0 1,0-1-1,-1 1 0,1-1 0,0 1 1,0 0-1,0-1 0,0 1 1,0-1-1,0 0 0,0 1 0,0-1 1,0 0-1,0 1 0,0-1 1,0 0-1,0 0 0,0 0 0,0 0 1,0 0-1,2 0 0,7 0-2418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3249,'0'0'515,"0"0"1099,0 0-389,0 0-875,4 8 148,16 81 525,4-1-1,3-1 1,75 159-1,-96-237-2827,-6-19-1080,-3-13 724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77 151 2321,'0'0'288,"0"0"558,0 0 8,0 0-313,12 0-247,49 0 381,-59-7-460,-1 0 1,0 1 0,-1-1 0,0 0-1,0 0 1,-1-10 0,0 12-299,-1 1 1,1-1 0,-1 0 0,0 1-1,0-1 1,-1 1 0,1 0 0,-1 0-1,0 0 1,0 0 0,0 1 0,-1-1-1,1 1 1,-1 0 0,0-1 0,-6-2-1,7 3 85,-1 0-1,0 1 0,0 0 0,0 0 0,0 0 0,0 0 0,0 1 1,-1 0-1,1 0 0,-1 0 0,1 0 0,0 0 0,-1 1 0,1 0 1,-1 0-1,1 0 0,-1 1 0,-4 1 0,7-2 33,1 1 1,0 0-1,0 0 1,0 0-1,0 0 0,1 0 1,-1 1-1,0-1 1,0 0-1,1 0 0,-1 0 1,0 1-1,1-1 1,-1 0-1,1 1 0,0-1 1,-1 0-1,1 1 0,0-1 1,0 1-1,0 2 1,0 38 316,0-31-234,0-9-154,0-1 1,-1 1-1,1 0 0,0 0 1,0-1-1,0 1 1,0 0-1,0-1 1,0 1-1,1 0 1,-1-1-1,0 1 0,1 0 1,0-1-1,-1 1 1,1-1-1,0 1 1,0-1-1,-1 1 1,1-1-1,0 1 0,1-1 1,-1 0-1,0 0 1,0 0-1,1 1 1,-1-1-1,0 0 0,1-1 1,-1 1-1,1 0 1,-1 0-1,1-1 1,-1 1-1,1 0 1,0-1-1,-1 0 0,1 1 1,0-1-1,-1 0 1,1 0-1,0 0 1,-1 0-1,1 0 1,0 0-1,1-1 0,15 1-2316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5218,'0'0'443,"0"0"35,0 0 386,19-3-178,-3-1-512,-9 2-104,-1 0 1,1 1-1,0 0 0,0 0 1,0 0-1,0 1 0,0 0 1,0 0-1,0 0 0,0 1 1,0 0-1,0 1 0,0 0 0,0 0 1,8 4-1,12 10 153,-1 0 0,0 3 0,-1 0 0,-1 1-1,-1 1 1,-1 1 0,-1 2 0,-1 0 0,-1 1 0,-1 0 0,-1 2-1,-2 0 1,0 1 0,20 58 0,-31-73-722,-1 0 0,-1-1-1,0 1 1,0 26 0,-2-35 266,0 0 0,0 0-1,0 0 1,0 0 0,-1-1 0,0 1-1,0 0 1,0 0 0,0 0 0,0-1 0,-1 1-1,0-1 1,0 1 0,0-1 0,0 0-1,0 0 1,0 0 0,-1 0 0,-5 5-1,-20 6-4936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1217,'0'0'202,"0"0"372,0 0 517,0 0-280,0 0-365,0 12 551,1 1-753,1 0 0,0-1 0,1 1 0,0-1-1,1 1 1,1-1 0,0 0 0,0 0 0,1-1-1,12 18 1,2 0 90,1-1 1,44 44-1,-50-58-276,0-1 1,0 0 0,1-1-1,1-1 1,0-1 0,1 0-1,0-1 1,0-1 0,1-1-1,28 8 1,-13-8-149,1-1 0,-1-2-1,1-1 1,-1-2 0,42-4 0,-62 2-354,0 0 0,-1-2 1,1 1-1,-1-1 0,1-1 0,-1-1 1,0 0-1,14-7 0,-4-5-2176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1 352,'0'0'259,"0"0"37,0 0 102,0 0 12,0 0 84,0 0 82,0 0 43,0 0 83,3 1 3108,22 7-3682,59-6 1158,-67-3-1150,-1 1-1,1 1 1,0 0-1,0 1 1,16 4-1,-31-4-135,-1 0-29,-1-2-195,3 0-4197,-2-2-552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0 496,'0'0'0,"0"0"0,0 0 849,0 0 591,0 0-447,18 123-209,-3-87 273,-3-5-465,-1-1-80,-1-6-272,-2-5-208,-2-6 32,-1-4-64,-3-5 0,0-2 0,-2-2-1040,0 0-1313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4066,'0'0'109,"0"0"435,0 0 489,20 7-265,7 1-522,0-1 0,1-1 0,0-1 0,45 2 0,-70-8-244,0 1-1,0 0 1,0-1 0,-1 1-1,1-1 1,0 0 0,0 0-1,0 0 1,-1-1-1,1 1 1,0 0 0,-1-1-1,0 0 1,1 0 0,-1 1-1,0-1 1,0-1-1,0 1 1,0 0 0,0 0-1,0-1 1,-1 1 0,1-1-1,-1 0 1,0 1-1,2-4 1,-1-1-142,0 1-1,0-1 1,0 1-1,-1-1 0,0 0 1,0 1-1,-1-1 1,0 0-1,0 0 1,-2-12-1,1 17 121,0-1-1,0 1 0,-1-1 1,1 1-1,0 0 0,-1-1 1,0 1-1,1 0 0,-1 0 1,0 0-1,0 0 0,0 1 1,0-1-1,-1 0 0,1 1 1,0 0-1,-1-1 0,1 1 1,-1 0-1,1 0 0,-1 0 1,0 1-1,1-1 0,-1 1 1,-5-1-1,-10-1 71,0 0 0,-31 1 0,34 2-42,13-2 20,0 1-1,0 0 0,0 0 1,0 0-1,-1 0 0,1 0 0,0 1 1,0-1-1,0 1 0,0-1 1,0 1-1,0 0 0,0 0 1,0 0-1,0 0 0,0 0 0,0 0 1,0 0-1,1 1 0,-1-1 1,1 1-1,-1-1 0,1 1 1,-1 0-1,-1 3 0,1 1 77,0 1 0,1-1-1,0 1 1,0-1 0,0 1-1,1-1 1,0 11 0,0-15-87,1 1 0,-1-1 0,0 1 0,1-1 0,-1 0 0,1 1 0,0-1 0,0 0 1,0 1-1,0-1 0,0 0 0,0 0 0,1 0 0,-1 0 0,0 0 0,1 0 0,0 0 0,0 0 0,2 1 1,1 1 8,0-1 1,0 0 0,0 0 0,1-1-1,-1 1 1,1-1 0,11 2 0,-2-1-57,0 0 1,0-2 0,0 0 0,0 0 0,28-4 0,-37 2-181,0-1-1,1 0 0,-1 0 1,0-1-1,0 1 0,-1-1 1,8-5-1,-9 5 331,1 0-1,0 1 1,0-1 0,0 1 0,0 0-1,0 0 1,0 1 0,1-1 0,-1 1-1,11-1 1,142 2 632,-154 0-745,-1-1-1,0 1 0,0-1 0,0 0 0,1 0 1,-1 0-1,0-1 0,0 1 0,0-1 0,-1 1 1,1-1-1,0 0 0,-1 0 0,1 0 0,-1-1 1,0 1-1,1-1 0,-1 1 0,0-1 0,-1 0 1,1 1-1,0-1 0,-1 0 0,3-6 0,-2 4-94,0-1 0,0 0 0,0 0 0,0 0 0,-1-1 0,0 1 0,-1 0 0,1 0 0,-1-1 0,0 1 0,-1 0 0,-1-8 0,1 12 72,0 0 0,0 0 1,-1 0-1,1 0 1,-1 0-1,0 0 1,1 0-1,-1 1 0,0-1 1,0 1-1,0 0 1,0-1-1,0 1 1,0 0-1,0 0 0,-1 0 1,1 0-1,0 1 1,-1-1-1,1 1 1,0-1-1,-1 1 0,-2 0 1,-62-4 164,60 4-135,1 0 16,-1 0 0,1 0 0,-1 1-1,0 0 1,1 0 0,-1 0 0,1 1 0,0 0 0,-9 4 0,13-5-19,-1 1-1,1 0 1,-1 0 0,1 0 0,0 0-1,0 0 1,0 1 0,0-1 0,0 0 0,0 1-1,1 0 1,-1-1 0,1 1 0,0 0 0,0 0-1,0 0 1,0-1 0,0 1 0,1 0-1,-1 0 1,1 0 0,0 6 0,-1-6-118,1 0 1,-1 0-1,1-1 1,0 1-1,0 0 1,1 0-1,-1 0 1,1 0-1,-1 0 1,1 0-1,0 0 1,0 0-1,0 0 1,0-1-1,1 1 1,-1 0-1,1-1 1,-1 1-1,1-1 1,0 0-1,0 1 1,0-1-1,0 0 1,1 0-1,3 2 1,11 6-3349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22 325 368,'0'0'472,"0"0"-82,0 0 15,0 0-63,0 0-97,0 0 3,-19 4 690,16-3 2943,51-3-3466,70-13 0,23-2-240,37 2 120,68-3-173,425-2-64,360-8 38,-234 15 785,-779 12-852,944-28 393,217 16-59,170 8 488,-720 8-630,135-23-61,-102-14-176,-224 5 24,-15 0-8,1302-5 230,-613 33 1560,-1112 1-1700,0 0 14,0 0 177,0 0-89,0 0-86,0 0 12,0 0-46,0 0-3,0 0-69,0 0-32,0 0-117,0 0-558,0 0-859,0 0-2001,0-3 1200,-4-4-1712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20 720,'0'0'3914,"-4"-19"355,6 39-4022,1-1 0,1 1 0,1 0-1,0-1 1,2 0 0,0 0 0,1-1 0,21 35 0,-27-49-205,1 0 0,-1-1 0,1 1 0,0-1 0,0 0 0,7 6 0,-9-8-16,0-1 1,0 1 0,0-1 0,0 1 0,1-1 0,-1 0 0,0 1-1,1-1 1,-1 0 0,0 0 0,0 0 0,1 0 0,-1 0 0,0 0 0,1 0-1,-1-1 1,0 1 0,0 0 0,1-1 0,-1 1 0,0 0 0,0-1-1,2-1 1,30-16-40,-25 13 33,72-37-81,-46 25 31,55-35 0,-62 33-2077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26 288,'0'0'558,"0"0"-281,0 0 444,0 0 295,0 0-525,1 4-67,4 6 82,-1 1 0,-1 0 0,0 0 1,0 0-1,-1 0 0,1 16 0,-1 79 1710,-1-50-1156,0 18-844,-28-143-1687,20 53 1249,0-1 1,1 0-1,0 0 0,2 0 1,-5-29-1,8 31 179,-1-4 38,1 1-1,1-1 1,3-31 0,-2 48 32,0 0 0,0-1 0,0 1 0,0 0 0,0 0 0,1 0 0,-1 0 0,0 1 0,1-1 0,0 0-1,-1 1 1,1-1 0,0 1 0,0-1 0,0 1 0,0 0 0,0 0 0,0 0 0,1 0 0,-1 0 0,0 0 0,0 1 0,1-1 0,-1 1 0,0-1 0,1 1 0,-1 0 0,4 0 0,9 0 75,0 0 0,1 0 0,15 4 0,17 5 173,69 22 1,-22-5 40,-29-6-118,-61-19-164,-1 1 0,0 0 0,1 0-1,-1 0 1,0 0 0,0 1 0,0-1 0,0 1-1,-1 0 1,1 0 0,-1 1 0,5 5 0,-8-8-33,1 1 1,0-1-1,0 1 1,-1-1-1,1 1 1,-1-1 0,0 1-1,1 0 1,-1-1-1,0 1 1,0 0-1,0-1 1,0 1 0,0 0-1,0-1 1,-1 1-1,1 0 1,0-1-1,-1 1 1,1-1 0,-1 1-1,-1 2 1,0-1 3,-1 1 1,0-1-1,1 1 1,-1-1-1,-1 0 1,1 0-1,0-1 0,-7 5 1,-5 2 10,-2 0 0,1-1 0,-20 6 0,35-13-16,-76 23-76,55-18 31,1 0-1,0 1 0,1 1 0,0 1 0,0 0 0,0 2 0,-32 23 0,52-33-23,0-1-102,0 0-299,0 0-597,0 0-696,0 0-737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0 368,'0'0'494,"0"0"2,0 0 22,0 0-108,0 0-28,0 0 7,0 0-316,-1 1 0,1-1 0,-1 0 0,0 1-1,1-1 1,-1 0 0,1 1 0,-1-1-1,1 1 1,-1-1 0,1 1 0,-1-1 0,1 1-1,0 0 1,-1-1 0,1 1 0,0-1-1,-1 1 1,1 0 0,0-1 0,0 1 0,0 0-1,0-1 1,-1 2 0,-6 60 878,3 1 0,4 63-1,1-58-393,1-78 1548,-2 8-2380,0 1 0,1-1 0,-1 1 0,-1-1-1,1 1 1,0 0 0,0-1 0,0 1 0,-1-1 0,1 1 0,-1-1 0,1 1 0,-1 0 0,0-1 0,-1-1-1,-17-10-5489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1 384,'0'0'374,"0"0"242,-4 18 150,2-13-647,-4 18 484,0 1 0,2-1 0,-3 46 0,8-68-554,0 0 0,0-1 0,-1 1-1,1 0 1,0 0 0,0-1 0,0 1-1,0 0 1,0-1 0,0 1 0,0-1-1,0 1 1,0-1 0,0 0-1,0 1 1,0-1 0,1 0 0,-1 0-1,2 0 1,33 6 657,-29-5-378,33 3 49,45-1-1,-84-3-1523,-1 0-641,0 0-1045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1 544,'0'0'320,"0"0"441,0 0 887,0 0-522,0 0-795,2 3 261,8 75 1502,-8-54-1689,0-1 1,13 46 0,-10-62-1436,1-9-3123,-4-3 1183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1393,'0'0'1584,"0"0"-943,0 0 452,0 0-191,16 9-269,-7-4-572,9 6 157,1-1 0,0-1 0,0-1-1,1 0 1,33 8 0,-47-15-167,0 0 0,0-1 0,0 1 0,0-1 0,0 0 0,0-1 0,0 1 0,0-1 0,0 0 0,0-1 0,0 0 0,-1 1 0,1-2 0,-1 1 0,9-5 0,-10 3-66,-1 1 0,1 0-1,-1-1 1,0 1 0,0-1 0,0 0 0,0 0 0,0 0-1,-1-1 1,0 1 0,0-1 0,0 1 0,-1-1-1,1 1 1,-1-1 0,0 0 0,-1 0 0,1 0 0,-1-8-1,1 7-89,-1-1 0,0 0 0,-1 1 0,1-1 0,-1 0 0,0 1-1,-1-1 1,0 1 0,0 0 0,0-1 0,-6-9 0,5 12 47,0 1 1,1-1 0,-2 1-1,1-1 1,0 1 0,-1 0 0,1 0-1,-1 1 1,0-1 0,0 1-1,0 0 1,0 0 0,-1 0-1,1 0 1,0 1 0,-1 0 0,1 0-1,-6-1 1,4 1 51,0 0 0,-1 0 0,1 0 0,0 1-1,-1 0 1,1 0 0,-1 1 0,1 0 0,0 0 0,-7 2 0,10-1 42,-1-1 0,1 1 0,-1 0 1,1 1-1,0-1 0,0 0 0,0 1 0,0 0 1,1 0-1,-1 0 0,1 0 0,-1 0 0,1 0 0,0 0 1,0 1-1,1-1 0,-3 5 0,2-2 42,0-1-1,-1 1 1,2-1 0,-1 1-1,1 0 1,0 0 0,0 0-1,0-1 1,1 1-1,0 0 1,0 0 0,0 0-1,1 0 1,0 0 0,0 0-1,1 0 1,3 9-1,-2-11-45,-1 0-1,1 0 0,0 0 0,0 0 1,0 0-1,1-1 0,-1 0 0,1 1 1,0-1-1,0-1 0,0 1 0,0-1 1,0 1-1,0-1 0,1 0 0,-1-1 0,1 1 1,0-1-1,-1 0 0,1 0 0,0 0 1,6 0-1,5 0-262,0 0-1,0-1 1,0-1 0,0 0-1,0-1 1,0-1 0,0-1-1,0 0 1,19-8 0,-27 9 453,0 1-1,0 0 1,0 0 0,0 1-1,1 0 1,-1 1 0,0 0 0,16 1-1,68 18 650,-72-14-586,0 0 0,1-2 1,29 2-1,-48-4-265,0-1 1,1 0-1,-1-1 1,0 1-1,0 0 0,0-1 1,1 1-1,-1-1 1,0 1-1,0-1 0,0 0 1,0 0-1,0 0 1,0 0-1,0-1 0,0 1 1,0 0-1,-1-1 1,1 1-1,-1-1 0,1 0 1,-1 1-1,1-1 1,-1 0-1,0 0 0,0 0 1,0 0-1,0 0 1,1-3-1,0-2-150,-1 0-1,0 0 0,0-1 1,0 1-1,-1 0 1,0-1-1,-2-12 1,1 17 74,0 0 0,0 0 0,0 0 0,0 0 1,-1 0-1,1 0 0,-1 1 0,0-1 0,0 1 0,0-1 1,0 1-1,0 0 0,0-1 0,-1 1 0,1 0 0,-1 1 1,1-1-1,-1 0 0,0 1 0,0-1 0,0 1 0,1 0 0,-1 0 1,-1 0-1,-4-1 0,-7-1 49,0 0 0,1 1 0,-1 1 1,-15 0-1,25 1 30,0 0 0,0 0 0,0 0 0,0 1 0,0-1 0,1 1 1,-1 1-1,0-1 0,1 0 0,-1 1 0,1 0 0,-1 0 0,1 1 0,0-1 1,0 1-1,0 0 0,0 0 0,0 0 0,1 1 0,-1-1 0,1 1 0,0 0 1,0 0-1,-4 7 0,5-6-438,0 1 1,0-1-1,0 1 0,1-1 1,0 1-1,0 0 1,1-1-1,-1 9 0,1-2-4683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4 400,'0'0'1473,"0"0"-782,0 0-203,0 0 126,0 0-89,0 0-55,0-1-413,0 1 1,0 0-1,1 0 1,-1 0-1,0 0 1,0-1-1,0 1 1,0 0-1,0 0 1,0 0 0,0 0-1,0 0 1,0 0-1,1 0 1,-1-1-1,0 1 1,0 0-1,0 0 1,0 0-1,0 0 1,1 0-1,-1 0 1,0 0-1,0 0 1,0 0-1,0 0 1,1 0-1,-1 0 1,0 0-1,0 0 1,0 0-1,0 0 1,0 0-1,1 0 1,-1 0 0,0 0-1,0 0 1,0 0-1,0 0 1,1 0-1,-1 0 1,0 0-1,0 0 1,0 0-1,0 0 1,0 1-1,1-1 1,-1 0-1,0 0 1,10 276 4733,-10-222-5300,-5-47-4931,-5-5 646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56 1473,'0'0'317,"0"0"206,0 0 1166,0 0-414,18-5-408,-8 2-829,19-5 517,1 0 1,-1 2-1,57-5 1,-80 10-1209,-13-3-111,-14-2-394,-3 4 357,0 1-1,-39 3 1,55-1 828,0 0 1,1 0-1,-1 1 1,1 0-1,-1 0 1,1 1 0,0 0-1,0 0 1,0 1-1,1 0 1,-1 0-1,-7 6 1,13-8 31,-1-1 0,1 0-1,0 0 1,0 1 0,-1-1 0,1 1 0,0-1 0,0 1-1,0 0 1,1-1 0,-1 1 0,0 0 0,1 0-1,-1 0 1,1-1 0,-1 1 0,1 0 0,0 0-1,0 0 1,0 0 0,0 0 0,0 0 0,0-1-1,0 1 1,1 0 0,-1 0 0,1 0 0,-1 0 0,1-1-1,0 1 1,0 0 0,-1-1 0,1 1 0,1 0-1,0 1 1,6 6 324,-1 0 1,1-1-1,1 0 0,15 12 0,-9-8 151,-9-7-458,0 0-1,0 1 0,0 0 1,-1 0-1,0 1 0,-1-1 1,1 1-1,-1 0 0,0 0 1,3 10-1,-6-14-72,0 0 0,-1 0 0,1 0 0,-1 0 0,0 0 0,1 0 0,-1-1 0,0 1 0,-1 0 1,1 0-1,-1 0 0,1 0 0,-1 0 0,0 0 0,0 0 0,0-1 0,0 1 0,-1 0 0,1-1 0,-1 1 0,1-1 0,-1 1 0,0-1 0,0 0 0,0 0 0,0 0 0,0 0 0,-1 0 0,1 0 1,-5 2-1,0 0-103,0 0 0,0 0 1,-1-1-1,1 0 1,-1 0-1,1-1 0,-1 0 1,0 0-1,0-1 1,0 0-1,-10 0 0,15-28-577,3 24 470,0 0 1,1 0 0,-1 0-1,0 1 1,1-1 0,0 0 0,-1 0-1,1 0 1,0 0 0,1 1-1,2-6 1,12-14-3102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2961,'0'0'2287,"0"0"-1575,19 4-264,-12-3-389,37 8 84,0-3 0,47 2 0,-88-8-146,1 0 20,0 1 1,0-1-1,1 0 1,-1-1-1,0 1 1,0-1-1,0 0 1,0 0-1,6-2 1,-8 1-19,-1 1 0,1-1 0,-1 1 0,0-1 0,0 0 0,0 0 0,0 1 0,0-1 0,0 0 0,0 0 0,-1 0 0,1 0 0,-1 0 0,1 0 0,-1 0 0,0 0 0,1 0 0,-1-1 0,0 1 0,-1 0 0,1-3 0,0-1-68,0-1 0,0 1-1,-1-1 1,0 0 0,0 1 0,0-1 0,-1 1 0,0 0 0,-4-9 0,4 11 29,-1 0 0,0 1 0,0-1 0,0 1 0,0-1 1,-1 1-1,1 0 0,-1 1 0,0-1 0,0 0 1,0 1-1,0 0 0,0 0 0,-8-2 0,-1 0-35,0 0-1,-1 1 0,1 0 0,-1 2 1,0-1-1,0 2 0,-26 1 1,37 0 143,0 0 0,0-1-1,1 1 1,-1 1 0,0-1 0,1 0 0,-1 1 0,1-1 0,-1 1 0,1 0 0,0 0 0,-1 0 0,1 0 0,0 0 0,0 0 0,1 0 0,-1 1-1,0-1 1,1 1 0,0-1 0,-1 1 0,1 0 0,0-1 0,0 1 0,1 0 0,-2 5 0,1-4 8,0 0 0,0 0 0,1 0 0,0 0-1,-1 0 1,1 0 0,1 0 0,-1 0 0,0 0 0,1-1 0,0 1 0,0 0 0,0 0 0,0 0-1,1-1 1,0 1 0,-1-1 0,1 1 0,0-1 0,3 4 0,2-2-37,0 1 0,1-1 0,0 0-1,0-1 1,0 0 0,0 0 0,0-1 0,1 0 0,0 0 0,-1-1-1,1 0 1,0-1 0,0 0 0,0 0 0,15-1 0,-10-1-230,1 1 1,-1-2 0,1 0-1,-1-1 1,0 0 0,0-1-1,0-1 1,26-12 0,-30 10 285,0 1 1,1 0 0,0 1-1,0 0 1,1 1-1,-1 0 1,1 1 0,0 0-1,0 1 1,0 0-1,18 0 1,193 6 2964,-222-5-3030,1 1 0,0-1-1,-1 0 1,1 1 0,-1-1 0,1 0 0,-1 0 0,0 0-1,1 0 1,-1 0 0,0 0 0,0-1 0,1 1 0,-1 0-1,0-1 1,0 1 0,-1-1 0,1 1 0,0-1-1,0 1 1,-1-1 0,1 1 0,-1-1 0,1 0 0,-1 1-1,0-1 1,0 0 0,1 1 0,-1-1 0,0 0 0,-1-2-1,-1-56-1477,2 57 1351,-1 1 0,0-1 0,0 1 0,-1-1 0,1 1 0,-1 0 0,1-1 0,-1 1 0,1 0 0,-1 0 0,0 0 0,0 0 0,0 1 0,0-1 0,-1 0-1,1 1 1,0 0 0,-1-1 0,1 1 0,-1 0 0,1 0 0,-1 0 0,1 1 0,-5-2 0,-6 0-109,1-1 0,-1 2 1,-23-1-1,25 2 192,-1 0 0,1 1 1,0 0-1,-1 1 0,1 0 0,-12 5 1,19-6-131,-1 1 1,1 0 0,0 1-1,0-1 1,0 1 0,0-1-1,0 1 1,0 0 0,1 1 0,0-1-1,0 1 1,0-1 0,0 1-1,0 0 1,0 0 0,1 0-1,-3 6 1,2 6-4510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2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1 144,'0'0'1673,"0"0"-502,0 0-421,0 0-1,0 0-92,0 0-635,1 0 1,-1 0-1,0 1 1,1-1-1,-1 0 1,1 0-1,-1 1 1,1-1-1,-1 0 1,0 1-1,1-1 1,-1 0-1,0 1 1,1-1-1,-1 0 0,0 1 1,1-1-1,-1 1 1,0-1-1,0 1 1,0-1-1,1 0 1,-1 1-1,0-1 1,0 1-1,0-1 1,0 1-1,0-1 1,0 1-1,0-1 1,0 1-1,0-1 1,0 1-1,0 0 1,9 134 2695,11 86 820,-17-207-3263,-1-2-571,-1-4-2695,-1-8-21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28 848,'0'0'630,"0"0"-8,0 0 135,0 0-31,0 0-366,-8-5 14,4 2-338,-1 0 1,0 1-1,1-1 0,-1 1 1,-1 0-1,1 0 1,0 1-1,0-1 1,-1 1-1,1 0 1,0 1-1,-1-1 1,1 1-1,-1 0 1,1 1-1,-1-1 0,1 1 1,0 0-1,-1 0 1,1 1-1,0 0 1,0 0-1,0 0 1,0 0-1,0 1 1,-5 3-1,3 0 90,0 0 0,0 1 1,1 0-1,0 0 0,0 0 0,1 0 0,0 1 0,0 0 1,1 0-1,0 1 0,0-1 0,1 1 0,0 0 0,0 0 1,1 0-1,1 0 0,-1 0 0,1 0 0,1 0 0,0 1 1,0-1-1,1 0 0,2 12 0,-2-18-98,0 0 0,0 0 0,0 0 0,0 0 0,1 0 0,-1-1 0,1 1 1,0 0-1,0-1 0,0 1 0,0-1 0,0 0 0,0 0 0,1 0 0,-1 0 0,1 0 0,0 0 0,-1-1 0,1 1 0,0-1 0,0 0 0,0 0 0,0 0 0,0 0 0,0 0 0,6 0 0,1 1 47,1 0-1,0-2 1,0 1-1,0-1 0,0 0 1,17-4-1,-25 3-107,-1 1-1,1-1 1,-1-1-1,0 1 1,0 0 0,1 0-1,-1-1 1,0 1-1,0-1 1,0 0-1,0 0 1,-1 0 0,1 0-1,0 0 1,-1 0-1,0 0 1,1 0 0,-1 0-1,0-1 1,0 1-1,1-4 1,0 1-194,-1 1 0,0 0 0,0-1 0,0 1 1,-1-1-1,1 1 0,-1-1 0,0 1 0,-1-1 0,1 1 0,-2-9 0,0 11 198,1 0 0,0 1 0,-1-1 0,0 0 0,1 1 0,-1-1 0,0 1 0,0-1 0,0 1-1,1 0 1,-2 0 0,1 0 0,0 0 0,0 0 0,0 0 0,0 1 0,0-1 0,-1 1-1,1-1 1,0 1 0,-1 0 0,-3 0 0,-3 0 111,-1-1-1,1 1 1,-1 1-1,-12 2 1,18-1-22,0 0 0,0 0 0,0 0 0,0 1 0,0-1 0,1 1 0,-1 0 0,1 0 0,0 0 0,0 1 0,0-1 0,0 1 0,1 0 0,0 0 0,-1 0 0,1 0 0,1 0 0,-1 0 0,0 0 0,1 1 0,0-1 0,0 0 0,0 1 0,1-1 0,0 1 0,-1-1 0,1 1 0,2 8-1,-2-12-117,1 0-1,0 0 0,-1 0 0,1 0 1,0 0-1,0 0 0,-1-1 0,1 1 1,0 0-1,0-1 0,0 1 0,0-1 0,0 1 1,0-1-1,0 1 0,0-1 0,0 1 1,0-1-1,0 0 0,0 0 0,1 0 0,-1 1 1,0-1-1,0 0 0,0 0 0,2-1 1,1 1-239,24 1-2454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3073,'0'0'1030,"17"0"-373,2 2-436,1 1 90,1-2 0,-1 0 0,1-1 0,24-4 0,-40 3-192,-1 0-1,1 0 1,-1-1-1,1 0 1,-1 0 0,1 0-1,-1 0 1,0-1-1,0 1 1,0-1-1,0 0 1,-1 0-1,1-1 1,-1 1-1,0-1 1,0 1-1,0-1 1,3-7-1,-2 4-120,0-1 0,-1 0 0,0 0 0,-1 0 0,0-1-1,0 1 1,-1 0 0,0-1 0,0-10 0,-2 17-30,1 1 0,-1 0 0,0 0 0,0 0 0,1 0-1,-1-1 1,0 1 0,0 0 0,0 1 0,0-1 0,-1 0 0,1 0 0,0 0 0,0 1 0,0-1 0,-1 0 0,1 1 0,0-1 0,-1 1 0,1 0 0,0-1 0,-1 1 0,1 0 0,-1 0 0,1 0 0,0 0 0,-1 0 0,1 0 0,-3 0 0,-50 2-937,51-1 868,-3-1 25,-1 1 0,1 1-1,0-1 1,0 1 0,0 0-1,0 0 1,0 1 0,0 0-1,1 0 1,-1 0 0,1 1-1,-8 7 1,9-8 132,1 0 0,0 0 1,0 0-1,0 1 0,0 0 0,1-1 0,0 1 0,-1 0 0,2 0 1,-1 0-1,0 0 0,1 0 0,0 1 0,0-1 0,0 0 1,0 1-1,1-1 0,0 7 0,0-9-2,1 0 1,0 1-1,0-1 0,0 0 1,1 0-1,-1 0 0,0 0 0,1-1 1,-1 1-1,1 0 0,0 0 1,0-1-1,0 1 0,0-1 0,0 0 1,0 1-1,0-1 0,0 0 1,0 0-1,0 0 0,1 0 0,-1-1 1,0 1-1,5 0 0,61 11 697,-46-10-635,0-1 0,1 0 0,-1-2 1,0 0-1,1-1 0,32-8 0,-46 7-262,1 0 0,-1-1 0,0 0-1,0 0 1,-1 0 0,1-1-1,-1-1 1,0 1 0,-1-1 0,1 0-1,-1-1 1,-1 0 0,1 0-1,-1 0 1,0-1 0,-1 0 0,6-11-1,-9 15 101,0 2 16,0-1 1,-1 0-1,0 1 1,0-1-1,0 0 1,0 0-1,0 0 1,0 0-1,0-3 545,-1 13-614,0 429 3968,0-436-3621,0-5 64,-1-3-348,-1 0 0,1 0 0,-1 1 0,-1-1 0,0 0 0,-5-11 0,-11-32-881,10-1-144,2 0-1,1-81 0,6 132 1046,0 0 0,0-1 1,1 1-1,-1-1 0,0 1 0,1 0 1,-1-1-1,0 1 0,1-1 0,0 1 0,-1 0 1,1 0-1,0-1 0,0 1 0,0 0 0,0 0 1,0 0-1,0 0 0,0 0 0,0 0 1,0 0-1,0 0 0,1 1 0,-1-1 0,0 0 1,0 1-1,1-1 0,-1 1 0,1-1 0,-1 1 1,1-1-1,-1 1 0,0 0 0,1 0 1,-1 0-1,3 0 0,-1 0 12,1 0 0,-1 0 0,0 0 0,0 1 0,0-1 0,0 1 0,0 0 0,0 0 0,0 0 0,-1 0 0,1 0 0,0 1 0,-1-1 0,1 1 0,0 0 0,-1 0 0,3 2 0,1 4 94,-1 0 0,0-1 1,-1 2-1,6 14 0,-6-14 67,0 0 0,0 0 0,1 0-1,7 9 1,-10-15-132,0-1 0,0 0 1,0 0-1,1 0 0,-1 0 0,0-1 0,1 1 0,-1 0 0,1-1 0,0 0 1,-1 1-1,1-1 0,0 0 0,0-1 0,0 1 0,0 0 0,0-1 0,5 1 0,2-1 1,1 0 0,-1 0 0,0-1 0,1 0 0,-1-1 0,0 0 0,0-1 0,0 0 0,-1 0-1,1-1 1,12-7 0,-17 8-16,0 0 0,-1 0-1,1-1 1,-1 1 0,0-1-1,0 0 1,0 0 0,-1-1-1,1 1 1,-1-1 0,0 1 0,0-1-1,-1 0 1,0 0 0,0 0-1,0 0 1,0-1 0,-1 1-1,0 0 1,0-1 0,0 1-1,-1-8 1,0-4-30,1 23-24,0-1 33,0 0-1,0 0 1,0 0-1,1-1 1,-1 1-1,4 5 1,-2-6 36,0 1 1,1-1-1,0 0 1,0-1-1,0 1 0,0-1 1,1 1-1,-1-1 1,1-1-1,0 1 0,0 0 1,0-1-1,9 3 0,-4-3 33,-1 0-1,1 0 0,0-1 0,0-1 0,0 1 0,18-3 0,-25 2-89,-1-1-1,0 1 1,1-1 0,-1 0 0,0 0-1,1 0 1,-1 0 0,0-1 0,0 1-1,0 0 1,0-1 0,0 1 0,0-1-1,-1 0 1,1 0 0,0 0 0,-1 0-1,1 0 1,-1 0 0,0 0 0,0 0-1,0 0 1,0 0 0,0-1-1,0 1 1,-1 0 0,1-1 0,-1 1-1,0-3 1,2-5-431,-1 1-1,-1-1 1,1 1-1,-2-1 0,1 1 1,-3-12-1,-2 7 737,4 23 1434,1-7-1637,0 1 0,0 0 0,1 0 0,0-1 0,-1 1 0,1 0 0,0-1 0,0 1 0,1 0 0,-1-1 0,3 5 0,-1-5-171,-1 1 0,1-1-1,0 0 1,0 0-1,0 0 1,0 0 0,0 0-1,3 0 1,8 1-1887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16 160 7043,'0'0'262,"0"0"111,0 0 324,0 0-89,24 4 8,-7-1-464,24 5 468,0-1 0,53 1 0,-71-8-326,-15 1-212,-1-1 1,1 0-1,-1 0 0,0-1 0,1 0 0,11-3 1,-17 3-90,0 0 1,0 0 0,0 0 0,0 0-1,-1 0 1,1-1 0,-1 1-1,1 0 1,-1-1 0,1 1 0,-1-1-1,0 0 1,1 1 0,-1-1 0,0 0-1,0 0 1,-1 0 0,1 0 0,0 0-1,0 0 1,-1 0 0,0 0 0,1 0-1,-1 0 1,0 0 0,0 0-1,0 0 1,0-3 0,0 0-175,0 1-1,-1-1 1,1 1 0,-1-1 0,0 1-1,0 0 1,0-1 0,0 1 0,-1 0-1,0 0 1,0 0 0,0 0 0,0 0-1,-1 1 1,0-1 0,1 0-1,-7-4 1,3 3-63,-1 0 0,0 0 0,0 1 0,0 0 0,0 0 0,-1 1 0,0 0 0,-14-4 0,-1 2 51,0 2-1,0 0 0,0 1 1,-44 3-1,63 0 249,0 0 0,1-1 1,-1 1-1,0 0 0,1 1 0,-1-1 0,1 1 0,-1-1 1,1 1-1,0 0 0,0 0 0,0 1 0,0-1 1,0 1-1,0-1 0,1 1 0,-1 0 0,1 0 1,0 0-1,0 0 0,0 0 0,0 1 0,0-1 0,1 1 1,0-1-1,-1 1 0,1-1 0,1 1 0,-1 0 1,0 0-1,1-1 0,0 1 0,0 0 0,0 0 0,0-1 1,1 1-1,-1 0 0,1 0 0,0-1 0,0 1 1,0 0-1,1-1 0,-1 0 0,1 1 0,0-1 0,0 0 1,0 0-1,0 0 0,1 0 0,-1 0 0,1 0 1,0 0-1,0-1 0,0 0 0,0 0 0,4 3 0,3-1-139,0-1 0,1 0 0,-1-1 0,1 0-1,-1 0 1,1-1 0,0-1 0,0 1-1,-1-2 1,1 0 0,17-3 0,4-3-824,0-2-1,44-17 1,-65 22 1169,1 0 0,-1 2 0,1-1-1,-1 1 1,1 1 0,0 0 0,0 1-1,0 0 1,-1 0 0,1 2 0,0-1-1,0 2 1,-1-1 0,14 6 0,-8-3-82,0-1 0,0-1 0,0-1 0,0 0 0,0-1 0,0-1 0,31-3 0,-46 2-181,1 1 0,0-1 0,-1 0 0,1 0 0,-1 0 0,1-1 0,-1 1 1,0-1-1,0 1 0,1-1 0,-1 0 0,0 0 0,0 0 0,-1 0 0,1 0 0,0 0 0,-1 0 0,1-1 0,-1 1 0,0-1 0,0 1 0,2-6 0,-1 0-374,1-1 0,-2 0-1,1 0 1,-1 0 0,-1-14 0,0 22 342,0-1-1,-1 0 1,1 1 0,-1-1 0,0 1 0,1-1-1,-1 1 1,0 0 0,0-1 0,0 1 0,0 0 0,0-1-1,0 1 1,0 0 0,0 0 0,-1 0 0,1 0-1,0 0 1,-1 0 0,1 0 0,0 0 0,-1 1 0,1-1-1,-1 1 1,0-1 0,1 1 0,-1-1 0,1 1-1,-1 0 1,-1 0 0,-55-5 63,55 5-44,-7 0 27,0 0 1,1 0-1,-1 1 1,0 0-1,1 1 0,-1 0 1,1 1-1,-1 0 1,1 0-1,0 1 0,0 0 1,1 1-1,-1 0 1,1 0-1,0 0 0,0 1 1,1 1-1,0-1 1,-8 11-1,4 4-465,9-5-1738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0 224,'0'0'395,"0"0"-35,0 0 590,0 0-235,0 0-512,0 5 274,2 207 6127,-2-121-6407,-1-91-2097,-5 0-1155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3618,'0'0'290,"0"0"260,0 0 851,0 0-369,22 10-290,68 35 21,-84-41-612,-1-1 0,1 1 0,-1 1 0,0-1 0,0 1 1,-1-1-1,0 1 0,1 1 0,-2-1 0,1 1 0,0-1 0,-1 1 0,0 0 0,-1 0 1,1 0-1,-1 1 0,2 9 0,1 0 213,3 15 14,-1 1 1,-2 0-1,-1 0 1,-1 1-1,-3 50 0,0-82-501,0 0 0,-1-1-1,1 1 1,0-1 0,-1 0 0,1 1-1,0-1 1,-1 1 0,1-1-1,-1 0 1,1 1 0,-1-1-1,1 0 1,-1 1 0,1-1 0,-1 0-1,1 0 1,-1 1 0,0-1-1,1 0 1,-1 0 0,1 0 0,-1 0-1,0 0 1,1 0 0,-1 0-1,1 0 1,-1 0 0,1 0 0,-1 0-1,0 0 1,1-1 0,-1 1-1,0 0 1,-5-1-796,-15 1-2763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5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1361,'0'0'5522,"0"0"-5250,0 0 241,0 0 1295,0 0-943,0 0-161,106 0 112,-67 0-495,1 0-289,-1-3-64,-2 1-529,-6 0-1456,0 2-640,-6 0-1089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70 162 2001,'0'0'1072,"0"0"284,0 0 284,0 0-436,0 0-337,20 6-446,65 20-111,-78-23-248,0-1 0,1-1 0,-1 1 1,0-1-1,1 0 0,-1-1 0,1 0 0,-1 0 1,11-2-1,-7 1-28,-9 0-51,-1 0-1,1 0 1,-1 0-1,1 0 1,-1-1-1,1 1 1,-1 0-1,0-1 1,0 1-1,1-1 1,-1 1-1,0-1 1,0 1-1,-1-1 1,1 0-1,0 1 1,0-1-1,-1 0 1,1 0-1,-1 1 1,0-1-1,1 0 1,-1 0-1,0 0 1,0 0-1,0 0 1,-1-3 0,2 1-86,-1 0 1,0 1 0,-1-1 0,1 0 0,0 0 0,-1 0 0,0 0 0,0 0 0,0 0 0,-1 0-1,1 1 1,-4-7 0,0 6 65,-1-1 1,0 1-1,0 0 0,0 0 0,-1 0 0,1 1 1,-1 0-1,0 1 0,1-1 0,-1 1 0,0 1 1,-15-3-1,-6 2-48,-54 1 0,79 1 141,0 1-1,-1-1 1,1 1 0,0-1-1,0 1 1,0 0 0,0 0-1,0 0 1,0 1 0,1-1-1,-1 1 1,0 0 0,1 0-1,-1-1 1,1 2 0,-1-1-1,1 0 1,0 0 0,0 1-1,0-1 1,0 1 0,1 0-1,-1-1 1,1 1 0,-1 0 0,1 0-1,0 0 1,0 0 0,0 4-1,0-3 4,0 0 0,1 0 0,-1 0 0,1 0 0,0 0 0,0 0 0,1 0 0,-1 0 0,1 0 0,0 0 0,0 0 0,0-1 0,0 1 0,1 0 0,-1-1 1,1 1-1,0-1 0,0 1 0,1-1 0,-1 0 0,0 0 0,1 0 0,5 4 0,0-1-144,1-1 1,-1-1 0,1 1 0,1-1-1,-1-1 1,1 1 0,-1-2 0,1 1-1,0-1 1,0-1 0,0 0 0,0 0-1,0-1 1,0 0 0,0-1-1,0 0 1,0-1 0,0 0 0,0 0-1,-1-1 1,1 0 0,-1-1 0,14-7-1,-6 2 90,0 0-1,0 1 0,22-6 0,-32 12 241,1 0 0,0 1 0,0 0 1,0 0-1,1 1 0,-1 0 0,0 0 0,0 1 0,0 0 0,9 3 1,5 0 5,0-1 0,1-2 0,32 0 0,-43-1-116,-9 0-125,-1-1 0,1 0 0,0 0-1,-1 0 1,1 0 0,0 0 0,-1 0 0,0-1 0,1 1 0,-1-1 0,0 0 0,0 1 0,0-1 0,0 0-1,0 0 1,0-1 0,0 1 0,-1 0 0,1 0 0,-1-1 0,0 1 0,1-1 0,-1 1 0,1-6-1,-1 5-68,1-1-1,-1 0 1,0 1-1,0-1 0,0 0 1,-1 0-1,1 1 0,-1-1 1,0 0-1,0 0 0,-1 0 1,1 0-1,-1 1 0,1-1 1,-1 0-1,0 0 0,-1 1 1,-1-5-1,-1 3 40,0 1 1,0 0-1,-1 0 0,1 0 0,-1 0 1,0 1-1,0-1 0,-1 2 0,1-1 1,-1 0-1,1 1 0,-1 0 0,0 0 1,-11-2-1,-4 1-25,1 0-1,-43-1 1,59 4 69,0 0 0,0 0 0,0 0 0,0 0 0,-1 1 0,1-1 0,0 1 0,0 0 1,0 0-1,0 1 0,1-1 0,-1 1 0,0 0 0,1 0 0,-1 0 0,1 1 0,-1-1 0,1 1 0,0-1 0,0 1 0,0 0 0,1 0 1,-1 1-1,1-1 0,-1 0 0,1 1 0,0 0 0,1-1 0,-1 1 0,1 0 0,-1 0 0,1 0 0,0 0 0,0 0 0,1 0 0,-1 0 0,1 0 1,0 1-1,0-1 0,1 0 0,-1 0 0,1 0 0,0 0 0,2 6 0,8 12-1753,9-7-1339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1 460 5186,'0'0'75,"0"0"445,0 0 14,22 0 232,5 0-605,18 1 372,1-1 0,-1-3-1,1-2 1,48-11 0,-74 10-490,0 0 0,0-2 0,-1 0-1,0-2 1,-1 0 0,0-1 0,24-18 0,-35 23-185,0-1 1,0 0-1,0-1 0,-1 1 0,0-1 0,0 0 1,-1-1-1,0 0 0,-1 1 0,1-1 0,-2-1 1,1 1-1,-2-1 0,1 1 0,-1-1 0,0 0 1,0-17-1,-1 12-270,-1 0-1,-1 0 1,0 1 0,0-1 0,-7-23 0,7 35 391,0-1 0,0 1 0,-1-1 0,1 1 1,-1 0-1,0-1 0,0 1 0,0 0 0,0 0 1,0 1-1,-1-1 0,1 0 0,-1 1 1,0-1-1,0 1 0,0 0 0,0 0 0,0 0 1,0 1-1,-1-1 0,1 1 0,-1-1 1,1 1-1,-1 0 0,1 0 0,-1 1 0,1-1 1,-6 1-1,6-1 53,0 1 1,0 0-1,0 0 1,0 0 0,0 0-1,0 0 1,0 1-1,0-1 1,0 1-1,0 0 1,0 0 0,0 0-1,0 0 1,1 1-1,-1-1 1,0 1-1,1-1 1,-4 3 0,3 1 63,0-1 0,0 1 0,0 0 0,1-1 0,0 1 0,0 0 0,0 1 0,1-1 0,-3 10 0,0 3 187,0 1-1,2-1 1,0 1 0,0 0-1,2 0 1,1-1 0,0 1-1,6 27 1,-5-37-211,0 0 0,1-1-1,0 1 1,0-1 0,1 0 0,0 0 0,1 0 0,0 0-1,0-1 1,1 0 0,0 0 0,0-1 0,0 1 0,1-1-1,0 0 1,0-1 0,0 0 0,1 0 0,13 6 0,-11-7-54,0 0 1,0 0 0,0-1-1,1 0 1,0-1 0,-1 0 0,1-1-1,0 0 1,0-1 0,21-1-1,-25 0-86,0-1 0,0 1 0,0-1 0,0-1 0,0 1 0,0-1-1,0 0 1,-1-1 0,0 1 0,1-1 0,-1-1 0,-1 1 0,1-1 0,-1 0-1,0 0 1,8-10 0,-5 5-88,-2 3 5,0-1-1,-1 1 0,1-1 0,-1 0 1,-1 0-1,0 0 0,0-1 1,0 0-1,-1 1 0,3-15 0,-6 23 585,0 0-44,0 0-87,9 15-209,-7-9-23,1-1-1,0 0 1,0 0 0,1 0-1,-1 0 1,1 0 0,0-1-1,1 1 1,-1-1 0,1 0-1,-1 0 1,1-1 0,1 0 0,-1 0-1,0 0 1,1 0 0,10 3-1,0-2 71,-1 0-1,1-1 1,0 0-1,0-2 1,25 1 0,-39-3-182,0 1 1,0 0-1,0 0 1,0-1-1,0 1 1,0-1-1,0 0 1,0 1-1,-1-1 1,1 0-1,0 0 1,0 0-1,-1 0 0,1 0 1,-1-1-1,1 1 1,-1-1-1,1 1 1,-1-1-1,0 1 1,0-1-1,0 1 1,0-1-1,0 0 1,0 0-1,0 0 1,0 1-1,-1-1 1,1 0-1,-1 0 1,1 0-1,-1 0 1,0 0-1,0-3 1,0 2-144,1 0 1,-1 0-1,0 0 1,-1 0-1,1 1 0,0-1 1,-1 0-1,0 0 1,1 0-1,-1 0 0,0 1 1,-1-1-1,1 0 1,0 1-1,-1-1 1,1 1-1,-1-1 0,0 1 1,0 0-1,0 0 1,0 0-1,0 0 0,-3-2 1,-6-1-177,0 0 1,0 0 0,0 2-1,-13-4 1,20 6 867,-1 0 0,0 0 0,0 1 0,1 0 0,-1 0 0,0 0 0,0 0 0,-4 2 0,42 24 410,-27-21-743,28 27 336,-25-24-493,0 1 1,0-1-1,0 0 1,1-1 0,0 0-1,16 7 1,-24-13-80,1-1 0,0 1 0,0-1 0,-1 0 0,1 0 0,0 0 0,0-1 0,-1 1 0,1 0 0,0-1 0,0 0 0,-1 0 0,1 0 1,-1 0-1,1 0 0,-1 0 0,1-1 0,-1 1 0,3-3 0,48-39 105,-33 25-149,-17 16 211,6-6-91,1 0 0,0 1 0,0 1 1,0 0-1,14-6 0,12 5 3619,-33 8-3517,-1 0 0,0 1 0,0-1 0,0 0 0,0 1 0,-1 0 0,1-1 0,0 1 0,-1 0 0,1 0 0,-1 0 0,1 0 1,1 4-1,6 6-34,-5-8-182,0 0-1,1 0 0,0 0 0,-1 0 1,1-1-1,1 0 0,-1 0 1,0 0-1,1-1 0,6 3 1,36 1-6354,-25-6 825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234 127 6851,'0'0'1126,"0"0"-504,0 0 1136,0 0-379,1-12-1075,3-35-240,-3 45-93,-1 1 0,0-1 0,0 1 0,0-1 0,-1 1-1,1-1 1,0 1 0,-1-1 0,1 1 0,0-1 0,-1 1 0,0-1-1,1 1 1,-1-1 0,0 1 0,0 0 0,0 0 0,0-1 0,0 1-1,0 0 1,0 0 0,0 0 0,0 0 0,0 0 0,-1 0 0,1 1 0,0-1-1,-1 0 1,1 0 0,0 1 0,-1-1 0,-2 0 0,-3 0-218,-1 0 1,1 0-1,0 0 1,-1 1 0,-7 0-1,7 0 62,-3 0 65,0 0-1,0 1 1,0 1 0,0-1-1,1 2 1,-1-1 0,-16 7-1,24-7 120,0-1-1,0 1 1,0-1-1,1 1 1,-1 0-1,0 0 0,1 0 1,-1 1-1,1-1 1,0 1-1,0-1 0,0 1 1,0 0-1,0-1 1,0 1-1,1 0 1,-1 0-1,1 0 0,0 1 1,0-1-1,0 0 1,0 0-1,1 1 0,-1-1 1,1 0-1,0 1 1,0-1-1,1 6 1,0-6 35,0 1 1,0-1 0,0 1 0,0-1 0,1 0 0,-1 1 0,1-1-1,0 0 1,0 0 0,1 0 0,-1-1 0,0 1 0,1 0 0,0-1-1,4 4 1,54 34 692,-37-25-381,-2-2-155,2 2-96,0 0 0,0 2 0,-2 0-1,0 2 1,31 34 0,-51-51-109,0 0 0,-1 0 0,1 0 0,-1 1 0,1-1 0,-1 0 0,0 1 0,0-1 0,0 1 0,0-1 0,0 1 0,-1-1 0,1 1 0,-1-1 0,1 1 0,-1 0 0,0-1 0,0 1 0,-1 0 0,0 4 0,0-5-41,0 1 1,0-1 0,-1 0 0,1 1 0,-1-1-1,0 0 1,0 0 0,0 0 0,0-1-1,0 1 1,0 0 0,0-1 0,0 1-1,-1-1 1,1 0 0,-5 2 0,-6 2-442,0-1 1,0-1-1,-1 0 1,1-1-1,-1 0 1,-20-1-1,32-1 429,1 0-1,0 0 1,-1 0 0,1 0-1,-1 0 1,1-1-1,0 1 1,-1-1 0,1 1-1,0-1 1,0 1-1,-1-1 1,1 0 0,0 1-1,0-1 1,0 0-1,0 0 1,0 0 0,0 0-1,0 0 1,0 0 0,0 0-1,0-1 1,1 1-1,-2-2 1,0-1-92,1 0 1,0 1-1,0-1 0,0 0 1,1-1-1,-1 1 0,1 0 1,0 0-1,0-4 0,1-2-144,0 0 0,0 0-1,1 1 1,1-1 0,-1 0-1,2 1 1,4-10 0,-2 8 374,1 0 0,0 1 1,1-1-1,0 2 0,1-1 0,0 1 0,20-14 1,-18 15 352,0 2 1,0-1-1,1 2 1,0-1-1,0 2 1,0 0-1,1 0 1,-1 1-1,1 0 1,0 1-1,0 1 0,19 0 1,71 1 1210,-102 0-1582,-1-1-1,1 1 0,0 0 0,0-1 0,0 1 0,-1-1 0,1 1 0,0-1 0,0 1 1,-1-1-1,1 0 0,-1 1 0,1-1 0,0 0 0,-1 1 0,1-1 0,-1 0 1,0 0-1,1 1 0,-1-1 0,0 0 0,1 0 0,-1 0 0,0 0 0,0 0 1,0 0-1,0 1 0,0-1 0,0 0 0,0-1 0,1-35 477,-1 29-345,0-19-68,0-29 983,0 18-5176,0 34-34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6067,'0'0'589,"0"0"6,0 0 790,20-1-697,18-2-305,0-2-1,73-19 0,-108 23-391,0 0-1,0 0 1,0 0-1,0-1 1,0 1-1,0-1 0,0 1 1,0-1-1,0 0 1,-1 0-1,1 0 1,-1-1-1,0 1 0,1-1 1,-1 1-1,0-1 1,0 0-1,-1 0 1,1 0-1,-1 0 0,1 0 1,-1 0-1,0 0 1,0 0-1,0 0 1,-1-1-1,1 1 0,-1 0 1,1-1-1,-1 1 1,0 0-1,-1-1 1,0-5-1,0 7-16,0 0 0,1 1 0,-1-1 0,0 0 0,-1 1 0,1-1 0,0 1 0,0-1 0,-1 1 0,1 0 0,0 0 0,-1-1 0,1 1 0,-1 0 0,0 0 0,1 0 0,-1 1 0,0-1 0,0 0 0,1 1 0,-1-1 0,0 1 0,0-1 0,0 1 0,0 0 0,0 0 0,-3 0 0,-55 0-409,57 1 447,-1 0-1,1 0 1,0 1 0,0-1 0,0 1 0,0-1-1,0 1 1,0 0 0,1 0 0,-1 0 0,0 1 0,1-1-1,0 1 1,-1-1 0,1 1 0,0 0 0,1 0-1,-1 0 1,0 0 0,1 0 0,0 0 0,-1 0-1,1 0 1,0 0 0,1 1 0,-1-1 0,0 4-1,0-1 85,0 0 0,0 0 0,1-1 0,0 1 0,0 0 0,0 0 0,1 0 0,0-1-1,0 1 1,0 0 0,1-1 0,0 1 0,0-1 0,0 1 0,4 6 0,-1-6-28,0-1 1,0 1 0,1-1 0,-1 0 0,1-1 0,0 1-1,0-1 1,1 0 0,-1-1 0,1 0 0,0 0 0,0 0-1,0-1 1,8 2 0,0-1 63,0 0 0,0-1 0,0-1 0,1-1 0,29-3 0,-39 2-254,-1 0-1,1 0 0,-1 0 0,1-1 1,-1 0-1,0 0 0,0-1 0,0 1 1,0-1-1,0 0 0,0-1 0,-1 1 1,0-1-1,1 0 0,-1 0 0,-1 0 1,7-9-1,-5 6-48,-1 0 1,0 0-1,-1 0 1,0-1-1,0 1 1,0-1 0,-1 0-1,0 0 1,-1 0-1,1 0 1,-1-14-1,-1 21 694,0 1 16,0 0-53,0 0-201,1 36 414,1-32-672,0 0-1,0 0 1,0 0 0,0 0-1,1 0 1,-1 0 0,1-1-1,0 1 1,0-1-1,0 0 1,1 0 0,-1 0-1,1 0 1,-1 0 0,1-1-1,0 0 1,8 4 0,-7-4-78,1 1 0,-1-1 1,1 0-1,0 0 0,0-1 1,-1 1-1,1-1 0,0-1 1,0 1-1,0-1 1,0 0-1,0 0 0,8-2 1,-12 1-77,-1 0 1,1-1-1,0 1 1,0-1-1,0 1 0,-1-1 1,1 0-1,-1 1 1,1-1-1,-1 0 1,0 0-1,0 0 1,1 0-1,-1 0 1,-1 0-1,1 0 1,0-1-1,0 1 1,-1 0-1,1-3 1,7-46-3802,-8 25 657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2721,'0'0'2004,"0"0"-609,0 0-149,0 0 416,14 17-659,45 54-450,-54-64-538,0-1 0,1-1 0,0 1 1,0-1-1,0 0 0,1 0 1,0-1-1,0 0 0,0 0 1,0-1-1,0 0 0,1 0 1,0 0-1,-1-1 0,1-1 0,0 1 1,0-1-1,0 0 0,0-1 1,0 0-1,0 0 0,14-3 1,-19 3-39,-1-1 1,1 0 0,-1 0 0,1 0 0,-1 0-1,1 0 1,-1-1 0,0 1 0,0-1-1,0 1 1,0-1 0,0 0 0,0 0 0,0 0-1,-1 0 1,1 0 0,-1 0 0,1 0 0,-1-1-1,0 1 1,0 0 0,0-1 0,0 1-1,0-1 1,-1 1 0,1-1 0,-1 0 0,1-4-1,1-12 21,-1 0 0,0 0 0,-3-20 0,1 10 372,1 26-209,0-1 1,1 1-1,0-1 0,0 1 0,0-1 1,0 1-1,0 0 0,1 0 1,-1 0-1,1 0 0,0 0 1,0 0-1,0 0 0,1 0 1,-1 1-1,0-1 0,1 1 1,0-1-1,0 1 0,-1 0 0,6-2 1,8-5-814,0 0 1,35-11-1,-21 8-2714,-10 3-1353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5106,'0'0'497,"0"0"706,0 0 958,0 0-702,0 0-981,3 4-153,13 22 487,-2-1 0,0 2 0,10 31-1,6 12 566,-19-50-1027,-7-13-269,-1 0 0,1 0-1,-1 0 1,0 0 0,0 1 0,-1-1 0,0 1 0,1 9-1,-26-26-669,-20-17-638,31 18 951,-1-1 0,0 1 0,0 1 0,-1 1 0,0 0 0,0 0 0,-1 2 0,0-1 0,1 2 0,-17-2 0,29 46 1375,2-36-962,0 1 1,0-1 0,1 0 0,-1 0-1,1 0 1,1 0 0,-1 0-1,1 0 1,0-1 0,0 1 0,0 0-1,1-1 1,-1 1 0,1-1-1,0 0 1,0 0 0,1 0 0,-1 0-1,1-1 1,7 6 0,-4-5-158,0 0 1,1 0-1,-1 0 1,1-1-1,0 0 1,0-1-1,0 0 1,0 0-1,0-1 1,1 0-1,-1 0 1,10-1-1,-3 1-487,32-5-3876,-20-11-731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9588,'0'0'0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9172,'0'0'2177,"0"0"-2049,0 0 1457,0 0-1585,0 0-80,0 0-1233,-21 87-2865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133 160 3201,'0'0'1356,"0"0"-793,0 0 635,0 0-329,0 0-517,6 4 91,4 3-340,-2 0 221,1 0 1,1-1 0,-1 0-1,1-1 1,0 0-1,1 0 1,-1-1-1,1 0 1,-1-1 0,1 0-1,0-1 1,15 1-1,-23-3-314,1-1 1,0 0-1,-1 0 0,1 0 0,-1 0 0,1 0 1,-1-1-1,1 1 0,-1-1 0,0 0 0,0 0 1,0 0-1,0-1 0,0 1 0,0-1 0,-1 0 1,1 1-1,-1-1 0,0 0 0,0 0 0,0-1 1,0 1-1,0 0 0,-1-1 0,1 1 0,0-6 0,0 5-141,-1 0-1,0 0 0,0 0 0,0-1 0,0 1 0,-1 0 0,1 0 1,-1-1-1,0 1 0,-1 0 0,1 0 0,-1-1 0,0 1 1,0 0-1,0 0 0,0 0 0,-1 0 0,0 0 0,0 0 0,0 1 1,0-1-1,0 0 0,-5-4 0,-1 1-60,-1 1-1,1 0 1,-1 0-1,0 1 1,0 0 0,-1 1-1,0 0 1,1 0 0,-1 1-1,0 0 1,-13-1-1,0 1 41,0 1 0,0 0-1,0 2 1,-23 3-1,40-2 186,1-1 0,-1 1 0,0 1 0,1-1 0,-1 1-1,1 0 1,0 0 0,0 0 0,0 1 0,-6 4 0,9-6 17,0 1-1,0-1 1,0 1 0,0 0 0,0 0-1,1 0 1,-1 0 0,1 0 0,-1 0 0,1 1-1,0-1 1,0 0 0,0 1 0,0-1-1,0 1 1,1-1 0,-1 1 0,1-1 0,-1 1-1,1 0 1,0-1 0,0 1 0,0-1 0,1 5-1,0-6 4,0 1 0,0 0 0,0 0 0,0-1 0,0 1 0,0-1 0,1 1 1,-1-1-1,0 1 0,1-1 0,-1 0 0,1 0 0,0 0 0,-1 0 0,1 0 0,0 0 0,0 0 0,-1 0 0,1-1 0,0 1 0,0-1 0,0 1 0,0-1 0,2 0 0,51 6 940,22-7-325,91-12 0,-159 11-576,-1 1 1,1 1-1,0-1 0,-1 2 0,1-1 0,-1 1 0,18 4 0,-23-4-47,1 1-1,0 0 0,0 0 0,-1 0 1,1 1-1,-1-1 0,0 1 1,0 0-1,0 0 0,0 0 0,0 0 1,0 1-1,-1-1 0,0 1 1,0 0-1,0-1 0,3 7 0,2 9 757,-2-6-4611,-2-32 923,-3 11 2707,1-1 0,0 1 0,1 0 0,0 0 0,0 0 0,0 0 0,1 0 0,6-10 0,-7 14 272,0 1 0,0 0 0,0 0 0,1 0 0,-1 0 1,1 0-1,0 0 0,-1 1 0,6-4 0,-7 5 145,1 0 0,0 0 0,0 0 0,0 1 0,0-1 0,0 0 0,0 1 0,0-1 0,0 1 0,0 0 0,0 0 0,0 0 0,0 0 0,0 0 1,0 0-1,0 0 0,0 1 0,3 0 0,0 2 125,0 1 0,1 0 1,-2 0-1,1 0 0,0 1 1,-1 0-1,0-1 0,0 2 1,7 10-1,12 13 113,-21-26-533,0-1 1,1 1 0,-1-1 0,1 0-1,-1 0 1,1 0 0,0 0 0,0 0-1,0-1 1,0 1 0,0-1 0,0 0-1,0 0 1,1 0 0,-1 0 0,0 0-1,0-1 1,1 1 0,-1-1 0,1 0-1,-1 0 1,0-1 0,1 1 0,5-2-1,-3-1-223,0 1 0,0-1-1,-1-1 1,0 1 0,1-1-1,-1 0 1,0 0 0,-1 0-1,1-1 1,-1 0-1,7-10 1,16-28 636,-27 43 581,0 0 107,3 1-944,-1 1 1,1 0-1,-1-1 0,1 1 0,-1 0 0,0 0 0,0 1 0,0-1 0,0 0 0,-1 1 0,4 5 0,6 6 1,26 13-1219,-8-19-3429,-8-7-160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323 126 5715,'0'0'592,"0"0"176,0 0 1158,0 0-834,0 0-767,3-6 123,-1-1-318,-1 5-103,-1 1 0,1-1 0,0 0 0,0 0 0,-1 0 1,1 0-1,-1 1 0,1-1 0,-1 0 0,0 0 0,0 0 1,0 0-1,0 0 0,0 0 0,-1 0 0,1 0 0,0 0 0,-1 0 1,1 0-1,-1 1 0,0-1 0,0 0 0,0 0 0,0 1 0,0-1 1,0 0-1,0 1 0,0-1 0,0 1 0,-1 0 0,1-1 0,-1 1 1,1 0-1,-1 0 0,0 0 0,-2-2 0,-12-5-231,0 1 0,0 0 0,-1 1 0,0 1 0,0 1 0,0 0 0,0 1-1,-1 1 1,1 0 0,-1 1 0,-25 3 0,40-1 298,-1 0-1,0 0 1,1 0-1,-1 0 1,1 1 0,0-1-1,-1 1 1,1 0 0,0 0-1,0 0 1,0 1-1,0-1 1,1 1 0,-1 0-1,1-1 1,-1 1-1,1 0 1,0 0 0,0 1-1,0-1 1,0 0-1,-1 6 1,1-5 19,0 1-1,0 0 1,0-1 0,1 1-1,0 0 1,0 0 0,0 0-1,1 0 1,-1 0 0,1 0 0,1 0-1,-1 0 1,0 0 0,1 0-1,0-1 1,3 10 0,-1-11-101,-1 0 0,1 0 0,0 0 0,0 0 1,0-1-1,1 1 0,-1-1 0,1 0 1,-1 0-1,1 0 0,0-1 0,-1 1 1,1-1-1,0 0 0,0 0 0,0 0 0,0 0 1,0-1-1,0 0 0,5 0 0,1 1-172,1-1-1,-1 0 1,1 0-1,0-1 1,-1-1-1,19-5 1,-23 4-295,0 0 1,0 0 0,0 0 0,0-1 0,-1 0 0,0 0 0,0-1 0,0 1 0,0-1 0,-1 0 0,1-1 0,-1 1 0,-1-1-1,1 0 1,-1 1 0,0-2 0,0 1 0,-1 0 0,3-10 0,2-11-2609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46 512,'0'0'1444,"0"0"738,0 0-37,0 0-387,0 0-347,0 0-309,0-11-480,0-11-502,0 10 103,-4 48 234,-1 19 373,2 0 0,5 63-1,-1-112-817,-1 0-1,1 0 1,0 0-1,1 0 1,0 0-1,-1 0 0,2 0 1,-1 0-1,1-1 1,0 1-1,0-1 1,0 0-1,1 0 1,0 0-1,0 0 1,0-1-1,0 1 1,1-1-1,0 0 0,0-1 1,0 1-1,0-1 1,0 0-1,1 0 1,-1-1-1,1 1 1,0-1-1,0-1 1,0 1-1,0-1 0,0 0 1,0 0-1,11 0 1,-9-1-176,1 0 0,-1 0-1,0-1 1,1 0 0,-1-1 0,0 0 0,0 0 0,9-3 0,-12 2 100,0-1 0,0 1 1,0-1-1,0 1 0,-1-1 1,1-1-1,-1 1 0,0-1 0,0 1 1,-1-1-1,1 0 0,2-6 1,-1 2 52,0 0 1,-1 0 0,0 0-1,-1 0 1,0-1 0,0 1 0,-1-1-1,0 0 1,0 0 0,-1 0-1,-1 0 1,0 0 0,0 0-1,-4-18 1,4 27 37,0 0 0,0 0-1,-1 0 1,1 0 0,-1 0 0,1 0 0,-1 0-1,1 0 1,-1 0 0,1 0 0,-1 0 0,0 1-1,0-1 1,1 0 0,-1 0 0,0 1 0,0-1-1,0 0 1,0 1 0,0-1 0,0 1 0,0-1-1,0 1 1,0 0 0,0-1 0,0 1 0,0 0-1,0 0 1,0-1 0,-1 1 0,1 0 0,0 0-1,0 0 1,0 1 0,0-1 0,0 0 0,-2 1-1,0-1 28,1 1-1,0 0 1,-1 0-1,1 0 0,0 0 1,0 0-1,-1 0 1,1 1-1,0-1 0,0 0 1,1 1-1,-1 0 1,0 0-1,0-1 0,-1 4 1,-1 1 70,2 0 0,-1 0 0,0 0 0,1 0 0,0 0 0,1 1 0,-1-1 0,1 1 1,0-1-1,1 1 0,0-1 0,0 1 0,1 10 0,0-13-128,0 0 1,0-1-1,0 1 0,1-1 1,-1 1-1,1-1 0,0 1 1,0-1-1,0 0 1,0 0-1,1 0 0,-1 0 1,1-1-1,0 1 0,-1-1 1,1 1-1,0-1 0,1 0 1,-1 0-1,0 0 1,1-1-1,-1 1 0,1-1 1,5 2-1,5 0-1085,-1-1 1,1 0-1,0-1 1,16 0-1,10-1-5012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2545,'0'0'200,"0"0"921,0 0 690,0 0-826,0 0-638,-6 1-179,-1 2-31,0 0 0,1 1 1,-1 0-1,1 0 0,-1 1 1,1-1-1,1 1 0,-1 1 0,1-1 1,0 1-1,0 0 0,0 0 1,1 0-1,0 1 0,0-1 1,1 1-1,-6 14 0,0 3 466,0 1 0,1 1-1,2-1 1,-5 32 0,6-26-159,1 1 1,2 0-1,1 0 0,1-1 1,2 1-1,8 43 1,-8-69-445,0 1 0,1 0 1,0 0-1,0-1 1,1 1-1,0-1 1,0 0-1,0 0 1,0-1-1,1 1 0,0-1 1,1 0-1,-1-1 1,1 1-1,0-1 1,10 6-1,-10-7-642,1 0-1,-1 0 1,1-1-1,0 0 1,-1 0-1,1-1 1,0 0 0,0 0-1,0 0 1,11-2-1,9-2-6517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15 318 1905,'0'0'627,"0"0"888,0 0-71,0 0-946,0 0-354,-2 8-77,-6 24 35,6-24 95,2-8-16,1-8-231,0-1-1,-1 0 0,0 0 1,0 0-1,-2-9 0,0-38-260,2 53 320,0 0 0,1 0 0,-1 1 0,1-1 0,0 0 1,-1 0-1,1 1 0,0-1 0,1 1 0,-1-1 0,0 1 0,1-1 0,0 1 1,-1 0-1,4-3 0,-4 4 26,-1 1 1,1-1-1,0 1 1,0-1 0,0 1-1,0-1 1,-1 1-1,1 0 1,0 0-1,0-1 1,0 1-1,0 0 1,0 0-1,0 0 1,0 0-1,0 0 1,0 0-1,0 0 1,0 0 0,0 0-1,0 1 1,0-1-1,-1 0 1,1 1-1,0-1 1,0 0-1,0 1 1,0-1-1,0 1 1,-1-1-1,1 1 1,0 0-1,-1-1 1,2 2 0,23 29 1438,-19-24-975,-1-1-356,0-1 0,0 0-1,0 0 1,1 0 0,-1-1-1,1 0 1,0 0 0,1 0-1,-1-1 1,1 0 0,-1 0-1,1-1 1,0 0 0,0 0-1,0 0 1,0-1 0,0 0-1,0-1 1,1 1 0,-1-1-1,0-1 1,13-1 0,-17 1-133,0 0 0,-1 0 0,1 0 1,-1 0-1,1 0 0,-1 0 0,0-1 1,0 1-1,1-1 0,-1 0 0,0 0 0,0 1 1,-1-1-1,1 0 0,0-1 0,-1 1 1,1 0-1,-1 0 0,1-1 0,-1 1 0,0-1 1,0 1-1,-1-1 0,1 1 0,0-1 0,0-5 1,1-7-14,0-1 0,-2 1 0,0-25 0,-1 17 40,0 9 32,0 0 0,-1 0-1,-1 0 1,-7-22 0,-2-7-162,12 42-50,0-1 3,0 2-4894,-2 0-766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4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5042,'0'0'787,"0"0"-272,0 0 0,2 14-211,1 3-155,3 44 801,-6-69-998,-2-12-49,2-1 1,1 0-1,1 1 1,0 0-1,1-1 0,2 1 1,0 0-1,9-24 1,-14 44 137,1-1 0,-1 0 1,0 0-1,0 1 0,1-1 0,-1 0 1,0 0-1,1 1 0,-1-1 1,0 0-1,1 1 0,-1-1 0,1 0 1,0 1-1,-1-1 0,1 1 1,-1-1-1,1 1 0,0-1 0,-1 1 1,1 0-1,0-1 0,0 1 1,-1 0-1,1-1 0,0 1 0,0 0 1,-1 0-1,1 0 0,0 0 1,0 0-1,0 0 0,-1 0 0,1 0 1,0 0-1,0 0 0,0 0 1,-1 0-1,1 0 0,0 1 0,0-1 1,-1 0-1,1 1 0,0-1 1,-1 0-1,1 1 0,0-1 0,-1 1 1,1-1-1,0 1 0,-1 0 1,1-1-1,-1 1 0,1-1 0,-1 1 1,0 0-1,1-1 0,-1 1 1,1 0-1,-1 0 0,0 1 0,26 50 1987,-25-48-1872,7 14 298,-3-6-299,0 0 0,-1 1 0,0-1 0,0 1 0,-2 0 0,3 22 1,10-64-2667,-10 12 1954,16-41-630,-20 55 1205,1-1-1,0 1 1,0-1 0,0 1 0,0 0-1,0-1 1,1 1 0,-1 0 0,1 1-1,0-1 1,6-4 0,-9 7 87,1 0 0,-1 0 0,1 0 0,-1 0 0,1 0 0,-1 0 1,1 0-1,-1 0 0,0 0 0,1 1 0,-1-1 0,1 0 0,-1 0 0,1 1 0,-1-1 1,0 0-1,1 0 0,-1 1 0,1-1 0,-1 0 0,0 1 0,1-1 0,-1 1 0,0-1 1,0 0-1,1 1 0,-1-1 0,0 1 0,0-1 0,1 2 0,9 19 271,-6-12-8,-3-6-361,0-1 0,1 0 0,-1 0 0,0 1 0,1-1 0,0 0 0,0 0 0,0 0 0,-1-1 0,2 1 0,-1 0 0,0-1 0,0 0 0,0 1 0,1-1 0,-1 0 0,1 0 0,-1 0 0,1 0 0,-1-1 0,1 1 0,-1-1 0,1 1 0,0-1 0,-1 0 0,5 0 0,-2-2-74,0 1 0,0-1 1,0 0-1,-1 0 0,1-1 1,0 1-1,-1-1 0,0 0 1,1 0-1,-1-1 0,-1 1 1,6-6-1,67-83-1294,-75 92 1475,-1 0-1,1 0 1,-1 0-1,1 1 0,-1-1 1,1 0-1,-1 0 1,0 1-1,1-1 1,-1 0-1,1 0 1,-1 1-1,0-1 0,1 1 1,-1-1-1,1 0 1,-1 1-1,0-1 1,0 1-1,1-1 0,-1 1 1,0-1-1,0 1 1,0-1-1,1 1 1,-1-1-1,0 1 1,0-1-1,0 1 0,0 0 1,9 27-142,-6-21 490,0 2-325,0-1 0,1-1 0,0 1 0,1 0 0,8 11 0,-10-16-445,-1-1 0,0 1 0,1 0-1,0-1 1,0 0 0,0 1 0,0-1 0,0-1 0,0 1 0,0 0 0,1-1-1,-1 1 1,0-1 0,1 0 0,6 1 0,8-1-4633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4802,'0'0'371,"0"0"670,20 18 1090,1 0-1517,1 0 14,-2 1 0,0 1 0,-1 0 0,20 30 0,-21-24 175,-1 1 0,-2 1 0,0 0 1,19 58-1,-28-69-676,-1 1 0,-1-1 0,-1 1 0,0 0 0,-1 0 0,-1 0 0,-1 0 0,-1 0 0,0 0 0,-5 20 0,4-31-114,0 0 0,-1 0 0,0 0 0,0-1 1,-1 1-1,0-1 0,0 0 0,0 0 0,-1-1 0,0 1 0,0-1 0,-6 5 0,-1 0-1088,-1 0 0,1-2 0,-1 0 0,-25 12 0,26-16-2852,3-3-1428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5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0 188 576,'0'0'262,"0"0"183,0 0 401,0 0 16,0 0-94,0 0-53,0 0-99,5-1 3769,5-3-3917,-1-9-465,0 1 0,1 0 0,1 0 0,0 1-1,0 1 1,1 0 0,0 1 0,1 0 0,0 0 0,0 2-1,1-1 1,0 2 0,0 0 0,0 1 0,19-5 0,13 0 512,1 1 1,90-4 0,35 12 635,-89 2-768,-69 0-370,-1 1 0,1 1 1,-1 0-1,1 1 0,-1 1 0,17 7 0,23 8 20,-45-16-31,1 0 1,-1 0-1,0 1 0,0 0 0,-1 0 0,1 1 0,-1 0 0,0 1 0,-1-1 0,0 1 0,11 15 0,-7-9 27,1-1-1,24 22 0,-27-26-18,0-1 0,0 1-1,-1 1 1,7 9 0,26 29 34,-8-14-38,22 18 4,-38-35-12,-14-14 2,-1 0-1,1 0 1,-1 0 0,1-1 0,0 1-1,0-1 1,0 1 0,0-1-1,0 0 1,3 2 0,28 23 21,-1-3-37,-19-19 22,0-1 0,0 0 0,0-1 0,0 0 1,1-1-1,-1 0 0,0-1 0,24-3 0,-18 1 4,-1 1 0,0 1-1,1 1 1,22 4 0,-34-3-17,1 0 0,-1 0-1,0 1 1,0 0 0,-1 0-1,1 1 1,-1 0-1,1 0 1,-1 0 0,0 1-1,-1 0 1,1 0 0,-1 0-1,0 1 1,6 8 0,59 79-28,-61-79 15,-1 0-1,0 1 0,-1-1 1,7 24-1,-10-25 3,1 0 0,1 0 0,0 0 0,1-1 0,0 1 0,14 16 0,2 4 36,-19-26-14,0-1 0,1 1-1,0-1 1,10 10 0,82 100 68,-93-114-50,-1-1 0,1 1-1,-1-1 1,1 1 0,0-1 0,0 0-1,0-1 1,0 1 0,0-1 0,0 1 0,0-1-1,0 0 1,0-1 0,-1 1 0,1-1-1,0 1 1,0-1 0,5-2 0,70-26 7,-63 22-10,4-2-93,0 1 1,37-11-1,-50 17 61,0 1 1,1 0-1,0 0 1,-1 1-1,1 0 1,0 0-1,-1 1 1,1 0-1,-1 0 1,1 1-1,13 4 1,6 5 7,-1 1 0,0 1 0,-1 1 0,0 1 0,-1 2 0,41 35 0,-25-13 26,-2 2 1,59 79-1,50 102 43,-127-188-56,-2 0 1,-1 2-1,19 61 0,22 118 56,-34-115-59,1 15 26,-6 2 0,5 154 0,-21-28-19,-5-159-1,3 0 0,23 148 0,4-42 34,-19-111-3,32 124-1,37 42 33,8 25 12,-76-225-70,6 47-1,-12-63-8,25 97-14,1-4 32,-30-122-25,2 18 25,0 1 0,2-1 0,0 0 0,2 0 0,0 0 0,0-1 1,18 31-1,-22-44-20,2 3 0,0 0 1,1 0-1,0 0 1,0-1 0,0 0-1,1 0 1,0 0-1,0-1 1,0 1-1,1-2 1,0 1-1,12 6 1,33 18-180,-41-25 133,1 0-1,0-1 1,0-1-1,0 0 1,1-1-1,-1 0 0,0 0 1,19-3-1,-15 1-24,0 1-1,0 0 1,26 5-1,-29-3 11,1 0 0,-1-2 0,0 1 0,22-3 0,2 0-16,-31 1 72,0 0-1,0 0 1,0-1 0,0 1-1,0-1 1,-1-1 0,1 1-1,6-4 1,36-13-2,14-5-155,-49 19 138,16-6 9,0 2 0,1 1 0,1 2 0,-1 1 1,1 1-1,50 0 0,28-4 36,65-22-13,-153 27-14,-1-2-1,0 0 1,0-1-1,-1-1 1,25-13-1,36-12 54,-65 28-58,-8 3 9,-1-1 0,1 0-1,-1 0 1,1 0 0,-1-1-1,0 0 1,0 0 0,-1-1 0,8-5-1,22-42-9,29-59 0,-52 88 5,1-4 84,-2-1-1,0-1 1,10-46 0,-11 36 88,16-38 0,47-119 169,-58 149-337,-2-1 0,9-67-1,-19 88 4,-2 7-6,2 0 1,0 1 0,1-1-1,11-29 1,-10 35 2,-1-1 0,-1 0 0,3-16 0,8-31-2,11-33 28,-19 68 69,20-98 112,-20 96-62,-4 20-127,0 0 1,0 0-1,0 1 0,1-1 1,5-9-1,-3 5-10,0 0 1,-1 0-1,0-1 0,3-14 1,9-30 12,-5 22 69,3-10 50,85-154 144,-46 90 210,-35 68-114,14-46 0,-12 28-281,31-120 46,-7 18-190,-22 91-8,16-88 0,-19 58-42,39-118-1,18-23-39,-63 209 55,0 1 0,2 1 0,30-45 0,-18 31 54,15-29-27,-10 15-97,75-100 0,-93 139 115,-1-2 0,-1 0 1,-1 0-1,-1-1 0,8-24 0,-10 24-6,1 0 0,1 1 0,1 0-1,1 0 1,18-24 0,-21 33 18,1 1 1,0 1-1,1 0 0,0 0 1,1 1-1,0 0 0,15-8 1,-16 11-24,0 0 0,0 1 1,1 0-1,-1 0 0,1 2 1,0-1-1,1 2 0,-1-1 1,0 2-1,1-1 0,-1 2 1,1 0-1,18 2 1,-27-1 40,0 1 1,1 0 0,-1 0-1,0 0 1,-1 1 0,1-1-1,0 1 1,-1 0 0,1 0 0,-1 0-1,0 0 1,0 1 0,0-1-1,0 1 1,-1 0 0,1 0-1,-1 0 1,0 0 0,0 0 0,-1 1-1,1-1 1,-1 0 0,0 1-1,1 8 1,1 12 26,0 0 0,-2 0 0,-2 35 1,0-24 21,1-26-39,1 95 87,-5 0 1,-18 105 0,6-71-54,6 0 1,9 178 0,3-143-23,1-134 83,2 1 0,1-1 0,3-1 0,16 50 0,5 25 105,-21-68 630,1 58 0,5 24-296,7-31-444,4-1 0,46 112 0,-56-174-98,2 0 0,29 44 1,-6-12-4,173 281 76,-148-248-32,130 151 0,-147-195-76,-21-21 45,58 52 0,43 31-12,177 206 0,-278-292 10,2-2 0,1-1 0,62 43 0,116 58 28,-170-106-34,63 26-24,-69-35 9,-30-14-2390,-11-8-2131,4 5 4385,-18-15-4025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17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30 280 96,'0'0'486,"0"0"-118,0 0-80,0 0-77,0 0-94,0 0-5,12 16-189,2-10 109,-1 0 0,1-1 0,0 0 1,0-2-1,0 1 0,1-2 0,15 2 1,107-1 345,-84-4-326,-49 1-55,0 0-1,0 0 1,0-1-1,0 0 1,0 1-1,0-1 1,0 0-1,-1-1 1,1 1 0,0-1-1,-1 1 1,1-1-1,-1 0 1,0-1-1,0 1 1,1 0-1,-2-1 1,1 0 0,0 1-1,0-1 1,-1-1-1,0 1 1,1 0-1,-1 0 1,0-1-1,-1 1 1,1-1-1,1-5 1,1-6-23,0 0 0,-1-1 0,-1 1 0,0-1 0,-1-27 0,-2 38 14,1 0-1,-1 1 1,0-1-1,0 1 1,0 0-1,-1-1 1,1 1 0,-1 0-1,0 0 1,0 0-1,-1 0 1,1 0 0,-1 0-1,0 1 1,0-1-1,0 1 1,0 0 0,-1 0-1,1 0 1,-1 0-1,0 0 1,0 1 0,0 0-1,0 0 1,0 0-1,-1 0 1,-7-1 0,-6-3-57,0 2 1,0 0-1,-1 1 1,1 1 0,-29 0-1,39 2 53,0-1 0,0 1 0,1 1 0,-1 0-1,0 0 1,0 0 0,0 1 0,1 0 0,-1 0 0,1 1-1,-1 0 1,1 1 0,0-1 0,1 1 0,-1 1 0,-12 9-1,10-7 25,0 1-1,1-1 0,0 1 1,0 1-1,0 0 0,1 0 1,1 0-1,0 1 0,0 0 0,1 0 1,0 1-1,0-1 0,1 1 1,1 0-1,0 0 0,0 1 1,1-1-1,-1 22 0,4-30 18,0 0-1,-1 0 1,1-1-1,0 1 1,0 0-1,1-1 0,-1 0 1,0 1-1,1-1 1,0 1-1,-1-1 1,1 0-1,0 0 1,0 0-1,0 0 1,1-1-1,-1 1 1,0 0-1,1-1 1,-1 0-1,1 1 1,-1-1-1,5 1 0,69 23 423,-66-22-440,12 2 30,0-2 0,1 0 0,-1-1 0,1-1 0,-1-1-1,32-4 1,-50 3-38,0 0-1,0 1 0,0-2 0,0 1 1,0 0-1,-1-1 0,1 0 0,0 0 0,-1 0 1,0 0-1,1 0 0,-1-1 0,0 1 0,0-1 1,0 0-1,-1 0 0,1 0 0,-1 0 1,1-1-1,-1 1 0,0-1 0,-1 1 0,1-1 1,0 0-1,1-6 0,1-6-16,-1 0-1,-1 0 1,0 0-1,-1-31 1,-2 43 21,0 1 1,1-1-1,-1 1 1,-1 0-1,1-1 1,0 1-1,-1 0 0,0 0 1,0 0-1,0 0 1,0 0-1,0 0 1,0 1-1,-1-1 1,1 1-1,-1 0 1,0-1-1,0 1 1,0 0-1,0 1 1,0-1-1,0 0 0,0 1 1,-7-2-1,-1-1 9,0 0-1,0 1 0,0 0 0,-1 1 1,0 0-1,-16 0 0,4 1-19,15 0-4,0 1 1,0 0-1,0 1 1,0 0-1,-11 2 1,18-2 9,-1 0 0,0 0 0,0 0 0,0 1 0,1-1 1,-1 1-1,1-1 0,-1 1 0,1 0 0,0 0 0,0 0 0,-1 0 0,1 1 1,1-1-1,-1 1 0,0-1 0,1 1 0,-1-1 0,-1 6 0,-1 4 25,0 1 0,1 0-1,0-1 1,1 1-1,1 1 1,0-1-1,1 0 1,0 0-1,1 0 1,3 17 0,-3-28-8,0 0 1,0 0 0,0 1-1,1-1 1,-1 0 0,0 0-1,1 0 1,0 0 0,-1-1-1,1 1 1,0 0 0,0-1-1,0 1 1,0-1 0,1 1-1,-1-1 1,0 0 0,0 0-1,1 0 1,-1 0 0,1-1-1,-1 1 1,0-1 0,4 1-1,61 5 180,-66-6-194,6 0 20,0 0-1,0 0 1,1 0 0,-1-1-1,0 0 1,0-1 0,10-3 0,-15 4-27,0 0 1,0-1 0,0 1 0,0-1-1,0 1 1,0-1 0,-1 0-1,1 0 1,-1 0 0,1 0 0,-1 0-1,0 0 1,0 0 0,0 0 0,0-1-1,0 1 1,0 0 0,-1-1 0,1 1-1,-1 0 1,0-1 0,1 1 0,-1-1-1,0 1 1,-1-5 0,1-1-92,0 3-2,1-1-1,-1 1 0,-1 0 0,1 0 0,-1-1 0,0 1 0,0 0 0,-3-9 0,2 13 85,1-1-1,-1 0 0,1 0 0,-1 1 0,0-1 0,1 1 0,-1 0 0,0-1 0,0 1 1,0 0-1,0 0 0,0 0 0,0 0 0,0 1 0,-1-1 0,1 1 0,0-1 0,0 1 1,-1 0-1,1-1 0,0 1 0,0 0 0,-1 1 0,-1-1 0,-11 0-7,7 0 4,0-1 1,0 2 0,0-1-1,0 1 1,0 0-1,0 1 1,-8 2 0,13-3 13,1 0 0,0 1 0,0-1 0,0 1 0,0-1 0,0 1 1,0 0-1,0 0 0,1 0 0,-1 0 0,1 0 0,-1 0 0,1 0 1,0 0-1,0 0 0,0 1 0,0-1 0,0 1 0,0-1 0,1 1 0,-1-1 1,1 1-1,0-1 0,-1 1 0,1-1 0,1 1 0,-1 2 0,0-3 6,-1 0 0,1 0 1,0 0-1,0 0 0,0 0 0,0 0 0,1 0 0,-1 0 0,0 0 0,1 0 0,0-1 0,-1 1 0,1 0 0,0 0 0,0 0 0,0-1 0,0 1 0,0-1 0,0 1 0,3 2 1,-1-3 17,1 1 1,0-1-1,0 0 1,-1 0 0,1-1-1,0 1 1,0-1 0,0 0-1,8-1 1,-8 1-1,3 1 14,0-1-1,0 0 0,0-1 1,1 0-1,-1 0 0,0 0 1,8-4-1,-13 4-32,0 0-1,0 0 1,0-1 0,0 1-1,-1-1 1,1 1 0,0-1 0,-1 0-1,1 1 1,-1-1 0,0 0-1,0 0 1,0 0 0,0 0-1,0-1 1,0 1 0,0 0-1,-1 0 1,1 0 0,-1-1-1,1 1 1,-1 0 0,0-1 0,0 1-1,0 0 1,-1-4 0,1-4-60,1 7 26,-1-1-1,0 1 1,0-1-1,0 1 1,0-1-1,-1 1 1,1-1-1,-1 1 0,0-1 1,-2-5-1,1 8 28,0-1 0,0 1 0,0 0-1,1 0 1,-1 0 0,0 0 0,0 0-1,-1 0 1,1 0 0,0 1 0,0-1-1,0 1 1,0-1 0,0 1 0,-1 0-1,1 0 1,0 0 0,0 0 0,-3 1-1,3-1 2,0 0 0,1 0 0,-1 0 0,0 1 0,1-1 0,-1 0 0,1 1-1,-1-1 1,0 1 0,1 0 0,-1 0 0,1-1 0,0 1 0,-1 0 0,1 0-1,0 0 1,-1 0 0,1 0 0,0 1 0,0-1 0,0 0 0,0 1 0,0-1 0,0 0-1,0 1 1,1-1 0,-1 1 0,1-1 0,-1 1 0,1 0 0,-1-1 0,1 1-1,0 0 1,0-1 0,-1 1 0,1 0 0,0-1 0,1 1 0,-1-1 0,0 3 0,6-2 30,-1-1 0,0 0 1,0 0-1,0 0 0,0 0 1,1-1-1,-1 0 0,10-1 1,-11 1-12,-3 0-15,0 0 1,0 0-1,0-1 1,0 1-1,0 0 1,0 0 0,0-1-1,0 1 1,0 0-1,0-1 1,0 1 0,-1-1-1,1 1 1,0-1-1,0 1 1,0-1-1,-1 0 1,1 0 0,0 1-1,-1-1 1,1 0-1,0 0 1,-1 0-1,1 1 1,-1-1 0,0 0-1,1 0 1,-1 0-1,0 0 1,1 0-1,-1-2 1,2-35-237,-2 28 89,-17 7 112,11 4-187,5-1 227,1 1-1,0-1 1,0 1 0,0-1 0,0 1-1,0-1 1,0 1 0,0-1 0,0 1-1,0-1 1,0 1 0,1 0 0,-1-1-1,0 1 1,0-1 0,0 1 0,1-1-1,-1 0 1,0 1 0,1-1-1,-1 1 1,0-1 0,1 1 0,-1-1-1,0 0 1,1 1 0,-1-1 0,1 0-1,-1 1 1,1-1 0,-1 0 0,1 0-1,-1 1 1,1-1 0,-1 0-1,1 0 1,-1 0 0,2 0 0,-1 1 7,-1-1 1,1 0-1,0 0 1,0 1 0,0-1-1,0 0 1,0 0-1,0 0 1,-1 0 0,1 0-1,0 0 1,0 0-1,0-1 1,0 1 0,0 0-1,0 0 1,-1-1-1,1 1 1,0 0 0,0-1-1,0 1 1,-1-1-1,1 1 1,0-1-1,-1 1 1,1-1 0,0 0-1,-1 1 1,1-1-1,-1 0 1,1 1 0,-1-1-1,1 0 1,-1 0-1,0 0 1,1 1 0,-1-1-1,0 0 1,0 0-1,1 0 1,-1 0 0,0 0-1,0 0 1,0 1-1,0-1 1,0 0 0,0 0-1,0 0 1,-1 0-1,1 0 1,0 0-1,-1-1 1,1-5-92,-4 7 66,-1 0-1,1 0 1,-1 0-1,1 0 1,-1 1-1,1 0 1,-1 0 0,-5 2-1,9-2 15,-1 1-1,1-1 1,0 1-1,0-1 1,1 1-1,-1-1 1,0 1-1,0 0 1,1-1-1,-1 1 1,1 0-1,-1 0 1,1-1-1,0 1 1,0 0-1,0 0 1,0 0-1,0-1 1,0 1-1,0 0 1,1 0-1,0 2 1,-1-3 17,1-1 0,-1 1 0,1-1 0,0 1 0,-1-1 0,1 0 0,-1 1 0,1-1 1,0 0-1,-1 1 0,1-1 0,0 0 0,-1 0 0,1 0 0,0 1 0,-1-1 0,1 0 1,0 0-1,0 0 0,-1 0 0,1 0 0,0 0 0,-1 0 0,1-1 0,0 1 0,-1 0 1,1 0-1,0 0 0,-1-1 0,1 1 0,0 0 0,-1-1 0,1 1 0,-1-1 0,1 1 1,-1-1-1,1 1 0,-1-1 0,1 1 0,-1-1 0,1 1 0,-1-1 0,1 1 0,-1-1 1,0 0-1,1 0 0,0-2-10,1 0 1,-1 0 0,0 0-1,0-1 1,0 1-1,0 0 1,0 0-1,0-6 1,-1 7-30,0 0 1,0 0-1,0 0 1,0 0-1,0 0 1,0 0-1,0 0 1,0 0-1,-1 0 0,1 1 1,-1-1-1,0 0 1,1 0-1,-1 0 1,0 0-1,0 1 1,0-1-1,0 0 1,0 1-1,-1-1 1,1 1-1,-3-3 0,-1 3 19,1-1-1,-1 1 1,1 0 0,-1 0-1,0 1 1,1-1-1,-1 1 1,-8 1-1,11-1-10,0 0 10,-1 0-1,1 1 0,0-1 1,0 1-1,0-1 0,0 1 1,0 0-1,1 0 0,-1 0 1,0 0-1,0 0 1,0 0-1,1 1 0,-1-1 1,1 0-1,-1 1 0,1-1 1,-1 1-1,1 0 0,0-1 1,0 1-1,0 0 0,0 0 1,-1 3-1,1-2 4,-1 0 0,2-1-1,-1 1 1,0 0 0,0 0 0,1 0-1,0 0 1,-1-1 0,1 1 0,0 0-1,1 0 1,-1 0 0,0 0 0,1 0-1,0 0 1,-1-1 0,1 1-1,2 3 1,-2-5 19,0 0 0,0 1-1,1-1 1,-1 0 0,0 0 0,1 0-1,-1 0 1,1 0 0,0 0 0,-1-1-1,1 1 1,0 0 0,-1-1 0,1 1-1,0-1 1,0 0 0,-1 1 0,1-1-1,2 0 1,42-1 435,-30 1-126,-13 0-297,-1 0 0,1 0 0,-1 0 1,0-1-1,1 1 0,-1-1 0,0 1 0,0-1 1,1 0-1,-1 0 0,0 0 0,0 0 0,0 0 1,0 0-1,0-1 0,0 1 0,0-1 0,-1 1 1,1-1-1,0 0 0,-1 1 0,1-1 0,-1 0 1,2-3-1,0-1 48,-1 1 0,0-1-1,-1 0 1,1 1 0,-1-1 0,0 0 0,-1 0 0,0-12 0,0 17-63,-1 0 0,1 0 0,-1 0 0,0 0 0,1 0 1,-1 0-1,0 0 0,0 0 0,0 0 0,0 1 0,0-1 0,0 0 1,0 1-1,0-1 0,0 0 0,0 1 0,0-1 0,0 1 1,-1 0-1,1-1 0,0 1 0,0 0 0,0 0 0,-1-1 0,1 1 1,0 0-1,-3 1 0,-42-3-120,40 2 96,5 0 4,-1 0 0,0 0 0,0 0 0,1 0 0,-1 1 0,0-1 1,1 1-1,-1-1 0,0 1 0,1 0 0,-1-1 0,1 1 0,-1 0 0,1 0 0,0 0 1,-1 0-1,1 0 0,0 0 0,-1 1 0,1-1 0,0 0 0,0 1 0,0-1 0,0 1 0,1-1 1,-1 1-1,0-1 0,0 1 0,1 0 0,-1-1 0,1 3 0,-2 6-37,1 0 0,0-1 0,0 1-1,2 15 1,-1-7 24,1-16 23,-1 0 0,0 0 0,0 0 0,1-1 0,-1 1 0,1 0 0,0 0 0,0-1 0,-1 1 0,1 0 0,0-1 0,0 1 0,0-1 0,1 1 0,-1-1 1,0 1-1,1-1 0,-1 0 0,1 0 0,-1 0 0,1 0 0,-1 0 0,1 0 0,0 0 0,-1 0 0,1-1 0,0 1 0,0-1 0,-1 1 0,1-1 0,4 1 0,7 1 49,0-1 0,0 0 0,21-2-1,-17 0-11,-14 1-35,0 0-1,0-1 0,0 1 1,0-1-1,0 0 1,0 0-1,-1 0 1,1 0-1,0 0 1,0-1-1,-1 1 0,1-1 1,-1 0-1,1 0 1,-1 0-1,0 0 1,0 0-1,0 0 1,0-1-1,0 1 0,0-1 1,-1 1-1,1-1 1,-1 1-1,0-1 1,1 0-1,-1 0 0,-1 0 1,1 0-1,0 0 1,-1 0-1,1 0 1,-1 0-1,0-3 1,0 1-34,1 0 0,-1 0 0,0 0 1,-1 0-1,1 0 0,-1 0 0,0 0 1,0 0-1,0 0 0,-1 1 0,0-1 1,0 0-1,0 1 0,0-1 0,-1 1 1,0 0-1,0 0 0,0 0 0,0 0 1,-6-4-1,2 4 21,0 0-1,0 1 1,-1 0 0,0 0 0,1 1-1,-1 0 1,0 0 0,0 1 0,0 0-1,0 1 1,0-1 0,0 1 0,0 1-1,0 0 1,0 0 0,0 1 0,0-1-1,0 2 1,1-1 0,-1 1 0,1 0-1,-1 1 1,1 0 0,-10 7 0,12-6-7,0 0 1,0 1-1,0 0 1,1 0-1,0 1 1,0-1-1,0 1 1,1 0-1,0 0 1,0 0-1,1 0 1,0 0-1,0 1 1,1-1 0,0 1-1,0-1 1,1 1-1,0-1 1,0 1-1,2 12 1,-1-18 14,0 1 1,0 0-1,0-1 0,0 1 1,0-1-1,1 1 1,-1-1-1,1 1 0,0-1 1,0 0-1,0 0 1,0 0-1,0 0 0,0 0 1,0-1-1,0 1 0,1-1 1,-1 1-1,1-1 1,-1 0-1,1 0 0,0 0 1,4 1-1,3 1 22,1 0-1,-1-1 1,1 0-1,0 0 0,13-1 1,-3-1 23,-9 1-30,-1-1 0,0 0 0,0-1 0,0 0 0,18-5-1,-25 5-16,-1-1-1,1 1 0,-1-1 1,0 0-1,0 0 0,1 0 0,-1 0 1,-1-1-1,1 1 0,0-1 1,0 0-1,-1 0 0,0 0 1,0 0-1,1 0 0,-2 0 0,1-1 1,0 1-1,-1 0 0,1-1 1,0-4-1,0 4-2,-1-1-1,1 1 1,-1-1 0,0 0 0,0 0-1,-1 1 1,1-1 0,-1 0 0,0 0-1,-1 0 1,1 1 0,-1-1 0,0 0-1,0 0 1,0 1 0,-1-1 0,1 0-1,-1 1 1,0 0 0,-1-1 0,1 1-1,-1 0 1,0 0 0,0 0 0,-4-4-1,0 3 22,1 0-1,-1 1 0,0 0 0,0 0 1,0 1-1,-1-1 0,1 2 0,-1-1 1,0 1-1,1 0 0,-1 1 0,0 0 1,0 0-1,-15 1 0,15-1-15,0 1 1,0 1-1,-1-1 0,1 1 0,0 0 1,0 1-1,0 0 0,0 1 0,0-1 0,1 1 1,-1 1-1,1 0 0,0 0 0,0 0 1,0 1-1,1-1 0,-1 2 0,1-1 1,0 1-1,1 0 0,-1 0 0,1 1 0,-8 13 1,10-13 7,0 0 1,0 0 0,0 0-1,1 0 1,0 0 0,1 1 0,0-1-1,0 1 1,0-1 0,1 1-1,2 13 1,-2-1 44,0-18-39,1 0-1,0 0 0,-1 0 0,1 0 0,0 0 1,0 0-1,0-1 0,0 1 0,1 0 0,-1-1 0,0 1 1,1 0-1,-1-1 0,1 0 0,-1 1 0,1-1 1,0 0-1,0 0 0,0 0 0,-1 0 0,1 0 1,0 0-1,0-1 0,0 1 0,0-1 0,0 1 1,0-1-1,0 0 0,4 0 0,70 5 499,-71-5-467,10 1 14,-1-2-1,0 0 1,0-1 0,0 0-1,0-1 1,0 0 0,-1-1-1,19-9 1,-27 11-55,0-1-1,0 0 1,-1 0-1,1 0 0,-1 0 1,0-1-1,0 0 1,0 0-1,-1 0 1,1 0-1,-1-1 1,0 1-1,0-1 1,0 0-1,-1 0 1,0 0-1,0 0 1,0 0-1,0 0 1,-1 0-1,0-1 1,0 1-1,-1-1 0,1 1 1,-1-6-1,0-9 6,1 14-42,-1-1-1,0 0 1,-1 1-1,1-1 0,-1 0 1,-3-10-1,3 15 24,-1-1 0,1 1 0,-1-1 0,1 1 0,-1 0 0,0-1 0,0 1-1,0 0 1,0 0 0,0 1 0,0-1 0,-1 0 0,1 1 0,-1-1 0,1 1 0,-1 0 0,1 0-1,-1 0 1,-3-1 0,-13-2-18,1 0 0,-1 2-1,0 0 1,-1 1 0,1 1 0,-25 3-1,38-3 14,2 1 7,0 0 1,-1 0-1,1 0 1,0 0-1,0 1 0,0 0 1,0-1-1,0 2 1,0-1-1,1 0 1,-1 1-1,1 0 0,-1-1 1,1 1-1,0 1 1,0-1-1,1 0 1,-1 1-1,0-1 0,1 1 1,0 0-1,0 0 1,0 0-1,1 0 1,-1 0-1,-1 9 0,0 0-13,0 0-1,0 0 1,1 0-1,1 1 1,0-1-1,1 1 1,3 22-1,-2-33 27,0 0-1,0 0 1,0 0-1,0 0 1,1 0 0,0 0-1,-1 0 1,1-1-1,0 1 1,0 0-1,0-1 1,1 0-1,-1 0 1,1 0-1,-1 0 1,1 0-1,-1 0 1,1 0 0,0-1-1,0 1 1,0-1-1,0 0 1,0 0-1,0 0 1,1 0-1,5 0 1,11 2 61,0-1 1,0-1-1,25-1 1,-27 0-15,-16 0-45,0 0-1,1 0 1,-1-1 0,1 1 0,-1-1 0,0 1 0,1-1 0,-1 0 0,0 0 0,1 0 0,-1 0 0,0 0 0,0-1 0,0 1 0,0-1 0,0 1 0,-1-1 0,1 0 0,0 1 0,1-4-1,0 1 7,-1 0 0,1-1 0,-1 1 0,0-1 0,0 0 0,0 0-1,-1 1 1,0-1 0,1-9 0,-1 8-20,0-1 1,-1 1-1,0 0 1,0-1-1,0 1 1,-1-1-1,0 1 0,0-1 1,-1 1-1,0 0 1,0 0-1,0 0 1,-1 0-1,0 0 0,0 0 1,-4-5-1,1 5 3,0 0 0,-1 1 0,1 0 0,-1 0 0,-1 0 0,1 0 1,-1 1-1,1 1 0,-1-1 0,0 1 0,-13-3 0,0 2-45,0 2 0,-1 0 0,-29 1 1,47 1 40,0 1 0,0 0 0,-1-1 1,1 1-1,0 1 0,0-1 0,0 0 1,1 1-1,-1 0 0,0 0 0,1 0 1,-1 1-1,1-1 0,-1 1 0,1 0 1,0-1-1,0 1 0,1 1 0,-1-1 1,0 0-1,1 1 0,0-1 0,0 1 1,0 0-1,0 0 0,1 0 0,0 0 1,-1 0-1,0 5 0,-2 12-35,0-1 0,1 1 0,0 0-1,2 31 1,1-49 42,0 0 0,1-1 0,-1 1 0,1 0 0,-1 0 0,1-1 0,0 1 0,0-1 0,0 1 0,0-1 0,0 1 0,1-1 0,-1 1 0,1-1 0,0 0 0,0 0 0,0 0 0,3 3 1,1-1 1,-1 0 0,1-1 1,0 1-1,0-1 0,0 0 1,0-1-1,11 3 0,4 0 29,0-1 1,0-1-1,41 0 0,-55-3-26,-1 0 0,1-1 0,-1 0-1,0 0 1,1 0 0,-1-1 0,0 0 0,0 0 0,0-1 0,0 1-1,-1-1 1,1-1 0,-1 1 0,1-1 0,-1 0 0,0 0 0,0 0-1,-1-1 1,0 1 0,1-1 0,-1-1 0,-1 1 0,1 0 0,-1-1-1,0 0 1,0 1 0,-1-1 0,0 0 0,0-1 0,0 1-1,-1 0 1,2-13 0,-3 3-5,0 6 0,0-1 0,0 1 0,-1-1 0,-4-16 0,4 23 0,0 0 0,-1 1 0,0-1 0,0 0 0,0 1 0,0 0 0,0-1 0,-1 1 0,1 0 0,-1 0 0,0 0 0,0 1 0,0-1 0,0 1 0,-6-4 0,1 1-7,1 1 0,-1-1 0,0 1 0,0 1-1,-1-1 1,1 2 0,-1-1 0,0 1 0,0 0 0,1 1 0,-1 0 0,0 0-1,0 1 1,0 0 0,0 1 0,0 0 0,0 0 0,0 1 0,0 0-1,1 1 1,-1 0 0,1 0 0,0 1 0,0 0 0,0 0 0,0 1-1,1 0 1,-1 0 0,1 1 0,1 0 0,-1 0 0,1 0 0,0 1 0,0 0-1,1 0 1,0 1 0,1 0 0,-1 0 0,-5 14 0,8-18-2,1 0 1,-1 0-1,1 1 0,0-1 1,0 0-1,1 0 1,-1 0-1,1 1 0,0-1 1,0 0-1,0 1 1,1-1-1,-1 0 0,1 0 1,0 0-1,0 1 1,4 6-1,-3-8 13,0-1 0,0 1 0,1 0 0,-1 0 0,1-1 0,-1 1 0,1-1 1,0 0-1,0 0 0,0 0 0,1 0 0,-1-1 0,0 1 0,1-1 0,-1 0 0,1 0 0,-1 0 0,1 0 0,0-1 0,5 1 0,3 0 48,0 1 0,-1-2 0,1 0 0,0 0 0,-1-1 0,20-4-1,-26 3-37,0 0 1,0 0-1,0-1 0,0 1 0,0-1 0,-1 0 0,1 0 0,-1-1 0,0 1 0,0-1 1,0 0-1,0 0 0,-1-1 0,0 1 0,1-1 0,1-5 0,-2 6-50,0-1 0,-1 1 0,0-1 0,0 0 0,-1 0 0,1 0 0,-1 0 0,0 0 0,-1 0 0,1-1-1,-1 1 1,0 0 0,0 0 0,0 0 0,-1-1 0,0 1 0,0 0 0,-3-9 0,2 11 9,1-1 0,-1 1 0,0 0 0,0 0-1,0 0 1,0 0 0,-1 0 0,1 0 0,-1 1 0,0-1 0,0 1 0,0-1 0,0 1 0,0 0 0,0 1 0,0-1-1,-1 0 1,1 1 0,-1 0 0,1 0 0,-1 0 0,1 0 0,-1 0 0,0 1 0,1 0 0,-6-1 0,2 1 16,0 0-1,1 1 1,-1-1 0,1 1 0,-1 1 0,1-1 0,-1 1 0,1 0 0,0 0 0,0 1 0,0 0-1,0 0 1,0 1 0,1-1 0,-1 1 0,1 0 0,0 0 0,0 1 0,1 0 0,-1 0 0,1 0-1,0 0 1,1 1 0,-6 9 0,5-9 8,0 1 0,1 0 0,0 0-1,0 0 1,1 0 0,0 1 0,0-1 0,0 0-1,1 1 1,0 0 0,1-1 0,0 1 0,0-1-1,2 13 1,-1-17 7,0 0 0,0 0 0,1-1 0,-1 1 0,1 0 0,0-1 0,-1 1 0,1-1 0,0 0 0,1 0 0,-1 1-1,0-1 1,1-1 0,-1 1 0,1 0 0,-1-1 0,1 1 0,0-1 0,-1 0 0,1 0 0,0 0 0,0 0 0,4 1 0,7 1 47,0 0 1,0 0 0,24 1 0,-24-4-11,1 1 1,-1-2 0,0 0-1,0-1 1,0 0 0,0-1-1,-1 0 1,1-1 0,15-7-1,-24 8-45,0 0 1,0 0-1,0 0 0,-1 0 0,1-1 0,-1 0 1,0 0-1,0 0 0,0 0 0,-1-1 0,1 1 0,-1-1 1,0 0-1,-1 0 0,1 0 0,-1-1 0,0 1 1,0 0-1,0-1 0,-1 1 0,0-1 0,0 0 1,-1 1-1,1-1 0,-1-7 0,0 10-16,0 0-1,0-1 1,0 1-1,0 0 1,0-1 0,-1 1-1,1 0 1,-1-1-1,0 1 1,0 0 0,0 0-1,-1 0 1,1 0-1,-1 0 1,0 0 0,1 0-1,-1 0 1,0 1-1,-1-1 1,1 1 0,0-1-1,-1 1 1,1 0-1,-1 0 1,0 0 0,0 0-1,0 1 1,0-1-1,0 1 1,0 0 0,0 0-1,0 0 1,-6-1-1,-4-3 22,-1 1 0,0 1 0,0 0 0,0 1 0,0 0 0,-1 2 0,-21 0 0,28 1 0,0-1-1,1 2 1,-1-1-1,0 1 1,1 0-1,0 1 1,-1-1-1,1 1 1,0 1-1,0 0 1,1 0-1,-1 0 1,1 1-1,0-1 1,-6 7-1,10-8 5,-1 0 0,1 0-1,1 0 1,-1 0-1,0 0 1,1 1 0,-1-1-1,1 1 1,0-1-1,0 1 1,1-1 0,-1 1-1,1-1 1,-1 1-1,1 0 1,0-1 0,1 1-1,-1 0 1,1-1 0,-1 1-1,1-1 1,0 1-1,0-1 1,1 1 0,-1-1-1,1 0 1,-1 0-1,1 0 1,0 1 0,0-2-1,1 1 1,-1 0-1,1 0 1,-1-1 0,1 1-1,0-1 1,0 0-1,0 0 1,6 3 0,4 0 56,1-1 0,0-1 1,0 0-1,1-1 0,-1 0 1,0-1-1,1 0 0,-1-2 1,0 0-1,24-4 1,-33 4-48,0-1 1,-1 0-1,1 0 1,0 0 0,-1-1-1,0 1 1,1-1 0,-1 0-1,0 0 1,-1-1 0,1 1-1,-1-1 1,1 0 0,-1 1-1,0-2 1,0 1-1,-1 0 1,1-1 0,-1 1-1,0-1 1,0 1 0,2-11-1,0 0-8,-1-1 1,0 1-1,-1-1 0,-1 0 0,-2-30 0,1 42 2,-1 0-1,0 0 1,1 1 0,-2-1-1,1 0 1,0 1 0,-1-1-1,0 0 1,0 1 0,0 0-1,0-1 1,0 1 0,-1 0-1,1 0 1,-1 1 0,0-1-1,0 0 1,0 1 0,0 0-1,-1 0 1,1 0 0,-6-3-1,2 2 13,-1 0-1,1 0 0,-1 1 1,1-1-1,-1 2 1,0-1-1,0 1 0,0 1 1,0-1-1,-10 2 1,16-1-30,-1 1-1,1 0 1,0 0 0,-1 0 0,1 1 0,0-1 0,0 1 0,0-1 0,0 1 0,0 0 0,0-1 0,0 1 0,0 0 0,1 0 0,-1 0 0,1 1 0,0-1 0,-1 0 0,1 0 0,0 1 0,0-1 0,1 1 0,-1-1 0,0 1 0,0 2 0,-2 7-13,1 0 0,0 0 0,1 1-1,0 12 1,0-1 18,1-15-8,-1-1 0,2 1 0,-1-1 0,1 1 0,3 13 0,-3-18 11,1-1 1,-1 0 0,1 1-1,0-1 1,0 0 0,0 0 0,0-1-1,1 1 1,-1 0 0,1-1 0,-1 1-1,1-1 1,0 0 0,0 0-1,0 0 1,0 0 0,4 1 0,6 2 24,0-1 1,0-1-1,1 0 1,-1 0-1,0-2 1,1 0 0,0 0-1,20-2 1,-12 1 33,-20 0-54,0-1 1,-1 1-1,1 0 0,0 0 1,-1-1-1,1 1 0,0-1 0,-1 1 1,1-1-1,0 0 0,-1 0 1,1 0-1,-1 1 0,0-1 1,1-1-1,-1 1 0,0 0 0,1 0 1,-1 0-1,0-1 0,0 1 1,1-2-1,0-2 1,0 1-1,0 0 1,0-1-1,0 1 1,-1-1-1,0 0 1,0 1 0,0-7-1,0 1-19,0 0-1,-1 0 1,-1 0-1,1 0 1,-2 0-1,1 0 1,-6-16-1,3 18 35,0 0 1,-1 1-1,0-1 0,0 1 0,-1 0 1,1 1-1,-1 0 0,-1-1 0,1 2 1,-1-1-1,0 1 0,-1 0 1,1 1-1,-1-1 0,0 1 0,-10-3 1,6 2 8,0 1 0,0 1 0,-1 0 0,1 0 0,-1 1 0,1 1 0,-1 0 0,0 1 0,0 0 0,-20 4 0,27-3-33,0 1-1,0-1 0,1 2 0,-1-1 0,1 0 0,0 1 1,-1 0-1,1 1 0,1-1 0,-1 1 0,0 0 1,1 0-1,0 0 0,0 0 0,0 1 0,-5 8 0,5-6-8,-1 0-1,2 1 0,-1 0 1,1 0-1,0 0 0,1 0 1,0 0-1,0 0 0,1 1 1,0-1-1,0 9 0,1-13 16,-1-1 0,1 0 0,1 1 0,-1-1 0,0 0 0,1 1 0,0-1 0,-1 0 0,1 0 0,1 1 0,-1-1 0,0 0 0,1 0 0,0 0 0,-1-1 0,1 1 0,0 0 0,0-1 0,1 1 0,-1-1 0,1 1 0,-1-1 0,1 0 0,0 0 0,-1 0 0,1-1 0,0 1 0,0-1 0,0 0 0,1 1 0,-1-1 0,6 1 0,10 3 32,0-1-1,0-1 1,1-1 0,-1-1-1,1 0 1,33-4 0,-50 3-30,0 0 0,-1-1 0,1 1 0,-1-1 1,1 1-1,-1-1 0,1 0 0,-1 0 0,1 0 1,-1 0-1,0-1 0,0 1 0,0 0 0,1-1 1,-1 0-1,0 1 0,-1-1 0,1 0 0,0 0 1,-1 0-1,1 0 0,-1-1 0,1 1 0,-1 0 1,0 0-1,0-1 0,0 1 0,0-1 0,-1 1 1,1-3-1,1-6 8,-1 1 1,0 0-1,0-1 1,-1 1-1,-1-1 1,-2-13-1,2 20-14,0 0 0,0 1 0,-1-1 0,1 0 0,-1 0 0,0 1 0,0-1 0,-1 1 0,1 0 0,0 0 0,-1 0 0,0 0 0,0 0 0,0 0 0,0 1 0,0-1 0,-1 1 0,1 0 0,-1 0 0,1 0 0,-1 1 0,0-1 0,0 1 0,-5-2 0,-3 0-14,1 0 1,-1 1-1,0 1 1,0-1-1,1 2 1,-1 0-1,-14 1 1,21 0 10,1 0 1,-1 0-1,1 1 0,0-1 1,0 1-1,-1 0 0,1 0 0,0 0 1,1 0-1,-1 1 0,0 0 1,1 0-1,-1 0 0,1 0 1,0 0-1,0 1 0,0-1 1,1 1-1,-1 0 0,1 0 1,0 0-1,0 0 0,0 0 1,-1 6-1,-2 4-21,1 0 0,1 1 0,1-1 0,0 1 0,0 0 0,2 15 0,0-28 27,0 1 1,1-1-1,0 1 0,0-1 1,-1 0-1,1 1 0,1-1 0,-1 0 1,0 1-1,0-1 0,1 0 0,0 0 1,-1 0-1,1 0 0,0 0 1,0-1-1,0 1 0,0-1 0,0 1 1,0-1-1,0 0 0,1 1 1,-1-1-1,0 0 0,1 0 0,-1-1 1,1 1-1,-1-1 0,1 1 0,4-1 1,11 3 29,1 0 1,-1-2 0,21-1-1,-29 0-21,-7 1-4,1-1 0,-1 0-1,1 0 1,-1 0 0,1 0-1,-1-1 1,1 1 0,-1-1 0,0 0-1,1 0 1,-1 0 0,0 0 0,0-1-1,1 1 1,-1-1 0,0 0-1,-1 0 1,1 0 0,0 0 0,0 0-1,-1-1 1,0 1 0,1-1-1,-1 0 1,0 0 0,0 1 0,0-1-1,-1-1 1,1 1 0,-1 0 0,0 0-1,0 0 1,0-1 0,0 1-1,0-1 1,-1 1 0,1-4 0,0-1-6,0 0 0,0 1 0,-1-1 0,0 0 1,0 0-1,-1 1 0,1-1 0,-4-9 0,3 13 11,-1 1-1,1 0 0,-1 0 1,0-1-1,0 1 0,0 0 0,-1 1 1,1-1-1,-1 0 0,1 1 1,-1-1-1,0 1 0,0 0 0,0 0 1,0 0-1,0 0 0,0 0 1,-6-1-1,1 0-28,0 0 1,1 0-1,-1 1 1,0 0-1,0 0 0,0 1 1,0 0-1,0 1 1,-1-1-1,1 2 0,0-1 1,0 1-1,-12 3 0,16-3 9,1 1 0,-1-1 0,1 1 0,-1 0 0,1 0 0,0 0 0,0 0 0,0 1 0,0-1 0,0 1 0,0 0 0,1 0 0,-1 0 0,1 0 0,0 0 0,0 0 0,0 1 0,0-1 0,1 1 0,-1-1 0,1 1 0,0 0 0,0 0 0,0-1 0,1 1 0,-1 0-1,1 0 1,0 0 0,0 6 0,0 0-14,0-4 16,0 1-1,0-1 0,0 1 0,1-1 1,0 0-1,0 1 0,4 10 1,-4-14 7,1-1 0,-1 0 0,1 0 1,0 1-1,0-1 0,0-1 0,0 1 1,0 0-1,1 0 0,-1-1 0,1 1 1,-1-1-1,1 0 0,-1 0 0,1 0 1,-1 0-1,1 0 0,0 0 0,0-1 0,-1 1 1,5-1-1,3 2 16,-1-1-1,0 0 1,1 0-1,-1-1 1,1 0 0,-1-1-1,1 0 1,10-3 0,-15 3-18,-1-1 1,0 0 0,1 0 0,-1-1-1,0 1 1,0-1 0,0 1 0,-1-1-1,1-1 1,-1 1 0,1 0 0,-1-1-1,0 0 1,0 0 0,-1 1 0,1-2-1,3-7 1,-3 5-93,-1-1 0,1 0 1,-1 0-1,0 0 0,-1-1 0,0 1 0,-1 0 0,1-1 1,-1 1-1,-1 0 0,-2-16 0,2 23 98,0-1 0,0 1 0,0-1 0,0 1 0,0-1 0,-1 1-1,1 0 1,0 0 0,-1 0 0,1 0 0,-1 0 0,1 0 0,-1 0 0,1 0 0,-1 0-1,0 1 1,1-1 0,-1 1 0,0-1 0,0 1 0,1-1 0,-1 1 0,0 0 0,0 0 0,0 0-1,1 0 1,-1 0 0,-3 2 0,2-2-7,-1 0 0,1 0 0,0 1 0,0-1 0,0 1 1,-1 0-1,1 0 0,0 0 0,0 0 0,0 1 0,1-1 0,-1 1 0,0 0 0,0-1 0,-3 5 0,3-2-5,1 0-1,0 0 1,-1 0-1,1 0 1,1 0-1,-1 1 1,1-1-1,-1 1 1,1-1-1,1 1 1,-1-1-1,1 1 1,-1 0-1,2 4 1,2-8 11,1 0 0,0 0 1,-1 0-1,1-1 0,0 1 1,-1-1-1,1 0 0,0 0 1,4-1-1,-2 1 31,-1 0-17,0 0 0,-1-1 1,1 1-1,0-1 0,0 0 0,-1 0 0,1-1 1,0 1-1,7-5 0,-10 5-58,-1 0 0,1-1 0,0 1-1,0 0 1,0-1 0,-1 0 0,1 1 0,-1-1 0,1 0 0,-1 0 0,0 0-1,0 0 1,0 0 0,0 0 0,0 0 0,0 0 0,0 0 0,-1 0 0,1-1-1,-1 1 1,0 0 0,1 0 0,-1-4 0,-9 5-2,1 0-1,0 0 1,0 1 0,-15 1-1,21 0 54,1-1 0,-1 1 1,0 0-1,0 0 0,1 1 0,-1-1 0,0 0 0,1 1 0,0-1 0,-1 1 0,1-1 0,0 1 1,-1-1-1,1 1 0,0 0 0,0 0 0,0-1 0,1 1 0,-1 0 0,0 0 0,1 0 0,-1 0 0,1 0 1,0 0-1,0 0 0,-1 0 0,2 3 0,-1-5 3,0 0 0,1 1 0,-1-1 1,0 0-1,1 0 0,-1 1 0,0-1 0,1 0 0,-1 0 0,0 0 0,1 0 1,-1 0-1,1 0 0,-1 1 0,1-1 0,-1 0 0,0 0 0,1 0 1,-1 0-1,1 0 0,-1-1 0,0 1 0,1 0 0,-1 0 0,1 0 1,-1 0-1,0 0 0,1-1 0,-1 1 0,0 0 0,1 0 0,-1 0 0,0-1 1,1 1-1,-1 0 0,0-1 0,1 1 0,3-3 130,-13 8-169,9-5 28,-1 0-1,1 0 0,0 0 0,0 0 1,-1 0-1,1 0 0,0 0 1,0 0-1,0 0 0,-1 0 0,1 0 1,0 0-1,0 0 0,0 1 1,-1-1-1,1 0 0,0 0 0,0 0 1,0 0-1,-1 1 0,1-1 1,0 0-1,0 0 0,0 0 0,0 0 1,0 1-1,0-1 0,-1 0 1,1 0-1,0 1 0,0-1 0,0 0 1,0 0-1,0 0 0,0 1 1,0-1-1,0 0 0,0 0 1,0 1-1,0-1 0,0 0 0,0 0 1,0 1-1,0-1 0,0 0 1,0 0-1,1 0 0,-1 1 0,0-1 1,13 4 96,-1 1-448,-12 1-573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237 276 1024,'0'0'2009,"2"-3"-1366,-1 0-574,0 1 0,0 0-1,0-1 1,0 1-1,-1-1 1,1 1-1,-1-1 1,1 1 0,-1-1-1,0 0 1,0 1-1,0-1 1,0 1-1,-1-1 1,1 1 0,-1-1-1,0 1 1,1-1-1,-3-2 1,2 3-44,-1 0 1,0 0-1,0 0 0,0 0 1,0 1-1,0-1 0,0 0 1,0 1-1,-1 0 0,1 0 1,0-1-1,-1 1 0,1 1 1,-1-1-1,0 0 0,1 1 1,-1-1-1,0 1 0,1 0 1,-1-1-1,-3 2 0,-5-2-38,0 2-1,0-1 1,0 1-1,1 1 1,-1 0-1,1 0 1,-1 1-1,-11 5 1,18-6 41,-1 0 1,0 0 0,1 1 0,-1-1-1,1 1 1,0 0 0,0 0 0,0 1-1,0-1 1,1 1 0,-1-1 0,1 1-1,0 0 1,0 1 0,0-1 0,1 0-1,0 1 1,0-1 0,-2 8 0,3-10 43,0 1 0,0-1 0,0 1 0,1-1 0,-1 1 0,1 0 0,0-1 0,0 1 0,0-1 0,0 1 0,0 0 0,0-1 0,1 1 0,0-1 0,-1 1 0,1-1 0,0 1 0,0-1 0,0 1 0,1-1 0,-1 0 0,1 0 0,-1 1 0,1-1 0,0 0 0,0 0 0,0-1 0,0 1 0,0 0 0,4 2 0,1-1 23,1 0 1,-1-1 0,1 0 0,0 0 0,0-1 0,0 1 0,0-2 0,0 1 0,11-1 0,-15-1-111,0 1 0,0-1 0,0 0 0,0 0 0,0 0 0,0-1 0,-1 1 0,1-1 1,0 0-1,-1 0 0,0 0 0,1 0 0,-1-1 0,0 1 0,0-1 0,0 0 1,-1 1-1,1-2 0,-1 1 0,1 0 0,-1 0 0,0-1 0,0 1 0,-1-1 0,1 1 1,1-7-1,2-4-282,-1 0-1,0 0 1,-2 0 0,1-1 0,-1-27 0,-1 1-222,1 27 467,-1 1-1,-1-1 1,0 1-1,-1-1 1,0 0-1,-2 1 1,1 0-1,-2-1 1,-8-22-1,9 45 2400,0 49-2357,4-38 105,0 1-1,2-1 1,0 0-1,2 0 1,0 0-1,13 30 0,-15-41-61,1 0-1,0-1 1,0 0-1,1 0 1,0 0-1,1-1 1,-1 0-1,2 0 1,-1 0-1,1 0 1,0-1-1,0 0 1,1-1-1,-1 1 1,1-1-1,1-1 1,9 5-1,-10-7 0,0 0 0,-1 0 0,1-1 0,0 0 0,0 0 0,0-1-1,-1 0 1,1-1 0,0 1 0,0-1 0,0-1 0,-1 1 0,1-1-1,-1-1 1,1 1 0,11-7 0,-14 7-5,0-1-1,-1 0 1,1 0-1,0-1 1,-1 1-1,0-1 1,0 0 0,0 0-1,-1 0 1,1-1-1,-1 1 1,0-1-1,0 0 1,0 0-1,-1 0 1,0 0 0,0 0-1,0 0 1,-1 0-1,0-1 1,0 1-1,0-1 1,0-6 0,-1 7 39,0 3-17,0-1 0,0 0 0,0 0 0,0 1 0,0-1 0,-1 0 0,1 0 0,-1 1 0,0-1 0,-2-5 0,2 7-57,0 0 1,-1 0-1,0 0 0,1 0 0,-1 0 0,0 1 0,1-1 0,-1 0 1,0 1-1,0-1 0,1 1 0,-1 0 0,0-1 0,0 1 0,0 0 0,0 0 1,0 0-1,-3 1 0,2-1-2,0-1 0,-1 1 0,1 0 0,0 1 0,0-1 1,-1 1-1,1-1 0,0 1 0,0 0 0,0 0 0,0 0 0,0 0 0,0 1 0,0-1 1,1 1-1,-1 0 0,0-1 0,1 1 0,-1 0 0,1 1 0,0-1 0,0 0 0,0 1 1,0-1-1,0 1 0,0-1 0,1 1 0,0 0 0,-1 0 0,1 0 0,0 0 1,0 0-1,0 0 0,1 0 0,-1 0 0,1 0 0,0 0 0,0 0 0,0 0 0,0 0 1,0 0-1,1 0 0,1 5 0,-1-4 14,1-1 0,0 1 0,0-1 0,0 0 0,0 1 0,0-1 1,1 0-1,-1 0 0,1-1 0,0 1 0,0-1 0,0 1 0,0-1 0,1 0 0,-1 0 0,1 0 0,-1 0 0,1-1 1,-1 1-1,1-1 0,6 1 0,4 2 19,0 0 1,0-2 0,0 0-1,26 1 1,-37-3-37,0 0-1,0 0 1,0 0-1,0 0 1,0 0-1,-1-1 1,1 0 0,0 1-1,0-1 1,0 0-1,-1 0 1,1 0-1,-1 0 1,1-1-1,-1 1 1,1-1 0,-1 0-1,0 1 1,0-1-1,1 0 1,-1 0-1,-1 0 1,1-1 0,0 1-1,-1 0 1,1-1-1,-1 1 1,0-1-1,2-2 1,0-6-74,-1 0 1,0 0-1,-1 0 1,0-1-1,-2-21 1,1 10 1200,31 21-1261,36 0-1819,-47 1-1315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04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2417 16,'0'0'277,"0"0"49,0 0-129,0 0-15,0 0 61,5-48 802,18-42-215,-8 39-575,-2-1 0,-2 0 0,-3 0 0,2-57 0,-9 84-180,2 0-1,6-30 1,4-28 115,8-52 114,-11 90-170,3-46 1,-11 58-119,1-25 155,3 0 0,24-100 0,10-15-75,49-213 611,-13 75-382,-72 296-311,3-13-11,1-1 1,21-48-1,-15 47 9,-4 6-16,2 1 0,28-42 0,-39 62-7,1 1 0,0-1-1,0 1 1,0-1 0,0 1 0,1 0-1,-1 0 1,1 0 0,-1 0 0,1 1-1,-1-1 1,6-2 0,44 0-352,-44 4 339,-5-1 11,1 1 0,-1-1 0,1 1-1,0 0 1,-1 0 0,1 1 0,0-1 0,-1 1 0,1-1 0,-1 1-1,1 0 1,-1 1 0,1-1 0,-1 0 0,0 1 0,0 0-1,1 0 1,-1 0 0,-1 0 0,1 0 0,0 1 0,0-1 0,-1 1-1,1 0 1,3 5 0,18 26 28,-2 1 0,-1 0 1,-2 1-1,-1 2 0,21 64 0,-9-27 19,-18-47-3,17 56 0,-18-38 29,-3 0 0,-2 0 0,1 80 0,-7 346 23,8-306 47,-9-108-99,3 1 0,2-1 0,3 0 0,20 84 0,25 10 250,-30-95 55,21 87 0,-28-80-153,-8-37-105,-1 0-1,-1 0 1,3 53-1,1 52 483,-9-132-469,-33 0-80,23 0-37,0 0 0,1-1 0,-1 0 0,0 0 0,1-1 0,-1 0 0,-11-5 0,16 4 29,-1 0-1,0 0 0,1-1 1,0 1-1,0-1 1,0 0-1,0-1 1,0 1-1,1-1 0,0 0 1,0 0-1,-4-8 1,-1-1-26,-94-157-199,85 137 207,1-1 0,2-1 0,-13-42 1,0-60-187,24 114 153,-5-54-1,7 51 34,-1 0 1,-9-35-1,-25-67-46,31 107-12,-1 0 0,-1 1 1,0 0-1,-2 1 0,-1 0 1,0 1-1,-20-27 0,29 44 58,0 0 0,-1 0 1,1 0-1,0 1 0,-1-1 0,1 0 0,-1 1 0,1 0 0,-1-1 0,0 1 0,0 0 1,0 1-1,1-1 0,-1 0 0,0 1 0,0-1 0,0 1 0,0 0 0,0 0 1,0 0-1,0 1 0,0-1 0,0 1 0,1 0 0,-5 1 0,-1 4 6,0 0 0,0 1 0,1 1 0,0-1 0,0 1 0,1 0 0,-10 17 0,6-5-10,0 0 0,2 1-1,0 0 1,1 0 0,-7 44 0,-8 23 73,15-60-21,0 1 1,-2 37 0,-4 22 94,-5-26-62,-4 27 44,20-79-85,-1 1 0,0-1-1,-1 1 1,0-1 0,-1 0-1,0-1 1,0 1 0,-1-1-1,-10 12 1,6-7 19,0 1 0,-11 24 0,-53 93-6,68-118-29,4-8 4,0 1 0,-1-1 0,0 0-1,0 0 1,0 0 0,-1-1 0,-8 10 0,12-14-20,-1 0 1,0 0 0,1 0-1,-1-1 1,0 1 0,0 0 0,0-1-1,1 1 1,-1 0 0,0-1-1,0 1 1,0-1 0,0 0 0,0 1-1,0-1 1,0 0 0,0 1-1,0-1 1,0 0 0,0 0-1,0 0 1,-1 0 0,1 0 0,0 0-1,0 0 1,0 0 0,0-1-1,0 1 1,0 0 0,0-1-1,0 1 1,0-1 0,0 1 0,0-1-1,0 1 1,1-1 0,-1 1-1,0-1 1,0 0 0,0 0-1,1 1 1,-1-1 0,0 0 0,1 0-1,-1 0 1,1 0 0,-1 0-1,1 0 1,-1 0 0,1 0 0,-1-1-1,-3-8-81,1-1 1,0 1-1,1 0 0,-2-13 0,3 14 57,-1 2-41,1 0 0,0 0 0,0 1 0,1-1 1,0 0-1,0 0 0,0 0 0,1 1 0,0-1 0,1 0 0,-1 1 0,1-1 0,0 1 1,1-1-1,0 1 0,0 0 0,7-11 0,13-30-3063,-13 20 326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14.4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2038 160,'0'0'328,"0"0"-82,0 0 26,0 0 3,0 0 18,6-14 62,91-273 2508,-69 214-2403,2 2 0,4 1 0,79-120 0,-94 162-403,-2-1 1,-1-1-1,-1 0 0,13-37 0,-19 41-27,24-44 0,-12 26 6,144-251 285,-98 185-282,4-37-15,-31 57 24,0 12-118,4 2 0,67-89-1,-111 164 71,4-4-18,1-1 0,-1 1 0,0 0 0,1 0 0,0 1 0,0 0 0,11-8 0,-13 12-11,1-1 6,0 1 0,-1 1 1,1-1-1,0 0 0,-1 1 0,1 0 1,0 0-1,-1 0 0,1 0 0,-1 1 1,0-1-1,1 1 0,-1 0 0,6 4 1,-5-1 12,1 0 0,-1 0 0,1 1-1,-2-1 1,1 1 0,-1 0 0,5 10 0,6 15 39,-1 0 0,-1 2 0,-2-1 0,11 64-1,0 137 50,-15-125 2,12 61-32,-4-98 81,3 0 1,36 95-1,-25-86 222,20 101 1,-23-53 23,-6 1 1,5 192-1,-24-316-366,0 1-1,-1-1 1,0 1-1,0-1 1,0 1 0,0-1-1,-1 0 1,0 1-1,0-1 1,0 0 0,-1 0-1,-5 7 1,3-10-25,0-1 1,0 0-1,-1 0 1,1-1-1,0 0 1,-1 0-1,1 0 1,0 0-1,-1-1 1,-5-1-1,3-3-5,1 0 1,-1-1-1,1 1 0,1-1 0,-1-1 1,1 1-1,0-1 0,0 0 0,-5-11 1,-9-7-210,-14-16 178,-66-84 21,83 96 139,1-1 0,1-1 1,-13-41-1,-7-13-69,8 11-14,20 53-38,0 0 0,-16-30 1,-7-6-54,-19-33-55,38 71 108,10 17 8,0 0 0,0 0 0,0 0 1,0 0-1,0 1 0,-1-1 0,1 0 0,-1 0 0,1 1 1,-1-1-1,1 1 0,-1 0 0,0-1 0,0 1 1,0 0-1,0 0 0,0 0 0,0 0 0,0 0 0,0 1 1,0-1-1,0 0 0,0 1 0,-1 0 0,1-1 0,0 1 1,0 0-1,0 0 0,-1 1 0,-2-1 0,2 1 1,0-1 0,0 0 0,1 1-1,-1 0 1,0-1 0,0 1 0,0 0-1,1 1 1,-1-1 0,1 0 0,-1 1-1,1-1 1,-1 1 0,1 0-1,-3 2 1,-1 3-15,0-1-1,1 1 1,0 0 0,0 0-1,-4 8 1,-5 14-68,-20 56-1,32-78 87,-30 95 15,18-54 0,-28 67 1,16-54 35,17-37-7,-1-1 0,-1 0 1,-1 0-1,-1-1 0,-27 34 0,19-31-83,11-13 62,0 0-1,-1 0 1,-21 17 0,27-25-81,0-1 0,-1 0 1,1 0-1,-1 0 0,0-1 0,0 0 0,0 0 1,0 0-1,0-1 0,0 0 0,-1 0 1,1 0-1,-7-1 0,-15 0-14,-3 1-184,-1-2 0,1-1-1,-37-7 1,66 8 263,1 1 0,-1-1 0,1 0-1,0 0 1,-1-1 0,1 1 0,0 0 0,-1 0-1,1-1 1,0 1 0,0 0 0,0-1 0,1 1-1,-1-1 1,0 1 0,0-1 0,1 0 0,-1 1-1,1-1 1,-1 0 0,1 1 0,0-1 0,0 0-1,0 0 1,0 1 0,0-1 0,0 0 0,0 1-1,0-1 1,1 0 0,-1 0 0,2-2 0,-1-1 13,0 0 0,0 0 0,0 0 0,1 0 1,0 0-1,0 1 0,0-1 0,1 1 1,-1-1-1,6-6 0,-2 6-63,32-31-473,-15 8-2849,-17 18 151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24.2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643 53 592,'0'0'438,"0"0"-99,0 0-22,0 0-79,0 0 44,0 0-7,-2-2 2201,-11-6-2492,-3 6 9,0 0-1,0 1 1,0 0-1,0 2 1,0 0-1,-1 0 1,2 2 0,-22 5-1,16-1 21,12-5-14,0 1 0,0 0 0,0 1 0,0 0 0,1 0 0,-11 8 0,12-8 2,-1 1 0,1-1 0,-1 0 0,-16 4 0,17-5 0,-1 0-1,1 0 0,0 0 0,-1 1 1,2 0-1,-1 0 0,-7 6 1,-50 42-36,-52 39 8,110-84 15,0 0 0,0 0 1,1 1-1,0 0 0,1 0 0,-1 0 0,2 1 0,-1-1 0,1 1 0,0 0 0,-1 10 1,-1 5 8,1 0 1,1-1-1,1 30 1,1-13 18,-1-27-4,1-1 0,1 0-1,0 0 1,1 1 0,1-1-1,-1 0 1,2 0-1,0 0 1,0 0 0,8 16-1,4-6 47,2-1 0,0 0 0,2-1-1,0-1 1,1-1 0,1-1 0,0 0 0,32 17-1,-34-21-27,-1-1 0,1-1 0,1-1 0,0-1-1,0-1 1,1-1 0,0 0 0,0-2 0,1 0-1,-1-1 1,40 1 0,-43-5-31,7 1 4,1-1-1,-1-2 1,1 0 0,-1-2 0,31-8 0,-1-4 11,-1-2 0,0-3-1,-2-2 1,-1-2 0,64-43 0,-92 52-23,-1-1 0,0-1 1,-2-1-1,0-1 1,-1-1-1,-2 0 0,0-1 1,23-40-1,-25 36 102,6-14 182,-16 21-217,0 0-1,-2-1 1,0 1-1,-1 0 0,-1-1 1,-1 0-1,-3-26 0,0 39-33,0 1-1,0-1 1,-1 1-1,0 0 1,0 0-1,0 1 1,-1-1-1,0 1 0,0 0 1,-1 0-1,1 0 1,-12-7-1,-18-17 57,27 21-46,-2 0 0,1 1 1,-1 0-1,-1 1 1,1 0-1,-1 0 1,-15-5-1,-42-24 107,57 28-124,-7-6 15,0 1 0,0 1-1,-1 1 1,-34-13 0,19 11-32,23 8-6,0 1 0,0-1 0,-1 2 0,-13-3 0,-42-11 33,56 12-33,0 1-1,0 0 0,-1 0 1,0 1-1,-15-1 0,-76 3-276,102 0 259,1 0-53,0 0-254,-4 0-1563,-6 0-462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7.98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1 174 144,'0'0'120,"0"0"-13,22-9 45,171-75 213,-160 69-356,-17 9 4,-1-1 1,0-1 0,-1 0 0,1-1-1,13-11 1,-31 16 637,-13 1-571,-14 2-227,13 3 87,1 1 0,-1 1-1,1 0 1,0 1 0,1 0-1,-1 1 1,1 1 0,0 1-1,1 0 1,0 1 0,0 0-1,-23 22 1,27-16-56,19-8-127,29-7-168,-34 0 402,24-3 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8.83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192 198 208,'0'0'96,"0"0"-8,0 0-29,0 0 0,0 0 5,5 15 64,17 43 45,-21-56-164,1 0 1,-1-1-1,1 0 0,-1 1 0,1-1 0,-1 0 1,1 1-1,0-1 0,0 0 0,-1 0 1,1-1-1,0 1 0,0 0 0,0 0 0,0-1 1,0 0-1,0 1 0,0-1 0,4 0 1,40-2 115,-35 0-117,6 0 13,0-2 1,0 0 0,0-1 0,-1 0 0,0-2-1,22-11 1,92-58 6,-97 55-14,30-17 53,65-44 488,-127 81-546,0 1 0,0-1 0,0 1-1,-1-1 1,1 1 0,0-1 0,0 0 0,-1 1 0,1-1 0,0 0-1,-1 1 1,1-1 0,-1 0 0,1 0 0,-1 0 0,0 0 0,1 0-1,-1 1 1,1-2 0,-12-6 378,-35 7 360,37 1-684,-10 1-115,0 1 0,1 0 0,-1 2 0,1 0 0,-32 11 0,-89 45-485,62-24 356,-41 12-80,-145 68 237,263-115 23,-1-1 1,0 0 0,0 1 0,0-1 0,0 0 0,1 1 0,-1-1-1,0 1 1,0-1 0,1 1 0,-1 0 0,0-1 0,1 1-1,-1 0 1,1-1 0,-1 1 0,1 0 0,-1 0 0,0 1-1,12 5-139,34-5-84,-42-2 239,28-2-140,-1 0 0,1-2 0,-1-2 0,0 0 0,-1-2 0,49-20 0,-28 7-571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9.60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130 166 416,'0'0'344,"0"0"-221,0 0-72,0 0-94,9 6 24,-4-3 20,0 0-1,1-1 0,-1 0 0,1 0 0,-1 0 0,1 0 0,0-1 0,-1 0 0,1 0 1,0-1-1,0 1 0,0-1 0,0 0 0,-1-1 0,1 0 0,0 0 0,0 0 1,-1 0-1,1-1 0,0 0 0,6-4 0,21-6-123,-2-3 0,0 0 0,0-2 0,-2-1 0,0-1-1,41-37 1,-69 56 124,-1-1-1,1 1 1,0-1-1,-1 0 1,1 1-1,0-1 0,-1 0 1,1 1-1,-1-1 1,1 0-1,-1 0 1,1 0-1,-1 1 1,1-1-1,-1 0 1,0 0-1,0 0 0,1 0 1,-1 0-1,0 0 1,0 0-1,0 0 1,0 0-1,-1 0 4,1 0 0,-1 1 0,1 0 0,-1-1 0,0 1-1,1-1 1,-1 1 0,0 0 0,1-1 0,-1 1 0,0 0 0,1 0 0,-1-1 0,0 1 0,0 0-1,1 0 1,-1 0 0,0 0 0,0 0 0,0 0 0,0 0 0,-49 10 22,-17 18-69,2 2 1,-62 40-1,46-25 139,53-31-27,19-11-10,-1 2 0,1-1 0,0 1 0,1 1 0,-1 0 0,1 0 0,0 0 0,0 1 0,-7 9 0,14-16-58,1 1 0,-1 0 0,1-1 0,-1 1 0,1-1 0,-1 1 0,1 0-1,0 0 1,-1-1 0,1 1 0,0 0 0,-1 0 0,1-1 0,0 1 0,0 0 0,0 0 0,0 0 0,0-1 0,0 1 0,0 0 0,0 0-1,0 0 1,0-1 0,0 1 0,1 0 0,-1 0 0,0 0 0,0-1 0,1 1 0,-1 0 0,1 0 0,-1-1 0,0 1 0,1-1 0,-1 1 0,1 0-1,0-1 1,-1 1 0,1-1 0,0 1 0,-1-1 0,1 1 0,0-1 0,-1 0 0,1 1 0,0-1 0,0 0 0,-1 1 0,1-1 0,0 0-1,0 0 1,0 0 0,-1 0 0,2 0 0,54 2-81,-45-2 58,8-1 8,-1-1-1,0 0 1,1-2-1,-1 0 1,0-1-1,21-9 1,103-52-365,-114 52 211,2 1 157,-2-2 1,0-1-1,-1-1 0,0-1 1,37-34-1,-63 51 13,1 0 1,-1 0-1,0 0 0,0-1 1,0 1-1,0 0 0,0 0 1,-1-1-1,1 1 1,0 0-1,0-1 0,-1 1 1,1-1-1,-1 1 0,1-1 1,-1 1-1,0-1 0,0 1 1,1-3-1,-2 3 2,1 1 0,-1-1 0,1 0 1,-1 0-1,1 1 0,-1-1 0,1 0 0,-1 1 0,1-1 0,-1 0 0,0 1 1,0-1-1,1 1 0,-1-1 0,0 1 0,0-1 0,1 1 0,-1 0 0,0-1 1,0 1-1,0 0 0,0 0 0,-1-1 0,-5 0 11,-1 1-1,1-1 1,0 1-1,-1 1 1,1-1 0,-14 4-1,-9 5-49,1 3-1,0 0 1,0 2 0,-45 29 0,14-9 35,16-11 24,24-14 72,0 1 0,1 1 0,0 0 0,1 1 0,1 1 0,-27 26 0,43-39-90,1 1 0,-1 0-1,0 0 1,0-1 0,1 1-1,-1 0 1,0 0 0,1 0-1,-1 0 1,1 0 0,0 0-1,-1 0 1,1 0 0,0 0-1,-1 0 1,1 1 0,0-1-1,0 0 1,0 0 0,0 0-1,0 0 1,0 2 0,1-2-4,-1 0 0,1-1 1,0 1-1,0 0 1,-1 0-1,1-1 0,0 1 1,0 0-1,0-1 0,0 1 1,-1-1-1,1 1 0,0-1 1,0 1-1,0-1 0,0 0 1,0 0-1,0 1 1,2-1-1,59 1-14,-50-2 14,10-1-55,-1-2 0,0-1 1,0 0-1,-1-1 0,1-1 0,-1-2 0,-1 0 0,26-15 0,-43 23 39,54-29-432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04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1 200 288,'0'0'624,"0"0"-405,23 7-165,-10-2-45,-2-1-4,1 0 1,-1-1 0,1 0-1,0 0 1,0-2 0,0 1-1,0-1 1,1-1 0,-1 0-1,0-1 1,0-1 0,23-4-1,62-27-229,-1-4 0,-1-5 0,100-59 0,-195 101 222,0 0 1,1 0-1,-1 0 1,0 0-1,0 0 1,0 0 0,1 0-1,-1 0 1,0 0-1,0-1 1,1 1-1,-1 0 1,0 0-1,0 0 1,0 0-1,1 0 1,-1 0-1,0-1 1,0 1-1,0 0 1,0 0 0,1 0-1,-1 0 1,0-1-1,0 1 1,0 0-1,0 0 1,0-1-1,0 1 1,0 0-1,1 0 1,-1 0-1,0-1 1,0 1-1,0 0 1,0 0 0,0-1-1,0 1 1,0 0-1,0 0 1,0-1-1,0 1 1,0 0-1,-1 0 1,1 0-1,0-1 1,-14-2-15,-23 5-3,37-2 16,-34 6 10,1 2 0,0 1 0,0 2 0,1 1 0,0 1 0,-31 20 0,15-11 24,-33 15 81,21-11 311,-96 58 0,154-83-414,-1 1 0,1-1 0,0 1-1,-1-1 1,1 1 0,0 0 0,0 0 0,0 0 0,1 0 0,-1 1 0,0-1-1,1 0 1,-2 5 0,3-7-10,-1 1 0,1-1 0,0 0 0,0 1 0,1-1 0,-1 1 0,0-1 0,0 0-1,0 1 1,0-1 0,0 1 0,0-1 0,0 0 0,1 1 0,-1-1 0,0 0 0,0 1 0,1-1 0,-1 0 0,0 1 0,0-1 0,1 0 0,-1 1-1,0-1 1,1 0 0,-1 0 0,0 0 0,1 1 0,0-1 0,24 4-104,9-6 44,-1-2 0,0-1 1,0-1-1,-1-2 0,0-2 0,0-1 1,32-16-1,-1 1-566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3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94 176,'0'0'848,"0"0"-719,0 0-129,0 0-81,0 0 81,0 0 49,110 37 15,-50-57-48,4-4-16,-1-2-177,-8 3 17,-5 3-400,-10 3 256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71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69 21 256,'0'0'240,"0"0"-32,0 0-32,0 0-144,0 0 16,0 0-48,-69 69 0,92-69 16,6 0 0,4 0 0,3-3 81,5-14-49,-4 0-96,1 0 48,-7 2-193,-9 4-31,-7 6-304,-9 1 368</inkml:trace>
  <inkml:trace contextRef="#ctx0" brushRef="#br0" timeOffset="1">110 111 160,'0'0'384,"0"0"-80,0 0-31,0 0-241,0 0 64,0 0-192,-54 63 31,79-63 49,4 0 0,4-5-160,3-10 176,1-6-160,-8 2-96,2 3 64,-8 1-80,-9 4 272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0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126 0 176,'0'0'318,"0"0"-270,0 0-67,0 0 38,-20 10-3,-85 43 5,105-51-80,11-4 17,19-7 26,-7-2 3,-11 5-14,0 0-1,0 0 1,0-1 0,13-11-1,-25 18-47,0 0 33,-10 1-124,-7 2 137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3474,'0'0'4767,"2"13"-4431,11 36 371,-13-136-2150,10 102 2195,-6-9-701,1-1 1,0 0-1,0 0 0,0 0 0,1-1 1,0 1-1,-1-1 0,9 3 0,-11-5-32,1 0 0,-1-1-1,1 0 1,-1 1 0,1-2-1,-1 1 1,1 0 0,0 0 0,-1-1-1,1 0 1,0 0 0,0 0-1,-1 0 1,1-1 0,0 1 0,-1-1-1,8-2 1,-7 1-124,-1 0 0,1 0 0,-1-1 0,0 1 0,0-1 0,0 0 0,0 0 0,0 0 0,0 0 0,-1-1 0,0 1 0,0 0 0,0-1 0,2-4 0,20-55-1463,-21 78 5308,20 30-3579,-19-40-106,0 0 1,0 0-1,0 0 1,1 0-1,0-1 1,0 0-1,0 0 1,1 0 0,-1 0-1,1-1 1,0 0-1,0 0 1,0-1-1,0 1 1,0-1-1,1 0 1,-1-1-1,1 0 1,-1 0 0,1 0-1,0-1 1,-1 0-1,1 0 1,0 0-1,-1-1 1,1 0-1,-1 0 1,1-1-1,10-3 1,-10 3-112,-1 0 0,0-1 1,0 1-1,-1-1 0,1 0 0,0 0 0,-1-1 0,0 0 1,0 0-1,0 0 0,-1 0 0,1-1 0,-1 1 1,0-1-1,0 0 0,-1-1 0,1 1 0,-1 0 0,-1-1 1,1 0-1,-1 0 0,0 0 0,0 0 0,-1 0 1,1 0-1,-2 0 0,1 0 0,-1 0 0,0-1 0,-1-8 1,1 13 90,0 1 0,-1-1 0,1 1 0,-1-1 0,0 1 0,1-1 0,-1 1 0,0 0 0,0-1 0,0 1 0,0 0 0,0 0 0,0 0 0,0-1-1,-1 1 1,1 0 0,0 0 0,-1 1 0,1-1 0,-1 0 0,1 0 0,-1 1 0,1-1 0,-1 1 0,1-1 0,-1 1 0,1 0 0,-1-1 0,0 1 0,1 0 0,-1 0 0,0 0 0,1 0 0,-1 0 0,0 1 0,-2 0 0,0-1 47,0 1 0,0-1 0,0 1 0,0 0 0,0 1 0,1-1 0,-1 1-1,0-1 1,0 1 0,1 0 0,0 1 0,-1-1 0,-3 4 0,5-4-7,-1 1-1,1-1 1,0 1 0,0 0 0,0 0 0,1 0 0,-1 0 0,1 0 0,-1 0 0,1 0-1,0 0 1,0 1 0,1-1 0,-1 0 0,1 1 0,-1-1 0,1 0 0,0 1-1,1-1 1,-1 0 0,1 1 0,-1-1 0,1 0 0,2 6 0,0-5-57,-1 0 0,1 0 0,0-1 0,0 1 0,0-1 0,0 0 0,1 0 0,-1 0 0,1 0 0,0 0 0,0-1 0,0 0 0,0 0 0,0 0 0,1 0 0,-1-1 0,1 1 0,4 0 0,15 3-115,0-2-1,0 0 1,38 0 0,25-10-3953,-41-7-2553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4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115 149 80,'4'2'5,"0"0"-1,1-1 1,0 0-1,-1 0 1,1 0-1,0 0 1,0-1-1,-1 0 1,1 0 0,0 0-1,0 0 1,0-1-1,-1 0 1,1 0-1,0 0 1,-1 0-1,1-1 1,6-3-1,15-7 9,45-26 0,-65 35-13,1-1 46,39-28-113,-44 30 112,0 1-1,-1-1 0,1 1 1,-1-1-1,1 1 1,-1-1-1,0 0 0,0 0 1,0 0-1,0 0 1,0 0-1,0 0 0,0 0 1,-1 0-1,1 0 1,-1 0-1,1 0 0,-1 0 1,0-1-1,0 1 1,0 0-1,0-3 1,-1 4-28,0 0 1,0 0-1,0 0 1,0 1-1,0-1 1,0 0-1,-1 1 1,1-1 0,0 1-1,0-1 1,0 1-1,0 0 1,-1-1-1,1 1 1,0 0 0,0 0-1,-1 0 1,1 0-1,0 0 1,-2 0-1,-35 1-191,32-1 137,-7 1-65,0 1 0,0 1 0,0 0 0,0 0 0,0 2 0,-18 8 0,-77 43-432,71-35 464,29-17 76,-26 17 161,32-20-152,1 0 0,0 0 0,-1 0 0,1 0 0,0 0 0,0 0-1,-1 0 1,1 1 0,0-1 0,0 1 0,0-1 0,1 1 0,-1-1 0,0 1 0,0-1 0,1 1-1,-1 0 1,1 1 0,34 0-84,-22-4 85,-1 0 1,0 0-1,1-2 1,-1 1 0,0-1-1,0-1 1,0 0-1,11-6 1,80-50-252,-84 49 129,24-16-121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80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412 1 224,'0'0'80,"0"0"112,0 0 176,0 0-368,0 0-48,0 0-320,-139 43 0</inkml:trace>
  <inkml:trace contextRef="#ctx0" brushRef="#br0" timeOffset="1">0 200 80,'0'0'80,"0"0"-80,0 0-16,0 0 16,0 0-32,0 0 80,99 28-32,-49-48-16,0-6-80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2.1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0 177 48,'0'0'155,"0"0"-73,24-1 23,0 2-70,-12-1-28,0 0-1,0 0 1,0-1-1,-1 0 0,1-1 1,0 0-1,-1-1 1,0-1-1,1 1 1,15-9-1,-4 0-21,80-44-257,-91 49 242,-1-1 0,0 0 1,-1-1-1,0 0 0,0-1 0,11-13 0,-21 23 31,0 0 0,0-1 0,0 1-1,0 0 1,0 0 0,0 0 0,0 0 0,0 0 0,1 0-1,-1 0 1,0-1 0,0 1 0,0 0 0,0 0 0,0 0 0,0 0-1,0 0 1,0-1 0,0 1 0,0 0 0,0 0 0,0 0-1,0 0 1,0 0 0,0-1 0,0 1 0,0 0 0,0 0-1,0 0 1,0 0 0,0 0 0,0-1 0,0 1 0,-1 0 0,1 0-1,0 0 1,0 0 0,0 0 0,0 0 0,0 0 0,0-1-1,0 1 1,0 0 0,-1 0 0,1 0 0,0 0 0,0 0 0,0 0-1,0 0 1,0 0 0,-1 0 0,1 0 0,0 0 0,0 0-1,0 0 1,0 0 0,0 0 0,-1 0 0,1 0 0,0 0 0,0 0-1,-17 1 107,-17 8-37,-1 9-200,-3 4 31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2.7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75 172 112,'0'0'123,"0"0"-70,0 0 30,22-11-27,167-75 750,-167 76-693,0-1 1,-1 0 0,0-2-1,21-16 1,-123 101-293,28-40 51,0-3 0,-2-2 1,-70 24-1,90-37-244,26-9-226,6-5 457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3.1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311 10 192,'0'0'238,"0"0"-84,0 0-44,0 0-4,0 0-60,9-10 466,-61 38-811,-1-1 0,-2-4 1,-91 28-1,138-48 224,3 0-13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3.70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57 248 272,'0'0'176,"0"0"-109,0 0 37,0 0-11,19-12-7,57-40 122,-68 47-136,1-1 1,-1 0-1,-1-1 1,1 0-1,-1 0 1,0-1-1,-1 0 1,0 0-1,7-12 1,-5 8-49,-7 11-26,0 0 0,0 0 0,-1-1-1,1 1 1,0 0 0,0-1-1,-1 1 1,1-1 0,0 1 0,-1-1-1,0 1 1,1-1 0,-1 1-1,0-1 1,0 1 0,0-1-1,0 0 1,0 1 0,0-1 0,0 1-1,0-1 1,-1 1 0,1-1-1,0 1 1,-1-1 0,0 1 0,1-1-1,-1 1 1,0 0 0,0-1-1,1 1 1,-1 0 0,0 0-1,-1-1 1,1 1 0,0 0 0,0 0-1,0 0 1,-1 0 0,1 1-1,0-1 1,-1 0 0,1 0 0,0 1-1,-1-1 1,1 1 0,-1-1-1,1 1 1,-1 0 0,0 0 0,1-1-1,-1 1 1,1 0 0,-1 0-1,1 1 1,-3-1 0,-6 1-4,1 1 0,-1-1 1,1 2-1,0-1 0,-1 1 0,1 1 1,1 0-1,-1 0 0,-11 7 1,-1 3 32,0 0 0,-28 25 0,46-36-33,2-3 4,1 0-1,-1 1 0,1-1 0,-1 0 0,1 1 0,-1-1 0,1 1 1,0-1-1,-1 1 0,1-1 0,0 0 0,-1 1 0,1 0 0,0-1 1,0 1-1,-1-1 0,1 1 0,0-1 0,0 1 0,0-1 0,0 1 1,0-1-1,0 1 0,0 0 0,0-1 0,0 1 0,0 0 0,4 0-19,0 0 0,0-1-1,0 0 1,0 1 0,0-1-1,1-1 1,4 0 0,2-2-57,0-1 1,0 0-1,0 0 0,-1-1 1,0-1-1,14-9 1,55-45-746,-75 57 834,-1 1 1,0-1 0,0 0-1,0 0 1,-1 0 0,1 0-1,-1 0 1,1-1 0,-1 1-1,0-1 1,0 1 0,1-6-1,-15 6 49,-9 3-171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4.06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64 48,'0'0'128,"0"0"-112,0 0-32,135-63-144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5.02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209 31 0,'-20'9'61,"-4"1"-21,-132 59 662,156-69-699,0 0 0,-1 0 0,1 0 1,0 0-1,-1 0 0,1 0 0,0 0 0,-1 0 0,1 0 0,0 0 0,-1 0 1,1 0-1,0 0 0,-1 1 0,1-1 0,0 0 0,-1 0 0,1 0 0,0 1 1,0-1-1,-1 0 0,1 0 0,0 0 0,0 1 0,0-1 0,-1 0 0,1 1 1,0-1-1,0 0 0,0 1 0,0-1 0,-1 0 0,1 0 0,0 1 0,0-1 1,0 0-1,0 1 0,0-1 0,0 0 0,0 1 0,0-1 0,0 0 0,0 1 1,0-1-1,0 0 0,1 1 0,19 2 85,34-8 64,-37-1-130,0-1 0,0 0 1,-1-1-1,0-1 0,0 0 0,-1-1 1,0-1-1,24-22 0,-28 15 182,-12 18-207,1-1 0,0 1 0,0-1-1,0 1 1,-1-1 0,1 1 0,0-1 0,-1 1 0,1 0-1,0-1 1,-1 1 0,1 0 0,0-1 0,-1 1 0,1 0-1,-1 0 1,1-1 0,-1 1 0,1 0 0,0 0 0,-1 0-1,1-1 1,-1 1 0,1 0 0,-1 0 0,1 0 0,-1 0-1,1 0 1,-1 0 0,1 0 0,-1 0 0,1 0 0,-1 0 0,0 1-1,-21-1-1399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5.54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1 165 352,'0'0'112,"0"0"-80,0 0 16,0 0 0,0 0-48,0 0 16,78-58 64,-57 43-48,-4-2-32,1 1 0,-1-5-64,0 3-128,-3-1-48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6.63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77 55 208,'0'0'59,"0"0"42,0 0-2,0 0-64,0 0-49,-5 8 49,7-7-23,0 0 1,0-1-1,0 1 0,0-1 1,0 1-1,1-1 0,-1 0 1,0 1-1,0-1 0,0 0 1,1-1-1,-1 1 0,0 0 1,0-1-1,0 1 1,3-1-1,37-12 55,-22 4-70,18-11 22,-81 17-88,28 6 93,1 0 0,-1 0 1,1 2-1,0-1 0,-22 13 0,-13 3 44,137-47-462,-78 24 340,-1 0 1,1 0 0,-1 1-1,1 0 1,17 0-1,-26 2-82,-16 2 27,-143 55 773,157-57-501,1 0-118,3-1-71,28-9-94,47-24 0,-20 8-385,-16 8 404,-42 18 101,0 0 0,0 0 0,0 0 0,0 0 0,-1 0 0,1 0 0,0 0 0,0 0 0,0 0 0,0 0 0,0 0 0,0 0 0,0 0 0,0-1 0,0 1 0,0 0 0,0 0 0,0 0 0,0 0 0,0 0 0,0 0 0,0 0 0,0 0 0,0 0 0,0 0 0,0 0 0,0 0 0,0-1 0,0 1 0,0 0 0,0 0 0,0 0 0,0 0 0,0 0 0,-2 0 0,-17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6099,'0'0'549,"21"-8"-279,66-24 66,-80 30-327,-1 0-1,0-1 1,-1 0-1,1 0 1,0 0-1,-1 0 1,0-1-1,0 0 1,0 0-1,0-1 1,-1 1-1,1-1 1,-1 0-1,0 0 1,6-11-1,-7 6 6,0 1 0,-1-1 0,0 1 0,0-1 0,-1 0 0,-1 1 0,0-17 0,0 25 15,0-1 1,0 0-1,0 0 0,0 0 1,-1 0-1,1 1 1,0-1-1,-1 0 0,1 0 1,-1 1-1,0-1 0,0 0 1,0 1-1,1-1 0,-2 0 1,1 1-1,0-1 0,0 1 1,0 0-1,-1-1 0,1 1 1,-1 0-1,1 0 0,-1 0 1,1 0-1,-1 0 0,0 0 1,1 0-1,-4 0 1,5 21-129,0-11 162,2 0 0,-1 0 0,1 0 0,1 0-1,-1 0 1,2 0 0,-1-1 0,1 1 0,9 13 0,-6-11 18,-2 0-1,1 0 1,-1 1 0,5 19-1,-10-30-85,1 1 0,-1-1 0,0 0 0,1 0 0,-1 1 0,0-1 0,0 0 0,0 1 0,0-1 0,0 0 0,0 1-1,0-1 1,-1 0 0,1 0 0,0 1 0,-1-1 0,1 0 0,-1 0 0,0 2 0,0-2-8,-1-1-1,1 1 1,0 0 0,-1-1-1,1 1 1,-1-1 0,1 1-1,-1-1 1,1 1-1,-1-1 1,1 0 0,-1 0-1,1 0 1,-1 0 0,-2 0-1,3-1-48,1 0-1,-1 1 1,0-1-1,1 0 0,-1 0 1,0 1-1,1-1 1,-1 0-1,1 0 0,-1 0 1,1 0-1,0 0 1,-1 0-1,1 0 0,0 0 1,0 0-1,0 0 1,-1 0-1,1 0 0,0 0 1,0 1-1,1-1 0,-1 0 1,0 0-1,0 0 1,0 0-1,1 0 0,-1-1 1,9-31-980,-6 28 1029,1 1-1,0 0 1,0 0-1,0 0 1,0 0 0,0 0-1,1 1 1,0 0-1,0 0 1,0 0-1,0 1 1,0 0 0,1 0-1,-1 0 1,0 0-1,1 1 1,0 0-1,-1 0 1,1 0 0,8 1-1,1 0 407,0 0 1,1 2-1,-1 0 0,0 0 0,0 2 0,21 6 1,-27-7-102,0 0 1,0-1-1,0-1 1,1 1 0,16-1-1,-24-3-240,0 0-1,0 0 1,-1 0-1,1 0 1,-1 0-1,0-1 1,0 1-1,0 0 1,0-1-1,0 1 0,0-1 1,-1 1-1,1-1 1,0-3-1,-1 3-39,6-41 102,0-3-360,6 18-2770,-5 18-2013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01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64,'0'0'224,"0"0"-224,0 0-112,0 0-64,0 0 176,0 0 0,66 2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35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60 91 352,'0'0'334,"0"0"-156,0 0-106,0 0 3,0 0 155,-2 4-124,1-4-103,1 1 0,0-1-1,0 0 1,-1 1-1,1-1 1,0 0 0,-1 1-1,1-1 1,0 0 0,0 1-1,0-1 1,-1 1-1,1-1 1,0 1 0,0-1-1,0 0 1,0 1 0,0-1-1,0 1 1,0-1-1,0 1 1,0-1 0,0 1-1,0-1 1,0 0 0,0 1-1,0-1 1,1 1 0,-1-1-1,0 1 1,0-1-1,0 0 1,1 1 0,-1-1-1,0 0 1,0 1 0,1-1-1,-1 1 1,0-1-1,1 0 1,0 1 0,23-2 108,39-21 5,-60 21-118,74-34-202,-38 17-2,51-16 0,-107 40 191,1 2-1,0 0 1,0 1-1,-17 13 1,-38 21-1,-114 50 192,217-95-301,-8 2 60,8-6-66,-1-2-1,53-21 1,-44 15-43,2 0-218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84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303 1 64,'0'0'144,"-19"8"-75,-33 15-137,5-3 395,0 2 0,1 2 1,-45 31-1,91-55-325,0 0 1,0 0-1,0 0 1,0 0-1,0 0 0,0 0 1,0 0-1,0 0 0,0 0 1,0 0-1,-1 1 0,1-1 1,0 0-1,0 0 1,0 0-1,0 0 0,0 0 1,0 0-1,0 0 0,0 0 1,0 1-1,0-1 1,0 0-1,0 0 0,0 0 1,0 0-1,0 0 0,0 0 1,0 0-1,0 1 1,0-1-1,0 0 0,0 0 1,0 0-1,0 0 0,0 0 1,0 0-1,0 0 1,0 0-1,1 1 0,-1-1 1,0 0-1,0 0 0,0 0 1,0 0-1,0 0 1,0 0-1,0 0 0,0 0 1,0 0-1,1 0 0,-1 0 1,0 0-1,0 0 0,0 0 1,0 0-1,0 0 1,0 1-1,0-1 0,1 0 1,-1 0-1,0 0 0,0-1 1,15 4 97,16-2 8,-31-1-105,24-3-11,1 0 1,-1-2-1,-1-1 1,1 0-1,-1-2 0,25-12 1,2 1-540,-93 34-226,-2 0 1038,0 1-1,-60 34 1,104-50-263,1 0-1,-1 0 1,1 0-1,-1 0 1,1 0 0,-1 0-1,1 0 1,0 0-1,-1 0 1,1 0 0,-1 1-1,1-1 1,0 0 0,-1 0-1,1 1 1,0-1-1,-1 0 1,1 1 0,0-1-1,-1 0 1,1 1-1,0-1 1,0 0 0,-1 1-1,1-1 1,0 0 0,0 1-1,0-1 1,0 1-1,-1-1 1,1 1 0,0-1-1,0 0 1,0 1-1,0-1 1,0 1 0,0-1-1,0 1 1,0-1 0,0 0-1,0 1 1,1-1-1,-1 1 1,0 0 0,24 4 75,38-6 100,-61 1-173,22-3-9,1-1 0,-1-1 0,40-15 0,-2 2-413,-96 33 188,1 2 1,-35 24-1,24-15 796,45-26-565,-1 0-1,1 0 1,0 0-1,0 0 1,0 0-1,-1 0 1,1 0-1,0 0 1,0 0-1,0 0 1,-1 0-1,1 0 1,0 1-1,0-1 1,0 0-1,-1 0 1,1 0-1,0 0 1,0 0-1,0 0 1,0 1-1,-1-1 1,1 0-1,0 0 0,0 0 1,0 0-1,0 1 1,0-1-1,0 0 1,0 0-1,0 1 1,-1-1-1,1 0 1,0 0-1,0 0 1,0 1-1,0-1 1,0 0-1,0 0 1,0 0-1,0 1 1,0-1-1,0 0 1,0 0-1,1 1 1,-1-1-1,0 0 1,0 0-1,0 0 0,0 1 1,15 2 63,29-3 125,-41 0-160,6 0-68,-1-1-1,0-1 1,1 1-1,-1-2 1,0 1-1,0-1 1,0 0-1,-1 0 0,1-1 1,-1 0-1,1-1 1,-1 1-1,-1-1 1,1-1-1,-1 1 1,0-1-1,0 0 1,0-1-1,-1 1 1,0-1-1,0 0 1,-1 0-1,0-1 1,0 1-1,-1-1 0,0 0 1,0 0-1,-1 0 1,0 0-1,-1-1 1,1 1-1,-1-13 1,-1-12-28,0 16 59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23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860 35 64,'0'0'-19,"0"0"-7,0 37 485,0 67 445,23-146-893,-10-15-590,-12 47 579,1 1 1,0-1-1,0 1 1,1-1-1,7-13 0,-10 22 20,1 1 0,-1-1 0,1 1 0,-1-1 0,1 1 0,-1 0 0,1-1 0,0 1 0,-1 0 0,1 0 0,-1 0 0,1-1 0,0 1 0,-1 0 0,1 0 0,0 0 0,-1 0 0,1 0 0,0 0 0,-1 0 0,1 0 0,0 0 0,-1 0 0,1 1 0,0-1 0,-1 0 0,1 0 0,-1 1 0,1-1 0,0 0 0,-1 1 0,1-1 0,-1 0 0,1 1 0,-1-1 0,1 1 0,-1-1 0,1 1 0,-1 0 0,23 21 139,-22-21-109,2 4 18,1-1-1,-2 1 1,1 0 0,-1 0 0,1 0 0,-1 0-1,-1 1 1,1-1 0,-1 1 0,0-1 0,0 1-1,0-1 1,-1 1 0,0-1 0,0 1-1,-2 8 1,2-11-55,0 0 1,0-1-1,-1 1 0,1 0 0,-1 0 0,0 0 1,0 0-1,0-1 0,0 1 0,-1 0 0,1-1 0,-1 1 1,1-1-1,-1 0 0,0 1 0,0-1 0,0 0 1,0 0-1,0 0 0,0 0 0,-1-1 0,1 1 1,-1-1-1,1 1 0,-1-1 0,1 0 0,-1 0 0,0 0 1,0 0-1,0 0 0,1-1 0,-1 1 0,-4-1 1,9-34-930,-2 30 871,2-6-54,0 0 0,0 1 1,1-1-1,0 1 0,1-1 1,0 1-1,0 0 0,1 0 1,10-14-1,-16 28 210,1 1 0,-1-1 0,1 0 0,0 0 0,1 0 0,0 0 0,1 6 0,0 14 164,-2-21-232,0 1 0,0 0 0,0-1 0,-1 1 0,0 0-1,0-1 1,0 1 0,-1-1 0,1 0 0,-1 1 0,0-1 0,0 0 0,-3 4-1,-2-1 45,1 0 0,-1-1 0,0 1-1,0-1 1,-14 8 0,-155 94-23,150-91-58,12-8 9,-1 0-1,0-1 1,0 0-1,-1-1 1,-22 6-1,-60 13-184,-106 25-92,158-42-127,0-2 1,-85 1-1,130-9 368,-1 0 1,1 0-1,0 0 0,0 0 0,0 0 0,0 0 1,0 0-1,0 0 0,0 0 0,0-1 1,0 1-1,0 0 0,0-1 0,1 1 1,-1 0-1,1-1 0,-1 1 0,1-1 1,-1 1-1,1-1 0,0-2 0,-9-42-109,9 41 119,-4-16-119,-19-104-1463,19 111 1593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5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 0 320,'0'0'283,"0"0"-270,0 0-50,-2 32-46,3-22 88,0-1 1,1 1-1,0-1 0,0 0 0,1 0 0,1 0 0,-1 0 0,1-1 1,11 16-1,-3-4 37,2-1 1,30 33-1,-41-48-54,0-1-1,0 0 1,0 1 0,1-1 0,-1-1-1,1 1 1,0 0 0,-1-1 0,1 0-1,0 0 1,1 0 0,-1 0-1,0 0 1,7 1 0,-10-3-76,-1-1 40,0-4-35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94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 0 416,'0'0'227,"0"0"-67,0 0-69,0 0 13,0 0 104,-6 6-211,6 0-2,0 21 38,0-27-40,-1 1 1,1-1-1,0 1 0,1 0 0,-1-1 1,0 1-1,0 0 0,0-1 1,0 1-1,0-1 0,0 1 1,1-1-1,-1 1 0,0 0 0,1-1 1,-1 1-1,0-1 0,1 1 1,-1-1-1,0 0 0,1 1 1,-1-1-1,1 1 0,-1-1 0,1 0 1,-1 1-1,1-1 0,-1 0 1,1 1-1,0-1 0,0 0 0,-1 0-105,2 0-611,-2 0 542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0.28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58 84 112,'-30'-63'400,"30"62"-364,-1-1 0,0 1-1,1-1 1,-1 1 0,0-1-1,0 1 1,0 0 0,0 0-1,0-1 1,0 1 0,0 0 0,-1 0-1,1 0 1,-2-1 0,2 2-29,1 0 1,0 0 0,-1 0 0,1 0-1,0 0 1,-1 0 0,1 0 0,-1 1-1,1-1 1,0 0 0,-1 0 0,1 0-1,0 1 1,-1-1 0,1 0 0,0 1 0,0-1-1,-1 0 1,1 0 0,0 1 0,0-1-1,0 0 1,-1 1 0,1-1 0,0 1-1,0-1 1,0 0 0,0 1 0,0-1-1,0 0 1,0 1 0,0 0 0,-4 36 80,4-37-87,0 14 74,1-1 0,0 1 0,1 0 1,6 25-1,-6-35-103,-1 1 0,1 0-1,0-1 1,0 0 0,0 1 0,0-1 0,1 0 0,0 0-1,0 0 1,0-1 0,0 1 0,1-1 0,0 1 0,-1-1-1,1 0 1,0-1 0,8 5 0,-4-5-975,-8-2 744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6.04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65 402 48,'0'0'77,"0"0"139,0 0 115,0 0 40,-5-5 75,0 0-300,4 3-87,0 0 0,-1 0 0,0 0 0,1 1 0,-1-1 0,0 0 0,0 1 0,0-1 0,0 1 0,-4-2 0,3 63-43,4-52-1453,-1-24 1002,2-30 1192,-3 46-741,0 0-8,0 1 0,1 0 0,-1-1 0,0 1 1,0 0-1,1-1 0,-1 1 0,0 0 1,1 0-1,-1 0 0,1-1 0,-1 1 1,1 0-1,-1 0 0,1 0 0,0 0 0,-1 0 1,1 0-1,0 0 0,0 0 0,0 0 1,0 0-1,0 0 0,0 0 0,0 0 1,0 2-1,1 39 70,-1-31-21,1 1-8,1-1 0,0 0 0,0 0 0,1 0 0,0 0 0,1-1 0,0 1 0,1-1 0,0 0 0,1 0 0,0-1 0,1 1 0,-1-1 0,2-1 0,-1 1 0,1-1 0,1-1 0,-1 1 0,1-1 0,1-1 0,-1 0 0,1 0 0,0-1 0,16 6 0,26 10-27,-37-13-37,0-2 1,0 0 0,1-1-1,-1-1 1,1 0 0,1-1 0,-1 0-1,17-1 1,7-1-129,-27 0 96,0 0 1,0-1 0,0 0 0,0-1-1,-1 0 1,1-1 0,0 0 0,0-1 0,-1-1-1,0 0 1,0-1 0,19-10 0,130-91-285,-147 97 325,-9 6 4,-6 4 26,-35 25 238,-1-2-1,-80 39 1,95-54-308,0-1 1,0-1-1,-1-1 0,0-1 0,0-1 0,-1-1 0,-34 1 1,33-4 83,14 1-197,-1-1 1,1 0-1,-23-3 1,31 2 134,1 1 0,-1-1 0,1 0 0,-1 0 0,1 0 1,-1 0-1,1 0 0,0-1 0,-1 1 0,1-1 0,0 1 0,0-1 1,0 0-1,0 0 0,1 0 0,-1 0 0,0 0 0,1 0 1,-1 0-1,1 0 0,0-1 0,-1-2 0,-10 2-329,10 3 104,13 1 136,12 1 151,1 1 0,-1 0 0,43 15 1,-17-5 0,-32-8 6,0-1 0,1-1 0,-1-1-1,1 0 1,0-1 0,0-1 0,0-1-1,-1 0 1,1-1 0,-1-1 0,1-1 0,-1 0-1,26-11 1,-13 2-63,11-4 20,0-2 1,-1-2 0,-2-1-1,0-2 1,34-28-1,-62 42 3,0-1 0,-1 0 0,14-23 0,-17 25-32,1-1-1,-1 1 1,1 0-1,1 0 1,-1 1-1,2 0 1,11-9-1,-17 16 21,-1-1-1,0 1 1,1 0-1,-1-1 0,0 0 1,0 0-1,0 1 1,0-1-1,-1-1 0,1 1 1,0 0-1,-1 0 1,1 0-1,-1-1 0,0 1 1,0-1-1,0 1 1,0-1-1,0 1 0,-1-1 1,1 0-1,-1 1 1,0-1-1,1 0 1,-1-2-1,0 4 365,14-24-429,-12 82 518,-4-51-400,1-1 1,-1 0-1,0 1 1,-1-1-1,1 0 1,-1 0-1,0 0 1,0-1-1,-1 1 1,-4 5-1,-43 38 171,23-27-67,0-2 0,0-1-1,-2-2 1,0-1 0,-1-1 0,0-1-1,-39 9 1,-162 59-185,207-74 12,-17 7-210,-1-2 1,0-3 0,-59 7 0,-14-9-181,88-17 402,-3 0 288,30 10-247,1 0 18,0 0-8,0 0-75,0 0 11,0 0 8,0 0-5,32 7-46,9 12 391,2-2-1,73 20 1,-98-34-270,1 0-1,-1-1 1,1-1 0,0-1 0,19-2-1,42 2-33,-56 0-43,0 0 0,-1-2 0,1 0 1,-1-2-1,1-1 0,-1 0 0,0-2 1,38-16-1,-20 4-29,0-2-1,-2-2 1,61-45 0,-76 47-162,-1-2 0,-1 0 0,36-49-1,-15 17 21,-38 50 154,0-1 0,-1 1 0,0-1 0,0 0 0,-1-1 0,0 1 0,0-1 0,0 1 0,-1-1 0,0 0 0,0 0 0,0 0 0,-1 0 0,0 0 0,-1-1 0,0 1 0,0-10 0,0 17 58,0 0 46,0 0 56,0 0-80,0 0-74,-4 3 31,0 0 0,1 0 0,-1 1 0,1 0 1,0-1-1,0 1 0,-4 7 0,-1 1 4,-6 3 30,-1 1-1,-1-2 0,-1 0 1,0-1-1,0 0 0,-24 11 0,-3-1 112,-73 28 1,154-82-345,-2-2 1,36-43-1,-68 73 230,3-3 13,0-1-1,-1 0 0,0-1 1,0 1-1,0-1 0,-1 0 1,0 0-1,0 0 0,2-12 1,-2 4 97,-2-1 0,1 1 0,-2 0 0,-1-20 0,0 29-98,0-1-1,-1 0 1,0 1 0,0-1-1,0 1 1,-1-1-1,-1 1 1,1 0 0,-1 0-1,0 0 1,-1 0 0,0 0-1,0 1 1,0-1-1,-1 1 1,1 0 0,-11-8-1,6 6 16,-1 1 0,0 0 0,0 0 0,-1 1 0,0 1 0,0 0 0,0 0 0,-1 1 0,0 1 0,-16-4 0,-5 1-38,-18-5-16,-1 2-1,-93-4 1,107 16-22,0 2 1,0 2 0,1 1-1,0 2 1,-58 23 0,56-20 0,-9 5-12,0 1 0,2 3 0,0 2 0,-60 41 0,101-60 42,0-1 0,0 0 0,1 1 0,-1 0 0,1 0 0,0 1 0,1-1 0,-1 1 0,1 0 0,0-1 0,0 2 0,1-1 0,-3 9 0,1 0-9,1 1-1,1 0 0,0 0 0,1 22 1,2-37-3,0 0 1,-1 0-1,1-1 1,0 1-1,0 0 1,-1 0-1,1-1 1,0 1-1,0 0 1,0-1 0,0 1-1,0-1 1,0 1-1,0-1 1,0 1-1,0-1 1,0 0-1,0 0 1,0 1-1,0-1 1,0 0-1,1 0 1,-1 0-1,0 0 1,2-1 0,39 2-141,-33-2 95,1 1-43,1-2 0,-1 0 0,0 0 0,1-1 0,-1 0 0,-1 0 0,1-1 0,0-1 0,-1 0 0,0 0 0,0 0 0,0-2 0,-1 1 0,0-1 0,0 0 0,12-14 0,-7 6-26,0-1-1,-1 0 1,-1-1 0,0 0 0,-2-1 0,0 0-1,13-37 1,-19 45 121,1 0 1,0-1-1,1 2 0,0-1 1,0 0-1,1 1 0,1 0 1,-1 0-1,2 1 0,-1 0 1,1 0-1,0 1 0,0 0 1,1 0-1,0 1 0,0 0 1,1 1-1,0 0 0,0 0 1,0 1-1,0 0 0,1 1 1,15-3-1,7 3 244,1 2 0,0 1 0,-1 2 1,1 2-1,55 12 0,-69-13-271,15 8-2,-34-10-32,-1-1 29,0 0-13,-19 6-381,-38 4 291,1 3 0,0 2 0,2 3 0,-1 2 0,2 2 0,-74 44 0,113-58 173,2 1 1,-1 0 0,1 0-1,1 2 1,-15 15-1,22-21-30,1-1 0,0 1-1,0-1 1,0 1 0,0 0 0,1 0-1,0 1 1,0-1 0,0 0 0,0 1-1,1-1 1,0 1 0,0-1 0,1 1-1,0-1 1,0 1 0,1 10 0,-1-15-14,1 0 0,-1 0 0,1 0 0,0 0 0,0-1 0,-1 1 0,1 0 0,0 0 0,0-1 0,0 1 0,-1 0 0,1-1 0,0 1 0,0-1 1,0 1-1,0-1 0,0 0 0,0 1 0,0-1 0,0 0 0,0 0 0,0 0 0,1 1 0,-1-1 0,1-1 0,36 2-66,-30-1 36,36-4-122,-1-1 1,1-1 0,-1-3-1,-1-2 1,42-16-1,-43 13 131,2 1 0,0 3-1,0 1 1,1 2 0,44-1-1,-87 8 122,-1 0 115,-15 1 127,-117 52-358,29-10 23,-67 13-17,-96 38 188,264-93-181,0-1 1,0 1-1,0 0 1,0 0-1,0 0 1,0 0-1,0 1 1,0-1-1,0 1 1,0-1-1,1 1 1,-3 2-1,4-3-2,0-1-1,0 1 1,0-1-1,0 1 1,0-1-1,1 0 1,-1 1 0,0-1-1,0 1 1,1-1-1,-1 0 1,0 1-1,0-1 1,1 1-1,-1-1 1,1 0-1,-1 0 1,0 1-1,1-1 1,-1 0-1,0 0 1,1 1-1,-1-1 1,1 0-1,-1 0 1,1 0-1,-1 0 1,1 0-1,-1 1 1,0-1-1,1 0 1,-1 0-1,1 0 1,0-1-1,65 4-255,-57-3 343,26-3-111,1-1-1,-1-2 1,0-2-1,0-1 0,60-25 1,-34 13-278,-57 19 122,-15 2 175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7.4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1 190 80,'0'0'88,"0"0"-24,0 0 29,0 0 12,0 0-49,20 9 50,68 25-31,-76-30-47,-1-1 1,1 0-1,0-1 1,1 0-1,-1-1 1,0 0-1,0-1 1,24-2-1,6 0-7,2-2-11,-1-2 0,1-1 1,-1-2-1,64-23 0,-30 9 3,-31 11-15,-1-3-1,-1-1 0,0-3 1,64-36-1,-106 54 33,0-1-1,0 0 0,1 1 1,-1-1-1,-1 0 1,1 0-1,0 0 1,0 0-1,-1 0 1,1 0-1,-1 0 0,0-1 1,1 1-1,-1 0 1,0-1-1,1-4 1,0 0 376,0 16-380,-10 13 287,2-16-254,-1 0 0,0 0 0,0 0 0,0-1 0,0 0 0,-1 0 0,0-1 0,0 0 0,-14 5 0,-9 1-53,-43 8 0,12-3-285,-47 18-1132,85-23 258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26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664 531 288,'0'0'702,"0"0"-225,0 0 124,0 0 84,0 0-87,0-6 21,0-26 1032,-11 36-1475,-8 20-225,1 1 0,-27 53 0,29-48 20,-21 43 64,-41 114-1,14-27 31,62-157-39,2-3-31,0 0 29,0 0-37,1-8-13,0-1-1,0 1 1,1 0 0,0 0 0,0 0 0,1 0 0,0 0 0,7-12 0,41-62-126,-22 37-70,29-50-164,-89 160-786,-194 270 1839,222-329-673,0 0 0,1 0 0,-1 0 0,1 0 0,1 1 0,-1-1 0,1 1 0,0-1 0,0 1 0,1 0 0,0 7 0,0-14-23,0 0-59,0 0-136,23-38-1097,-21 34 1138,-1-1-1,1 0 1,-1 1 0,0-1-1,0 0 1,-1 0-1,1 0 1,-1 0 0,-1-6-1,1 3 255,-1 8-48,-1 0-1,0 0 1,1 0 0,-1 1 0,1-1 0,-1 0-1,0 1 1,1 0 0,-1-1 0,1 1 0,0 0 0,-1 0-1,1 0 1,0 0 0,-1 0 0,1 0 0,-1 1 0,-131 162 952,108-130-726,2 1 1,2 1 0,-18 40 0,34-63-224,0 1-1,1 0 1,1 0 0,0 0 0,1 0 0,1 1-1,0-1 1,1 16 0,6-29 2,0-1 0,0 1 0,0-1 0,0 0 0,10-1 0,-6-3-17,0-1 1,-1 0-1,1 0 1,-1-1-1,0 0 1,0-1-1,15-15 1,-3 4-59,10-9 19,-1-1 0,-1-2-1,-2-1 1,30-42 0,-18 14-452,52-104-1,-88 157 446,0 1 0,-1-1 0,0 0 0,-1 0-1,1-1 1,-1 1 0,0 0 0,-1 0 0,1-8-1,-3 18 28,0-1-1,1 0 0,-1 1 0,-1-1 1,1 0-1,0 0 0,-1 0 1,-3 3-1,-1 2 2,-21 26 110,3 0 1,1 2-1,-23 43 0,38-60 41,1 0 1,1 1-1,0-1 1,2 1-1,0 0 1,1 1-1,1-1 0,0 36 1,2-46-120,1-7-22,0 0 1,0 0-1,0-1 0,0 1 0,0 0 0,1 0 1,-1 0-1,1 0 0,2 5 0,-2-7 7,0 0 1,0 0-1,0 0 0,0 0 0,1 0 0,-1 0 0,0-1 0,1 1 1,-1 0-1,0-1 0,1 1 0,-1 0 0,1-1 0,-1 0 0,1 1 1,-1-1-1,1 0 0,0 0 0,-1 0 0,1 0 0,-1 0 0,3-1 1,0 1 13,1 0 1,0 0 0,0-1 0,0 0 0,0 0 0,0-1 0,-1 1-1,1-1 1,0 0 0,-1 0 0,0-1 0,1 1 0,-1-1 0,4-3 0,-1-1-22,0 1 1,-1-1 0,0 0 0,0-1 0,-1 1 0,0-1 0,4-9 0,5-12-41,-2-2 0,-1 1 0,8-42 0,-18 70 39,35-188-1040,-24 120 1009,-5 42-1,-5 41-79,-6 46 128,-10 4 203,-2-2 0,-3 0 0,-3-1 0,-3-1 0,-35 63-1,52-110-219,0-1 0,0 0-1,-1-1 1,0 1 0,-1-2-1,0 0 1,0 0-1,-1 0 1,-17 8 0,8-6-160,0-1 1,-1-1-1,-1-1 1,-40 9-1,29-6-896,25-7 842,1-2-1,-1 1 0,0-1 0,0 0 1,0 0-1,0-1 0,-9 0 0,65-21 792,-27 13-434,-2 0 0,1-1 0,-1 0 0,-1-2 0,1 0 0,-1-1 0,-1-1 0,0-1-1,-1 0 1,-1-1 0,0-1 0,-1 0 0,0-1 0,-1-1 0,16-26 0,44-70-21,15-26-93,-72 109-46,1 1 0,2 2 0,0 0 1,2 0-1,1 2 0,1 1 1,47-39-1,-67 60 12,0 1 0,0 0 0,0 0 0,1 0 0,-1 0 0,0 0 0,1 1 0,-1-1 0,1 1 0,0 0 0,-1 0 0,1 1 0,0-1 0,-1 1 0,1-1 0,0 1 0,0 1 0,0-1 0,-1 0 0,1 1 0,0 0 0,0 0 0,-1 0 0,1 0 0,-1 0 0,1 1 0,-1-1 0,0 1 0,1 0 0,-1 0 0,0 1 0,0-1 0,0 1 0,-1-1 0,1 1 0,-1 0 0,1 0 0,2 5 0,17 23 184,-1 2 1,21 46 0,-31-55-76,0-1 1,2 0 0,1-1-1,0-1 1,2 0-1,0-1 1,30 27 0,92 89 226,-117-116-265,-1 0-1,32 43 0,-33-39 80,43 43 0,-62-66-153,0-1 0,1 0-1,-1 1 1,0-1 0,1 0-1,-1 0 1,0 1 0,1-1-1,-1 0 1,0 0 0,1 1-1,-1-1 1,0 0 0,1 0-1,-1 0 1,1 0 0,-1 0-1,0 0 1,1 0 0,-1 1-1,1-1 1,-1 0 0,1 0-1,-1-1 1,0 1 0,1 0-1,-1 0 1,1 0 0,-1 0-1,0 0 1,1 0 0,-1 0-1,1-1 1,-1 1 0,7-16 25,-7 14-16,0 0 0,1 0 0,-1-1 0,0 1-1,0 0 1,-1 0 0,1 0 0,0-1-1,-1 1 1,1 0 0,-1 0 0,0 0 0,0 0-1,0 0 1,-1-3 0,-12-11-8,1 0 0,1-1-1,1 0 1,0-1 0,1 0 0,1-1 0,1 0 0,-7-25-1,-7-10 50,-64-183 295,74 207-298,1 0 0,2-1 0,1 0 0,1 0 0,-3-40-1,2-160 183,8 211-221,17-154 75,-17-86 16,-1 253-84,0 1 0,-1 0-1,0 0 1,0 0-1,0 0 1,0 0 0,-1 0-1,0 1 1,-1-1-1,1 1 1,-1 0 0,0 0-1,-9-9 1,-18-28 68,-35-53-211,65 93 127,1 1-1,-1-1 1,0 1-1,0 0 1,0-1-1,0 1 1,0 0-1,0 0 0,0-1 1,0 1-1,-1 0 1,1 0-1,0 0 1,-1 1-1,1-1 1,-1 0-1,1 0 0,-1 1 1,1-1-1,-1 1 1,1-1-1,-1 1 1,1 0-1,-1 0 0,0-1 1,1 1-1,-1 0 1,0 1-1,1-1 1,-1 0-1,1 0 1,-1 1-1,1-1 0,-1 1 1,0-1-1,1 1 1,0-1-1,-3 2 1,0 1-6,-1 0 1,1 0 0,-1 1 0,1-1-1,0 1 1,0 0 0,1 0 0,-1 1-1,1-1 1,-4 7 0,-34 73-69,-42 116 0,56-125 93,-3-2-1,-64 110 0,89-175-7,-2 4-2,0-1 0,0-1 0,-1 1-1,-13 11 1,20-19 30,1-2 54,0-1-145,16-28-166,1 1 0,30-35 0,-26 35-1,-1-1 0,18-33 0,-4-6-252,-5 10 157,45-68 0,-69 113 138,-18 23 14,1 3 127,-12 14 34,1 0 1,1 2 0,1 0 0,2 2 0,-26 58-1,41-61-32,4-28 27,15-12-30,0-1 0,-1 0 0,-1 0-1,1-2 1,-2 1 0,0-2 0,17-26 0,-19 27-34,32-58-453,-26 43 284,-39 108-248,1-25 399,-40 115 1087,54-143-719,2 1 1,0 0 0,2 0 0,-1 45 0,6-77-246,0-1 1,1 1 0,0-1-1,0 1 1,0 0 0,1 0 0,0 0-1,0 0 1,0 1 0,4-6 0,10-15-89,4-25-828,-1-1 0,-3-1 1,20-96-1,-11 39 170,-48 188 1422,-52 211 2442,74-290-3147,0 0 1,0 0-1,1-1 1,-1 1 0,0 0-1,0 0 1,0 0-1,0 0 1,0 0-1,0 0 1,0 0 0,1 0-1,-1 0 1,0 0-1,0 0 1,0 0-1,0 1 1,0-1 0,0 0-1,1 0 1,-1 0-1,0 0 1,0 0-1,0 0 1,0 0 0,0 0-1,0 0 1,0 0-1,0 0 1,0 0-1,0 0 1,1 1 0,-1-1-1,0 0 1,0 0-1,0 0 1,0 0-1,0 0 1,0 0 0,0 0-1,0 1 1,0-1-1,0 0 1,0 0-1,0 0 1,0 0-1,0 0 1,0 0 0,0 0-1,0 1 1,0-1-1,0 0 1,0 0-1,0 0 1,0 0 0,0 0-1,0 0 1,0 0-1,0 1 1,-1-1-1,1 0 1,0 0 0,0 0-1,0 0 1,0 0-1,0 0 1,0 0-1,10-10-83,12-20-176,-13 13-219,0 0 0,10-29-1,-3 0-598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12886,'0'0'2513,"22"4"-1851,-9-1-632,13 3 108,0-1 0,1-1-1,-1-1 1,1-2-1,41-2 1,-66 0-133,1 0-1,-1 1 1,0-1 0,1 0 0,-1 0-1,0 0 1,0 0 0,0-1-1,0 1 1,0-1 0,0 1-1,0-1 1,0 0 0,-1 1-1,1-1 1,-1 0 0,1 0-1,-1 0 1,0 0 0,0-1 0,0 1-1,0 0 1,0 0 0,0-1-1,-1 1 1,1-1 0,-1 1-1,1 0 1,-1-1 0,0 1-1,0-1 1,0-2 0,0 0-53,0 0 0,-1-1 1,1 1-1,-1 0 0,0 0 1,-1 0-1,1 0 0,-1 0 1,0 0-1,0 0 0,0 1 1,-1-1-1,0 1 0,-3-5 1,-1 2-66,0 1 0,0 1 0,0-1 0,-1 1 0,0 0 0,0 1 1,0 0-1,0 0 0,-1 1 0,1 0 0,-1 0 0,0 1 0,0 0 0,0 1 0,0 0 0,-1 0 1,1 1-1,0 0 0,0 1 0,0 0 0,-10 2 0,17-2 112,1-1 1,-1 0-1,1 1 0,0-1 0,-1 1 1,1-1-1,-1 1 0,1 0 0,0 0 1,-1 0-1,1 0 0,0 0 0,0 0 1,0 0-1,0 0 0,0 0 0,0 0 1,0 0-1,0 1 0,0-1 0,1 0 1,-1 1-1,1-1 0,-1 1 0,1-1 1,-1 1-1,1-1 0,0 1 0,-1-1 1,1 1-1,0-1 0,0 1 0,0-1 1,0 1-1,1-1 0,-1 1 0,0-1 1,1 1-1,-1-1 0,1 1 0,-1-1 1,1 1-1,-1-1 0,1 0 0,0 1 1,0-1-1,0 0 0,0 0 0,0 0 1,0 0-1,0 0 0,0 0 0,1 0 1,-1 0-1,0 0 0,2 1 0,13 4 98,0 0 0,0-2 1,1 1-1,-1-2 0,23 2 0,93 2 506,-78-5-492,42 3-365,-99-27-4807,-6-5 155,1-4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 8900,'0'0'534,"6"18"597,75 295 3663,-78-306-4524,-6-24-297,-8-29-531,-12-15-349,-28-87-1500,44 124 2275,2-1 0,0 1 0,2-1-1,0-27 1,3 50 129,0 1 0,1 0-1,-1 0 1,1 0 0,0 0 0,-1 0-1,1 0 1,0 0 0,0 0 0,0 0 0,-1 0-1,1 0 1,0 0 0,0 0 0,0 0-1,1 1 1,-1-1 0,0 1 0,0-1 0,0 0-1,0 1 1,1 0 0,-1-1 0,0 1-1,0 0 1,1 0 0,-1-1 0,0 1-1,1 0 1,-1 0 0,0 0 0,2 1 0,45 1-8,-43-1 11,0 1 1,0 0 0,-1-1 0,1 2-1,0-1 1,-1 0 0,0 1 0,0 0 0,1 0-1,-2 0 1,1 0 0,0 1 0,-1 0-1,1-1 1,-1 1 0,0 0 0,-1 0-1,1 1 1,2 4 0,-1 0 24,1 0 1,-2 1 0,1-1-1,-1 1 1,-1 0-1,0 0 1,0-1 0,0 16-1,-2-22-20,-1-1-1,1 0 1,0 0-1,-1 0 1,0 0 0,1 0-1,-1 1 1,0-1-1,0 0 1,0-1-1,0 1 1,-1 0 0,1 0-1,-1 0 1,1-1-1,-1 1 1,1 0-1,-1-1 1,0 0 0,0 1-1,0-1 1,0 0-1,0 0 1,-3 2-1,-1-1-7,-1 0-1,1 0 0,0 0 0,0-1 0,-1 1 0,1-2 0,-13 2 0,18-3-35,0 1 1,0-1-1,1 0 1,-1 1-1,0-1 1,1 0 0,-1 1-1,0-1 1,1 0-1,-1 1 1,1-1-1,-1 0 1,1 0-1,-1 0 1,1 0-1,0 0 1,-1 1-1,1-1 1,0 0-1,0 0 1,0 0-1,0 0 1,0 0 0,0 0-1,0 0 1,0 0-1,0 0 1,0 0-1,0 0 1,1 1-1,-1-1 1,0 0-1,1-1 1,0-2-27,-1 0 1,1 0-1,0 0 0,1 0 1,-1 0-1,1 0 1,2-5-1,0 5 56,0 0 1,1 0-1,-1 0 1,1 1-1,0-1 1,0 1-1,0 0 0,0 1 1,1-1-1,-1 1 1,1 0-1,0 1 0,11-3 1,9 0 296,51-2-1,-32 3-11,-39 3-188,6-1 141,1 0-1,-1-1 0,0 0 1,23-8-1,-33 9-196,1 0 0,0 0 0,-1 0 0,1-1 0,-1 1 0,0-1 0,0 1-1,1-1 1,-1 0 0,0 0 0,0 0 0,-1 0 0,1 0 0,0-1 0,-1 1 0,0 0 0,1-1 0,-1 1-1,0-1 1,0 0 0,0 1 0,-1-1 0,1 1 0,-1-1 0,1 0 0,-1 0 0,0-2 0,0 3-34,0-1 0,0 1 1,0 0-1,0 0 0,0 0 1,0 0-1,-1 0 0,1 0 1,-1 0-1,1 0 0,-1 0 1,0 1-1,0-1 0,0 0 1,0 0-1,0 0 0,0 1 1,-1-1-1,1 1 0,-1-1 1,-1-1-1,0 2-9,0-1-1,0 1 1,-1 0 0,1 1 0,0-1-1,0 0 1,0 1 0,-1 0-1,1-1 1,0 1 0,-1 0-1,1 1 1,-6 0 0,6 0 28,1 0 1,-1 0-1,1 0 0,-1 1 1,1-1-1,-1 1 0,1-1 1,0 1-1,0 0 0,0 0 1,0 0-1,0 0 0,1 0 1,-1 0-1,1 0 0,-1 1 1,1-1-1,0 0 0,0 1 1,0-1-1,-1 4 1,-2 5 93,0-1 0,1 1 1,-2 19-1,3-20-18,1 1 0,1-1 0,-1 0 0,2 0 0,-1 1 0,4 12 0,-3-20-101,0 0 1,0 0-1,0 0 1,1 0-1,-1 0 1,1 0-1,0 0 0,0 0 1,0-1-1,0 1 1,1-1-1,-1 0 1,1 1-1,-1-1 1,1 0-1,0 0 0,0-1 1,0 1-1,0 0 1,0-1-1,0 0 1,0 0-1,5 1 0,0 0-381,-1 0 0,1-1 0,0 0 0,-1-1 0,1 0 0,10 0 0,13-4-3016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62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13 15 288,'0'0'865,"0"0"-497,-12 112 32,12-93-208,0-6-144,0-8-48,0-5 0,0 0 32,0 0 64,0-7-96,10-17-96,9-14-112,-1-6-576,-5-7-417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96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5 32 0,'-1'19'307,"-2"300"1859,19-354-1987,-8 12-432,-2-1 0,-1 0-1,0 0 1,1-36 0,-3-91-936,-3 122 1534,-4 432 1920,20-411-2425,-9-2 34,0-1 0,-1 1 0,0-1 1,-1-1-1,0 1 0,-1-1 1,0 0-1,2-12 0,3-15-493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9.42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124 210 160,'0'0'331,"0"19"21,0 137 913,-2-186-1433,-1 0 1,-2 0-1,-1 1 1,-2 0-1,0 0 1,-23-50-1,26 68 127,-5-17-188,5 13 226,0 1 0,-1 0 0,-1 0 1,-11-19-1,13 105 729,5-68-749,4 30 51,-3-33-63,0 0 0,-1 0-1,1 0 1,0 0 0,0-1 0,0 1-1,0 0 1,0 0 0,0 0-1,0-1 1,0 1 0,0-1-1,0 1 1,0-1 0,1 1-1,-1-1 1,0 0 0,0 1-1,0-1 1,1 0 0,-1 0-1,0 0 1,0 0 0,1 0 0,1 0-1,7 0-332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12.80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833 38 400,'0'0'235,"0"0"-91,0 0-29,0 0 29,0 0-43,12-17 355,-9 14-546,12-10-106,-17 9 254,-11 4 8,10 1-64,0 0 1,0 0-1,1 1 1,-1-1-1,0 1 1,1-1-1,-1 1 1,1 0 0,0 0-1,-1 0 1,1 0-1,0 1 1,0-1-1,1 0 1,-1 1-1,0 0 1,1-1-1,-1 1 1,1 0-1,0 0 1,0 0 0,0-1-1,0 7 1,-3 4-1,1 0 1,1-1 0,0 1 0,0 16-1,2-24-57,0 1-1,0-1 0,-1 0 0,0 0 1,0 0-1,-1 0 0,1 0 0,-1 0 1,0-1-1,0 1 0,-1 0 0,1-1 1,-1 0-1,0 1 0,0-1 0,-1 0 1,1-1-1,-5 5 0,-94 100 447,-41 50 884,125-134-1147,0 1 0,2 0 0,1 2 0,1-1-1,-12 34 1,18-37-96,-2 0 0,0 0 0,-1-1 0,-1-1 0,-1 1 0,-23 27 0,4-15 43,24-26-55,0 1 0,0-1 0,1 1 0,0 0 1,1 0-1,0 1 0,0 0 0,-7 20 1,9-21 8,-1 0 1,0 0 0,0 0 0,-1-1 0,0 0 0,-1 0 0,-9 9 0,-15 19 229,3-7-159,28-29-99,0 0 0,-1 0 0,1 0 1,0 1-1,0-1 0,0 0 0,0 0 0,0 0 0,0 0 0,0 0 0,0 0 0,-1 0 0,1 0 0,0 0 0,0 0 0,0 0 0,0 0 0,0 0 0,-1 0 0,1 0 1,0 0-1,0 1 0,0-1 0,0-1 0,0 1 0,0 0 0,-1 0 0,1 0 0,0 0 0,0 0 0,0 0 0,0 0 0,0 0 0,0 0 0,-1 0 0,1 0 0,0 0 1,0 0-1,0 0 0,0 0 0,0 0 0,0-1 0,0 1 0,-1 0 0,1 0 0,0 0 0,0 0 0,0 0 0,0 0 0,0 0 0,0-1 0,0 1 0,0 0 0,0 0 1,0 0-1,0 0 0,0 0 0,0-1 0,0 1 0,0 0 0,8-22-43,18-27-249,41-55 0,6-13 348,-175 276 225,64-106-131,2 2 1,-35 75-1,80-145-190,0 1-1,1 1 1,23-25 0,-4 4-50,69-90-253,96-160-1,-194 283 343,32-52-251,42-53 0,-74 105 244,0 1 0,0 0 0,0-1-1,0 1 1,0 0 0,0 0 0,1-1 0,-1 1-1,0 0 1,0 0 0,0-1 0,0 1 0,0 0-1,1 0 1,-1-1 0,0 1 0,0 0-1,0 0 1,1 0 0,-1-1 0,0 1 0,0 0-1,1 0 1,-1 0 0,0 0 0,0 0 0,1 0-1,-1 0 1,0-1 0,0 1 0,1 0 0,-1 0-1,0 0 1,1 0 0,-1 0 0,0 0-1,0 0 1,1 0 0,-1 0 0,0 1 0,1-1-1,-1 0 1,0 0 0,0 0 0,1 0 0,-1 0-1,0 0 1,0 0 0,1 1 0,-1-1 0,0 0-1,0 0 1,1 1 0,0 21-90,-8 30 124,-2-18 93,1 1-1,2 0 1,1 1-1,0 41 1,6-77-101,0-1 0,0 1 0,0 0 0,0 0 1,0 0-1,0-1 0,0 1 0,0 0 0,-1-1 0,1 1 0,0-1 0,0 1 1,0-1-1,-1 1 0,1-1 0,0 0 0,1-1 0,9-15-231,0-1-1,-1-1 0,-1 1 1,-1-2-1,-1 1 0,0-1 1,4-23-1,-10 39 79,0 48 65,-1-41 133,1 1 1,-1-1-1,0 1 0,1-1 1,0 1-1,0-1 0,0 0 1,0 1-1,0-1 1,1 0-1,-1 0 0,1 0 1,3 4-1,-4-7-31,0 1 1,0-1-1,0 0 0,1 1 0,-1-1 1,0 0-1,0 0 0,0 0 0,0 0 1,0 0-1,1 0 0,-1-1 0,0 1 1,0 0-1,0 0 0,0-1 0,0 1 1,0-1-1,0 1 0,0-1 0,0 1 1,0-1-1,0 0 0,0 1 0,0-1 1,0 0-1,1-1 0,27-28 113,-20 20-60,-6 7-81,17-17-537,-1 0 0,0-2 1,-1 0-1,-2-1 0,20-34 1,-37 65 913,0 0 0,1 1 0,-1-1 0,2 0 0,0 10 0,1 9 18,-3 5-3,0-19-221,1 0 0,0 1 0,4 23 1,0-35-24,2-11-145,3-10-127,-1-4-580,-2-1-1,0 0 0,-2 0 1,4-40-1,-5 29 420,2 27 322,3 16 77,4 18 326,30 102 1594,-30-83-1471,3-1 0,39 83 0,-49-163-957,-5 22-66,-1 0 1,0 0-1,-2 0 1,1 0-1,-1 1 1,-1-1 0,-1 1-1,-6-15 1,4 19 514,2 12-18,2 17 8,0 250 3463,3-270-3498,0 2 7,0-1-1,0 1 1,0 0-1,0 0 1,0 0 0,0 0-1,1-1 1,-1 1-1,1 0 1,-1 0-1,1 0 1,-1-1 0,1 1-1,0 0 1,0-1-1,2 3 1,-1-55-724,-3 34 400,-1-1-1,-1 1 1,0 0 0,-1 0-1,-1 1 1,0-1-1,-11-20 1,-2-2 20,-43-64 1,60 101 321,-1-1 0,1 0 0,-1 1 0,1-1 0,-1 1 0,0 0 0,0-1 0,0 1 0,0 0 0,-1 0 0,1 0 0,-1 1 0,1-1 0,-1 1 0,1-1 0,-1 1 0,0 0 0,0 0 0,1 0 0,-7-1 0,8 3-42,0 1-1,0 0 1,1-1 0,-1 1 0,0 0-1,1-1 1,-1 1 0,1 0 0,-1 0-1,1-1 1,0 1 0,0 0 0,0 0-1,0 0 1,0-1 0,1 4 0,-1-2-3,-1 17 11,0 0-1,2 0 1,0 0 0,2 0-1,0 0 1,1 0-1,1 0 1,1-1 0,8 20-1,-6-23 5,28 53 60,-33-64-56,0 0 0,1 0 0,-1 0 0,1-1 0,0 1 0,1-1 1,-1 0-1,1-1 0,0 1 0,10 5 0,-15-9 114,-1-10-303,-2-1 0,1 1 0,-1 0-1,-1 0 1,0 0 0,0 0 0,-1 1 0,-9-13-1,-6-10 27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14.54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4 780 192,'0'0'288,"0"0"83,0 0-187,0 0-195,-4-8 19,5 11 22,-1 0-1,1 0 0,0 0 0,0 0 1,1 0-1,-1 0 0,0 0 0,1 0 1,0-1-1,-1 1 0,1-1 0,0 1 0,1-1 1,-1 0-1,0 1 0,1-1 0,-1 0 1,1-1-1,-1 1 0,1 0 0,6 2 0,-7-42 1778,-3-33-2141,-18-138 1,13 159 331,3 1 1,2 0 0,7-63 0,-1-21-419,-5 125 344,0-3-138,0-1 0,0 1-1,1 0 1,1 0-1,0 0 1,3-11 0,32 11-88,-23 4 349,-4 5 132,-8 23-69,-4 168 236,10 294 1144,-5-436-1420,33 283 401,-25-249 57,-7-45-446,2-1 0,1 0 1,13 40-1,-13-62-21,1 0 0,0-1 0,1 0 0,1 0-1,0-1 1,0 0 0,1-1 0,0 0 0,15 9 0,11 12 173,-34-28-219,1 1 1,-1-1 0,1 0-1,-1 0 1,1 0-1,0-1 1,1 0-1,-1 1 1,0-1 0,0 0-1,1-1 1,-1 1-1,1-1 1,0 0-1,-1 0 1,1-1-1,7 1 1,-11-1-85,30-7-283,-19-12-1516,-12 13 473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4.69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606 16 224,'0'0'560,"0"0"-21,0 0 104,0 0-139,0 0 35,-6-15 2826,4 15-3375,0 1 1,0-1 0,0 1-1,0-1 1,0 1 0,0 0-1,0 0 1,1 0 0,-1 0-1,0 0 1,1 0-1,-1 1 1,1-1 0,-1 0-1,1 1 1,0-1 0,-2 3-1,-23 35-1,15-23 1,-9 16 6,1 1-1,2 0 1,-23 63-1,-23 112 2,55-180 3,20-110-1147,20-9 640,-10 33-10,17-78-1,-32 116 520,0-6 0,-9 23 85,-8 12 107,-11 16-198,1 0 1,2 2-1,-28 51 0,-34 94 324,69-146-243,-11 32 261,-20 80 0,6-15 87,15-56-358,3 1 0,-17 125-1,8 206 183,25-370-202,-9 53 0,6-53 6,-2 55 0,6-39 165,-1 0 1,-17 86 0,-2-8 136,16-73-475,6-24-19,3-41 136,1-1-1,1 1 1,1 0 0,8-14-1,3-9 2,68-196-519,-25 56 205,-48 144 147,0-2-28,2 1 1,30-53 0,-39 79 180,-1 0-1,1 1 1,1 0 0,-1 0 0,1 1 0,1 0 0,-1 0-1,1 0 1,1 1 0,-1 0 0,1 1 0,0 0 0,0 0-1,17-5 1,-22 8 20,1 1 0,-1 0-1,1 0 1,0 0 0,-1 1 0,1-1-1,0 1 1,-1 0 0,1 0-1,0 1 1,0-1 0,-1 1 0,1 0-1,-1 1 1,1-1 0,-1 1-1,1-1 1,-1 2 0,0-1 0,0 0-1,0 1 1,0-1 0,0 1-1,-1 0 1,1 1 0,-1-1 0,0 1-1,0-1 1,0 1 0,0 0-1,-1 0 1,4 6 0,20 34 327,35 81 0,-32-63-19,22 55-88,5 51 285,11-9-327,-10-53-142,-57-105-44,1-1-1,-1 1 1,0 0 0,0-1 0,1 1-1,-1 0 1,0-1 0,0 1 0,1-1-1,-1 1 1,1-1 0,-1 1 0,1-1-1,-1 1 1,1-1 0,-1 1 0,1-1-1,-1 0 1,1 1 0,-1-1 0,1 0-1,0 1 1,-1-1 0,1 0 0,-1 0-1,1 1 1,0-1 0,1 0 0,5-16-366,-4-33 97,-3 49 300,-2-47-22,-8-47 0,4 47-6,-1-49 0,8 51 21,0 16 42,-1 1-1,-1-1 1,-2 0-1,-11-55 1,-19-74 183,24 107-164,-3-81 0,8 73-56,2-189 93,4 128 68,3 16 44,-1 66-97,-3 0-1,-3-50 0,-3 63-104,-2 1 1,0 0-1,-1 1 0,-22-43 0,25 54 5,-9-12-52,0 0-1,-23-30 1,-8-11-102,22 29 51,14 25 5,2-1 0,-1 0 0,2-1 0,-9-20 0,8 15-73,2 18-98,0 28-143,3-7 460,-26 121-88,-63 195 0,88-324-47,-3 6 151,4-17-217,2-11-261,1-3 248,1 0 0,1 0 1,0 0-1,1 1 0,0 0 1,1-1-1,6-9 0,10-29-19,-16 34 83,0 0 0,-1 0 0,-1 0 0,-1-1 0,1-27 0,-18 46-595,5 5 555,0-1 0,1 2 0,0 0 0,0 0-1,1 0 1,0 1 0,1 0 0,0 1 0,-9 16 0,-6 5 109,2-5-22,-5 5 327,2 1 1,1 1 0,-23 47-1,93-121-566,-27 20 118,57-66-538,-71 78 474,0 0-1,-1-1 1,0 0-1,0 0 1,-1 0-1,-1-1 1,6-19-1,-10 30 210,1 0 0,-1-1 0,0 1-1,0 0 1,0 0 0,0 0 0,0 0 0,0-1 0,0 1 0,0 0 0,0 0 0,0 0-1,0 0 1,0-1 0,0 1 0,0 0 0,0 0 0,0 0 0,0-1 0,0 1 0,0 0-1,0 0 1,0 0 0,0 0 0,0-1 0,0 1 0,-1 0 0,1 0 0,0 0 0,0 0-1,0-1 1,0 1 0,0 0 0,0 0 0,-1 0 0,1 0 0,0 0 0,0 0 0,0 0-1,0 0 1,0-1 0,-1 1 0,1 0 0,0 0 0,0 0 0,0 0 0,-1 0-1,1 0 1,0 0 0,0 0 0,0 0 0,0 0 0,-1 0 0,1 0 0,-15 7 34,-11 13-29,-9 15 459,1 1 0,2 1 0,-52 82 1,83-119-469,1 0 1,0 0 0,0 0 0,-1 1 0,1-1 0,0 0-1,0 0 1,0 1 0,-1-1 0,1 0 0,0 0 0,0 1 0,0-1-1,0 0 1,-1 1 0,1-1 0,0 0 0,0 0 0,0 1-1,0-1 1,0 0 0,0 1 0,0-1 0,0 0 0,0 1 0,0-1-1,0 0 1,0 1 0,0-1 0,0 0 0,1 1 0,-1-1-1,0 0 1,0 0 0,0 1 0,0-1 0,0 0 0,1 1 0,-1-1-1,0 0 1,0 0 0,1 1 0,-1-1 0,0 0 0,0 0-1,1 0 1,-1 0 0,1 1 0,20-6-88,23-16-390,193-149-2199,-271 215 3659,7-13-809,-34 39 1011,2 2-1,-71 119 1,126-186-1130,3-4-45,0-1-1,0 0 1,0 1-1,1-1 1,-1 1-1,0 0 0,1-1 1,-1 1-1,1 0 1,0-1-1,0 1 1,-1 0-1,1-1 0,0 3 1,20-6-398,-5-7 227,-1-1 0,0-1 0,-1 0 0,0 0 0,-1-2 0,13-15 0,3-1-59,-9 9 33,-6 8-182,0-1 0,-1-1 0,20-28 0,-32 42 353,0-1 0,1 1-1,-1 0 1,0 0 0,0-1-1,1 1 1,-1 0 0,0 0 0,0-1-1,0 1 1,1 0 0,-1-1-1,0 1 1,0 0 0,0-1-1,0 1 1,0 0 0,0-1-1,1 1 1,-1 0 0,0-1-1,0 1 1,0 0 0,0-1-1,0 1 1,-1-1 0,1 1 0,0 0-1,0-1 1,0 1 0,0 0-1,0-1 1,0 1 0,0 0-1,-1-1 1,1 1 0,0 0-1,0 0 1,-1-1 0,1 1-1,0 0 1,0-1 0,-1 1-1,1 0 1,0 0 0,-1 0 0,1-1-1,0 1 1,0 0 0,-1 0-1,1 0 1,-1 0 0,-18 3-81,1 10 284,-1 0 1,2 1 0,0 1 0,1 1-1,0 0 1,-23 33 0,28-36 125,6-6-106,-2-1-54,1 1 0,0 0 0,0 1 0,1-1 0,0 1 0,1 0 0,-1 0 1,1 1-1,1-1 0,0 1 0,0 0 0,-3 14 0,44-25-90,-21-7-195,0 0 0,-1 0 0,0-2 0,-1 0 0,20-19 0,15-10-628,-25 21 523,-6 5-425,1 0-1,22-12 0,-43 35 693,-7 7 374,-43 54 895,17-24 279,-57 100 1,91-139-1825,9-10 136,11-11 10,124-111-3854,-188 169 5208,2 2 0,-71 101 0,111-144-1193,0 0 0,0 0 0,1 0 0,-1 0-1,1 0 1,0 1 0,0-1 0,-2 6 0,2-5-109,27-8-969,-13-3 675,-1-1 1,-1-1-1,1 0 0,-2-1 0,1 0 0,-1 0 0,15-21 1,-12 12-826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05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38 34 512,'0'0'961,"0"0"-161,0 0-464,0 0 240,0 0-576,0 0 32,0 0-48,-37 82 64,37-82-48,0 0 129,8 0-129,9-15 0,1-5-16,1-6-401,-2-1-31,-3-1-768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39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19 0 384,'0'0'688,"0"0"-159,-15 106 31,13-79 192,0-7-464,2-7-63,0-4 111,0-7-288,0-2-48,0 0 48,0 0 48,0 0 16,0-7-112,0-14-272,6-7-64,3-3-337,-5-1-287,2-2-865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8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117 244 720,'-4'1'68,"1"-1"-1,-1 1 1,1 0-1,0 0 1,-1 0-1,1 1 1,0-1-1,0 1 1,0 0-1,0 0 1,0 0-1,0 0 0,1 0 1,-1 1-1,1-1 1,-1 1-1,-3 5 1,2 1 158,0 0 0,1 0 1,0 0-1,0 0 0,-2 16 0,4-18-111,-3 13 386,0 1 1,-1 35 0,5-55-468,0-1 12,0 0 15,0 0-125,9-60-1086,-3 43 552,-1 0 1,-1-1-1,0 0 1,-2 0-1,2-29 0,-4 46 895,-1 12 103,-4 20 279,-15 50-1,12-56-108,1 1 0,2 0 0,0 0 0,0 38 0,5-63-621,2-7 57,0 0-1,1 1 0,0-1 1,0 1-1,1 0 1,-1 0-1,7-7 0,9-13-189,127-238-751,-65 112 603,-73 138 339,-5 8 3,0 1-1,0-1 0,-1 1 1,1-1-1,-1 0 1,0 0-1,2-10 0,-4 15 26,0 11 128,-2 304 669,2-315-898,4-10-119,13-22-37,-8 15-227,-1 1 1,0-1-1,5-19 0,-6 2-796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6.88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0 524 1056,'0'0'542,"0"17"186,0 126 1137,24-174-1473,-15 11-726,-1-1-1,0 0 0,-1 0 1,-2-1-1,0 0 0,-1 0 1,-2 0-1,1-39 0,-5 133 738,3 78 1150,0-132-1286,1 0 1,1 1 0,1-1 0,1 0-1,12 32 1,-17-49-254,0-1 0,0 0 0,0 0 0,0 1-1,0-1 1,0 0 0,0 1 0,0-1 0,0 0 0,0 1 0,0-1 0,1 0 0,-1 1 0,0-1-1,0 0 1,0 0 0,0 1 0,1-1 0,-1 0 0,0 0 0,0 1 0,1-1 0,-1 0-1,0 0 1,0 0 0,1 0 0,-1 1 0,0-1 0,0 0 0,1 0 0,-1 0 0,0 0-1,1 0 1,-1 0 0,0 0 0,1 0 0,-1 0 0,0 0 0,1 0 0,-1 0 0,0 0-1,0 0 1,1 0 0,-1 0 0,0 0 0,1 0 0,-1 0 0,0 0 0,1 0 0,-1-1-1,0 1 1,0 0 0,1 0 0,-1 0 0,0-1 0,1 1 0,10-26 203,4-39-538,-9-2-1540,-3-119 0,-3 109 1547,3 165 1293,4 1 0,22 97 0,-18-235-1184,-6-24-571,-4 1 1,-2-1 0,-4 0 0,-20-107-1,-3-3 1465,28 181-666,0 1 1,0 0-1,0 0 1,-1-1-1,1 1 1,0 0-1,-1 0 1,1-1-1,0 1 1,-1 0-1,0 0 1,1 0-1,-1 0 1,0 0-1,1 0 1,-1 0-1,0 0 1,0 0-1,0 0 1,0 0-1,0 0 1,0 0-1,0 1 1,0-1-1,-2 0 1,2 1-6,0 0 0,0 0 0,0 0 0,0 0 0,0 1 1,0-1-1,0 1 0,0-1 0,0 0 0,0 1 0,0 0 0,0-1 1,0 1-1,0-1 0,1 1 0,-1 0 0,0 0 0,0 0 1,1-1-1,-1 1 0,0 0 0,1 0 0,-1 0 0,1 0 1,-1 0-1,1 0 0,0 0 0,-1 0 0,1 0 0,0 2 0,-9 23 50,2 1-1,2 0 1,0 1-1,-2 40 1,7 118 509,2-89-395,-3-67-26,1 36-55,0-62-97,0 1 0,1-1 0,0 1 0,0-1 0,0 0 0,0 1 0,1-1 0,0 0 0,0 0 0,4 8 0,-6-12-4,1 0-1,-1 0 1,0 1-1,0-1 0,1 0 1,-1 0-1,0 0 1,0 1-1,1-1 0,-1 0 1,0 0-1,0 0 0,1 0 1,-1 0-1,0 0 1,1 0-1,-1 1 0,0-1 1,1 0-1,-1 0 0,0 0 1,1 0-1,-1 0 1,0 0-1,1-1 0,-1 1 1,0 0-1,1 0 1,-1 0-1,0 0 0,0 0 1,1 0-1,-1 0 0,0-1 1,1 1-1,-1 0 1,0 0-1,0 0 0,0-1 1,1 1-1,-1 0 1,0 0-1,0-1 0,0 1 1,1 0-1,-1-1 0,0 1 1,0 0-1,0 0 1,0-1-1,0 1 0,0 0 1,0-1-1,0 1 1,1 0-1,-1-1 0,0 1 1,0 0-1,-1-1 0,1 1 1,0 0-1,0-1 1,0 1-1,0-1-13,6-18-234,5-22-802,13-77 0,-19 59-449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10613,'0'0'0,"-117"44"-448,92-22 256,2 3-657,-1 4-1152,3-2 401,1-5-2626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7.46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1 416,'2'25'1035,"33"254"1180,-15-195-1792,39 108-1,-55-266-531,-3 27-584,-3-1 0,-15-86 1,13 107 555,4 21 128,-1 0 0,1 1 0,-1-1 0,-1 0 0,1 1 0,-1-1 0,0 1 0,0-1 0,-4-6 0,4 29 22,19 240 1620,-13-215-1302,10 242 1123,-14-283-1427,0-1-27,-28-143-3823,6 47 2435,18 76 1044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8.23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330 182 256,'0'0'432,"5"17"182,0 4-457,2 5 3,0 0 0,2-1 1,15 34-1,-23-114-75,-6 32-243,-2 2 0,-1-1-1,0 1 1,-2 0 0,0 0 0,-21-29 0,4 4 136,24 40 65,-1 0-1,0 0 0,0 0 0,0 0 0,-1 1 0,0-1 0,0 1 0,-1 0 0,-9-6 0,12 9-33,0 0 1,-1 0 0,1 1-1,-1 0 1,0-1-1,1 1 1,-1 1-1,0-1 1,0 0 0,0 1-1,1 0 1,-1 0-1,0 0 1,0 0 0,0 1-1,1-1 1,-1 1-1,0 0 1,0 0 0,-4 2-1,3 0 42,1-1 0,-1 1 0,0 0 0,1 0 0,0 1 0,0-1 0,0 1 0,0 0 0,0 0 0,1 1 0,0-1 0,0 1 0,0-1-1,0 1 1,-3 9 0,2-4 11,0 1 0,1-1 0,0 1 0,1 0 0,0 0-1,1 0 1,-1 12 0,2-23-78,-59 0-1894,58 0 2086,1 0-72,1-1-126,-1-1 0,1 0 0,-1 0 0,1 1 0,0-1 0,0 0 0,0 1 0,0-1 0,0 1 0,0-1 0,0 1 0,0-1 0,1 1 0,-1 0 0,1 0 1,1-2-1,30-19 55,-26 17-80,6-3 59,-1 1-1,1 0 0,1 1 1,-1 0-1,1 1 1,0 1-1,1 0 1,-1 1-1,1 0 0,-1 1 1,1 1-1,0 1 1,16 0-1,-30-3-280,-1-1-81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30.69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224 518 0,'0'0'240,"-20"-5"-90,-15-1-128,2-1 16,-45-14 0,75 20-15,0 0-1,0 0 1,0-1-1,0 1 1,0 0-1,0-1 0,1 0 1,-1 0-1,1 0 1,-1 0-1,1 0 1,0 0-1,0 0 1,0-1-1,0 1 1,0-1-1,0 0 1,1 0-1,-1 1 0,1-1 1,-2-5-1,1-2-32,0 0-1,1 0 1,0 0-1,1 0 1,1-14-1,0-5-129,0 11 95,1-1-1,1 1 1,1 0 0,0 0 0,14-35-1,-9 29 314,11-51 0,-18 18-201,-3 32-457,1 24 342,0 1 0,0 27-21,0 11 292,2 1 0,1-1 1,2 0-1,2 0 0,22 70 0,-29-107-216,0 0 0,0 0 0,0-1 0,0 1 0,0 0 0,1 0 0,-1 0 0,0 0-1,1-1 1,-1 1 0,1 0 0,-1 0 0,1 0 0,-1-1 0,1 1 0,-1 0 0,1-1 0,0 1 0,-1-1-1,1 1 1,0-1 0,0 1 0,-1-1 0,1 1 0,0-1 0,0 1 0,0-1 0,0 0 0,-1 0 0,1 1 0,0-1-1,0 0 1,1 0 0,0-1-4,-1 0 0,1 0 0,0 0 0,-1-1 0,1 1-1,-1 0 1,1-1 0,-1 1 0,0-1 0,0 1 0,0-1 0,0 0 0,2-3-1,24-63-394,-19 27-409,5-76 1,-7 175 1421,2 1 0,17 61-1,-10-60 331,11 122 0,20 249 90,-12-278-485,-4-27-154,-7 74-229,-19-153-154,0 6-5,-2-9 60,17 82 1,3-61-21,-17-53-41,0 1-1,-1 0 1,0 0-1,-1 0 0,0 1 1,1 22-1,-4-34-16,0 0 0,1 0 1,-1 0-1,1 0 0,-1 0 0,1 0 1,0 0-1,0-1 0,0 1 0,0 0 0,2 2 1,-2-3-1,0 0 0,-1 0 1,1 1-1,0-1 1,0 0-1,-1 0 0,1 1 1,-1-1-1,1 0 0,-1 1 1,1-1-1,-1 0 1,0 1-1,1-1 0,-1 1 1,0-1-1,0 0 0,0 1 1,0-1-1,-1 1 1,1-1-1,0 0 0,-1 1 1,1-1-1,-1 1 0,1-1 1,-1 2-1,0-3-6,1 1 1,0-1-1,0 1 0,0 0 0,0-1 0,-1 1 0,1 0 0,0-1 1,0 1-1,0 0 0,1-1 0,-1 1 0,0 0 0,0-1 1,0 1-1,0-1 0,1 1 0,-1 0 0,0-1 0,0 1 0,1-1 1,-1 1-1,0-1 0,1 1 0,-1 0 0,1-1 0,-1 0 1,1 1-1,-1-1 0,1 1 0,-1-1 0,1 0 0,-1 1 1,1-1-1,0 0 0,-1 1 0,1-1 0,0 0 0,7 7-139,-8-6 101,0-1-11,0 0 115,0 0 64,0 1 29,0 0-994,0-7-1434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31.84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35 0 224,'0'0'550,"0"0"23,0 18 182,0 164 1356,-14-5-724,4-216-674,0-39-2197,9 47 153,1-6-886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4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2567 112,'0'0'547,"0"0"-91,0 0-136,0 0 24,0 0-149,24-37 2537,-23 30-2692,0 0 0,0 0 0,0 0 0,1 0 0,1 0 0,-1 0 0,6-10 0,-5 11-18,0-1 1,0 0 0,-1 1 0,0-1-1,0 0 1,0 0 0,0-12 0,0-2 32,0 1 1,2-1 0,9-34 0,1-1 52,32-359 15,-42 370-100,8-361-9,-10 350-2,15-79 0,-2 17 22,-6-19-44,-8 36 28,-2 75-7,0 0 0,8-51-1,14-31-92,-5 35 63,-13 55 7,0-1 0,2 1-1,0 0 1,10-20 0,61-135-277,-67 154 217,1-1 0,1 1 0,0 1 0,2 0 0,0 1 0,1 0 0,25-23 0,14 5-88,-29 21-104,-23 14 258,0 0 0,-1 0 0,1 0 1,0 0-1,0 0 0,0 0 0,0 0 0,-1 0 0,1 0 0,0 0 0,0 1 0,-1-1 0,1 0 0,0 0 0,0 1 0,-1-1 0,1 1 0,0-1 0,-1 0 0,1 1 0,0 0 0,-1-1 0,1 1 0,-1-1 0,1 1 0,-1 0 0,1-1 0,-1 1 0,1 0 0,-1-1 0,0 1 0,1 0 0,-1 0 0,0-1 0,0 1 0,0 0 0,1 1 0,40 164-84,-32-107 61,-4-25 29,2-1-1,17 55 1,67 213 67,-87-285-69,2 0 0,13 27-1,10 27-14,-13-19 23,-10-34 27,0 0 0,-2 0 1,0 0-1,-1 1 0,2 27 0,-4-23-34,2 0 0,6 31 0,1 2 31,47 255 66,-48-265-7,24 66 0,-12-46-3,23 151 136,-21-86-54,-10-69-106,0 10 182,4 0 0,43 116 1,-28-104 91,-61-150 888,-61-72-1325,89 137 144,-1 1-38,1-3-11,0 1 0,0-1 0,-1 0 0,1 1 1,-1-1-1,0 1 0,-3-5 0,5 7 10,-23-48-47,2 0-1,-26-92 0,44 129 69,-8-22-43,-8-32 52,-3 0 1,-40-81-1,-28-33-29,32 56 19,25 50-32,23 49-26,1 0 0,1 0 0,1-1 0,1 0 0,2 0 0,0-1 0,2 1 0,1-29 0,2 7-79,0 24 99,0-1-1,-2 0 1,0 1-1,-2-1 1,-1 1 0,-8-29-1,-25-52-30,36 103 33,0-1 0,0 1 1,0 0-1,0 0 0,-1 0 1,1 0-1,0 0 0,-1 0 0,0 1 1,1-1-1,-1 0 0,0 1 1,0-1-1,-3-1 0,-5-5-119,9 7 115,1 1 0,-1-1 0,1 1 0,-1-1 0,1 1 0,-1-1 0,1 1 0,-1 0 0,0-1-1,1 1 1,-1 0 0,0 0 0,1 0 0,-1-1 0,0 1 0,1 0 0,-1 0 0,0 0 0,1 0 0,-1 0 0,0 0 0,1 0 0,-1 0 0,0 0 0,1 0 0,-1 1 0,0-1 0,1 0 0,-2 1 0,-13 17-184,-2 36 122,16-48 45,-8 44-10,1 0 1,3 0 0,3 1-1,4 66 1,-5 80 64,2-179-22,-1 0 0,-1 0 0,-1 0 0,-1 0 0,-11 29 0,3-14 8,1 1 1,-8 41-1,-6 18 15,-2-25-44,19-49 24,1 1 1,0 0 0,2 0 0,-6 28 0,9-31-8,-1-1 1,-1 1 0,-7 15-1,9-22-31,-15 61 43,16-58-2,-2 0 0,1 0 0,-1 0 0,-1-1-1,-7 14 1,-33 82 34,30-88-8,14-18-29,-1 0 0,1-1 0,-1 1 0,1 0 0,0 0 0,0-1 0,-1 1 0,1 0 0,1 0 0,-1 0 0,0 1 0,0-1 0,1 0 0,-1 0 0,1 0 0,-1 3 0,1-3 1,-1 1-1,1-1 1,-1 0-1,0 0 1,0 1 0,0-1-1,-1 0 1,1 0-1,0 0 1,-1 0 0,1 0-1,-1 0 1,-2 1 0,2-3 36,2 0 10,0 0-34,0 0 51,0 0 10,0 0 118,0 0-32,0 0-80,0 0 55,0 0-60,0 0 34,-6-44 45,4-78-220,2-91-79,2 190 135,2 0 0,9-30 0,3-15-132,10-55 92,6-47-21,-21 100 24,31-113 0,-39 159-115,0 0-1,-2 0 1,-2-33 0,1 53 54,-1 75-8,0 32 379,23 198 0,-20-291-234,-2-4-22,1-1 1,-1 1-1,1-1 0,1 0 0,-1 0 0,1 1 0,0-1 0,0 0 0,6 8 0,-8-12-8,0-1 0,0 0 0,0 0 0,0 0 0,1 0-1,-1 0 1,0 0 0,0 0 0,0 0 0,0 0 0,1 0-1,-1 1 1,0-1 0,0 0 0,0 0 0,1 0-1,-1 0 1,0 0 0,0 0 0,0 0 0,1-1 0,-1 1-1,0 0 1,0 0 0,0 0 0,0 0 0,1 0 0,-1 0-1,0 0 1,0 0 0,0 0 0,0 0 0,1-1-1,-1 1 1,0 0 0,0 0 0,0 0 0,0 0 0,0 0-1,0-1 1,0 1 0,1 0 0,-1 0 0,0 0 0,0 0-1,0-1 1,0 1 0,0 0 0,0 0 0,0 0 0,0-1-1,0 1 1,0 0 0,0 0 0,0 0 0,0 0-1,0-1 1,0 1 0,0 0 0,0 0 0,0 0 0,0-1-1,-1 1 1,1 0 0,0 0 0,0 0 0,0-1 0,0 0 10,7-256-395,3-30-894,-7 220 1100,-3 63 178,0 15-8,0 6-7,0 218 160,0-234-100,0-1 20,0 0 12,0 0-54,0-20-64,4-21-111,1 1 0,2 0 1,16-52-1,-16 64-1,-2 20 40,-5 26 51,0-14 67,0-1 1,-1 1-1,1 0 0,-1 0 0,0 0 0,-1-1 0,1 1 0,0 0 1,-1-1-1,0 0 0,-2 5 0,3-8 66,3-10-143,-1-1-1,0 0 0,-1-20 1,2-22-216,18-52-179,-10 60 347,-2 1 0,4-83 1,-27 132-74,5 10 206,1 0 1,0 1-1,1 0 1,1 0-1,-7 26 1,6-21 229,7-43 503,9-24-830,-1 29 15,-2 1 0,1-1 0,-2-1 0,-1 1 0,0 0 0,-1-1 0,0-23 0,-3 49 58,-1-1 0,0 0 0,0 0 0,0 0 0,-1 0 0,0-1 0,-1 1 1,-7 11-1,-12 26 93,14-25-64,8-17 6,-1 1 0,1 0 0,-1 0 0,1 0 0,0-1-1,0 1 1,0 0 0,0 6 0,1-8 44,0-1-34,0 0 8,7-15-99,19-26-393,-3-2 0,19-49-1,-40 80 1417,-15 29-820,-16 35-353,32-62 124,1 0 1,0 0 0,1 1 0,5-10 0,15-34-170,-22 38 414,0 0 0,-1-1 1,0 1-1,-1-1 0,-1-16 0,0 28-115,0 3 30,0 1-22,0 11-208,-2 21 95,-8 46 1,5-45 251,-2 50 0,7-46 16,0-36-158,0-1 54,2-19-56,24-58-292,-18 57 63,-1 1-1,-1-1 0,6-42 1,-5-125-1383,-19 190 1617,-8 20-15,1 1 1,1 0-1,1 2 1,-20 41-1,26-47 59,8-15-47,1-1-5,-1 0-1,1 1 0,0-1 0,0 1 0,0-1 1,1 1-1,-1-1 0,1 1 0,-1 5 0,2-9-31,0-1-42,3-3-33,21-28-281,27-43-1,-46 64 271,1 1 0,-1-1 0,-1 0 0,0 0 0,0-1 0,-1 1-1,0-1 1,-1 1 0,2-21 0,-6 41 82,0-1-1,0 0 1,-1 0 0,0-1-1,-1 1 1,-5 9 0,-7 21 191,9-20 78,2 0 0,0 0-1,2 0 1,0 1-1,-1 34 1,4-53-118,3-2-140,1 0 0,-1 0 0,0 0 0,0 0 0,0 0 0,0 0 0,0-1 0,0 1 0,0-1 0,-1 0 0,1 0 0,-1 0 0,1 0 0,-1-1 0,4-3 0,32-43-205,-34 43 132,57-95-1418,-60 102 1490,0 0 0,0-1-1,0 1 1,0 0-1,0 0 1,-1 0 0,1-1-1,0 1 1,0 0-1,0 0 1,-1 0 0,1 0-1,-1 0 1,1 1-1,-1-1 1,1 0 0,-1 0-1,0 0 1,1 0-1,-1 1 1,0 0 0,13 36 299,-12-37-293,3 13 122,11 35 260,1 0-1,3-1 1,2-1-1,36 58 1,-57-105-415,0 0 0,0 1 0,0-1 0,0 0 0,0 0 0,0 0 0,0 0 0,0 1 0,0-1 0,0 0 0,0 0-1,0 0 1,0 0 0,0 0 0,0 0 0,1 1 0,-1-1 0,0 0 0,0 0 0,0 0 0,0 0 0,0 0 0,0 0 0,1 0 0,-1 0 0,0 0 0,0 1 0,0-1 0,0 0 0,0 0 0,1 0 0,-1 0 0,0 0 0,0 0-1,0 0 1,0 0 0,1 0 0,-1 0 0,0 0 0,0 0 0,0 0 0,0 0 0,1-1 0,-1 1 0,0 0 0,0 0 0,0 0 0,0 0 0,0 0 0,0 0 0,1 0 0,-1 0 0,0 0 0,0-1 0,0 1 0,0 0 0,4-14-111,-3-24-107,-1 34 134,1-26-487,-2 0 0,-1 0 1,-1 0-1,-1 1 0,-13-44 0,6 35 406,8 25 246,0 2 0,0-1 0,-2 0 0,1 1 0,-11-18 0,15 29-63,0 1 1,0-1 0,0 0 0,0 1 0,-1-1 0,1 0 0,0 0 0,0 1 0,0-1 0,0 0-1,0 1 1,-1-1 0,1 0 0,0 0 0,0 0 0,0 1 0,-1-1 0,1 0 0,0 0-1,0 0 1,-1 1 0,1-1 0,0 0 0,-1 0 0,1 0 0,0 0 0,0 0 0,-1 0 0,1 0-1,0 0 1,-1 0 0,1 0 0,0 0 0,-1 0 0,1 0 0,0 0 0,0 0 0,-1 0 0,1 0-1,0 0 1,-1 0 0,1 0 0,0 0 0,0 0 0,-1-1 0,1 1 0,0 0 0,0 0-1,-1 0 1,1 0 0,0-1 0,0 1 0,-1 0 0,1 0 0,0-1 0,0 1 0,0 0 0,0 0-1,0-1 1,-1 1 0,1-1 0,-1 29-130,1-25 158,-1 27 154,2-1 0,1 1 0,2 0 0,1-1 0,16 57 0,-14-65-28,111 291 953,-117-307-1111,-1-4-9,1 0 0,-1 0 0,0 0-1,0 0 1,1 0 0,-1 0 0,1 0 0,-1 0 0,1 0-1,-1-1 1,1 1 0,0 0 0,-1 0 0,1 0-1,0-1 1,0 1 0,-1 0 0,1-1 0,0 1 0,0-1-1,0 1 1,2 0 0,-1 0 63,-2-1-5,0 0-33,0-23-31,-3-8-352,0 0 1,-2 1-1,-2 0 1,-1 0-1,0 0 0,-25-51 1,9 18 264,20 57 86,1 9 28,-1 25 93,3 45 332,1-69-398,3 41 364,2 0 0,2 0-1,2-1 1,2 0 0,18 46-1,-11-33-236,-16-86-520,-1-1 0,-6-52 0,2 67 162,-2 1 1,1-1-1,-2 1 1,0 0 0,-14-23-1,20 37 188,0 0 1,0 1-1,0-1 0,0 1 0,-1-1 0,1 0 1,0 1-1,0-1 0,0 0 0,0 1 1,0-1-1,-1 0 0,1 1 0,0-1 0,0 0 1,0 1-1,-1-1 0,1 0 0,0 0 1,0 1-1,-1-1 0,1 0 0,0 0 0,-1 0 1,1 1-1,0-1 0,-1 0 0,1 0 0,0 0 1,-1 0-1,1 0 0,-1 0 0,1 0 1,0 0-1,-1 0 0,1 0 0,0 0 0,-1 0 1,1 0-1,0 0 0,-1 0 0,1 0 1,-1 0-1,1 0 0,0 0 0,-1 0 0,1-1 1,0 1-1,-1 0 0,1 0 0,0 0 1,0-1-1,-1 1 0,1 0 0,0 0 0,0-1 1,-1 1-1,1 0 0,0-1 0,0 1 0,0 0 1,-1-1-1,0 37-171,1-33 216,0 44 72,7 57 0,-5-87-6,2-1 0,-1 1 0,2-1 0,0 0 0,1-1 0,1 1 0,9 15-1,-9-16-100,10 12 57,-12-25-57,-4-2-8,0-1-17,-1 0 0,1 1 0,0-1 0,0 1 1,-1-1-1,1 0 0,0 0 0,-1 1 0,1-1 1,0 0-1,-1 0 0,1 0 0,-1 0 0,0 1 1,1-1-1,-1 0 0,0 0 0,1 0 0,-1 0 1,0 0-1,0 0 0,0 0 0,0 0 0,0 0 1,0 0-1,0-1 0,1-35-398,-2 32 329,1-94-779,0 99 873,0-1 0,0 1 0,0-1 0,0 1 0,0-1 0,-1 1 0,1-1 0,0 1 0,0-1 0,0 1 0,-1 0 0,1-1 0,0 1-1,0-1 1,-1 1 0,1 0 0,0-1 0,-1 1 0,1 0 0,0-1 0,-1 1 0,1 0 0,-1 0 0,1-1 0,0 1 0,-1 0 0,1 0 0,-1 0 0,1 0 0,-1 0 0,1-1 0,-1 1 0,1 0 0,-1 0-1,1 0 1,-1 0 0,1 0 0,0 0 0,-1 0 0,1 1 0,-1-1 0,1 0 0,-1 0 0,1 0 0,-1 0 0,1 1 0,-1-1 0,0 46-32,0-22 49,0-1 1,2 1-1,1 0 0,0-1 0,2 0 0,6 23 0,4-3 68,-10-26-23,2 0-1,0 0 0,1-1 1,14 25-1,-11-33-15,-9-50-25,-1 32-73,0-34-52,1 43 89,-1 0 1,0 0-1,0 0 1,0-1-1,0 1 0,0 0 1,0 0-1,-1 0 0,1 0 1,0 0-1,0 0 1,-1 0-1,1 0 0,-1 0 1,1 0-1,-1 0 0,1 0 1,-1 0-1,0 0 1,1 0-1,-1 0 0,0 1 1,0-1-1,1 0 0,-1 1 1,0-1-1,-1 0 1,-1 10-91,3 27 30,-2-12 156,2-1-1,1 1 1,0-1 0,2 0 0,1 0-1,0 0 1,2 0 0,8 22 0,-10-36-11,-4-7-79,0 0 0,1 1-1,0-1 1,-1 0 0,1 0 0,0 1 0,0-1-1,0 0 1,1 0 0,-1 0 0,0 0 0,1 0-1,-1-1 1,1 1 0,0 0 0,0-1 0,-1 1 0,1-1-1,0 1 1,4 1 0,-6-30 25,-2-16-56,1 35 156,1 29-104,-1-13 32,1 1 1,0 0-1,1 0 0,0-1 0,0 1 1,1 0-1,0-1 0,1 1 1,5 11-1,-8-19-31,0-1 11,0 0 14,0 0 92,0 0-50,0-37-66,1 34-56,-1 1 0,0-1 0,0 0 0,0 1 0,0-1 1,-1 1-1,1-1 0,-1 1 0,0 0 0,1-1 0,-1 1 0,0-1 1,0 1-1,0 0 0,-1 0 0,1 0 0,-1 0 0,1 0 0,-1 0 0,0 0 1,1 0-1,-4-2 0,4 4-3,1 22-57,4 22 247,1 0 0,3-1-1,1 0 1,30 82 0,1 9 470,-34-108-513,7 25-83,-9-48-19,-3-30-158,-4 6 14,0 0 1,-2 0-1,0 0 0,-1 0 0,-2 1 1,0 0-1,-1 0 0,-18-30 0,23 50-587,3 10 571,4 18 187,11 3 177,1-1-1,38 56 1,-1-3 95,-52-83-312,0 0 0,0 0 1,0-1-1,0 1 0,0 0 1,0 0-1,0 0 0,0 0 0,0 0 1,0 0-1,0 0 0,0 0 1,0 0-1,0 0 0,1-1 1,-1 1-1,0 0 0,0 0 1,0 0-1,0 0 0,0 0 1,0 0-1,0 0 0,0 0 0,0 0 1,0 0-1,0 0 0,0 0 1,1 0-1,-1 0 0,0 0 1,0 0-1,0 0 0,0 0 1,0 0-1,0 0 0,0 0 0,0 0 1,0 0-1,1 0 0,-1 0 1,0 0-1,0 0 0,0 0 1,0 0-1,0 0 0,0 0 1,0 0-1,0 0 0,0 0 1,0 0-1,0 0 0,0 0 0,1 0 1,-1 0-1,0 1 0,0-1 1,0 0-1,0 0 0,0 0 1,0 0-1,0 0 0,0 0 1,0 0-1,2-14-4,-4-21-99,-5 5 31,-3 0 0,-20-46 0,6 15-54,0 7-85,-1 2 0,-38-58 0,14 26 175,48 81 25,-9-5-37,9 16-110,0 4 139,1 0-1,1 0 0,0 0 1,0 0-1,1 0 0,1 0 0,0 0 1,0-1-1,1 1 0,1-1 1,8 15-1,-7-14 14,-3-7 0,-1 0 1,0-1 0,1 1 0,0-1 0,0 0 0,0 0 0,0 0 0,1 0 0,0-1 0,4 5-1,-5-51 300,-4 29-323,0 0 1,-1 1 0,0 0 0,-1-1 0,-1 1 0,-6-15 0,-39-79-508,19 45 185,-6-24 117,-48-98 150,82 180 107,2 3-12,-1 0 1,1 0-1,-1 0 1,1 0-1,-1 0 0,1 0 1,-1 0-1,1 0 1,-1 0-1,0 0 1,0 0-1,1 0 1,-1 1-1,0-1 0,0 0 1,0 0-1,0 1 1,0-1-1,0 1 1,0-1-1,0 1 0,0-1 1,0 1-1,-2-1 1,2 1-47,1 24-96,1-4 127,0 1 1,1 0 0,2-1 0,0 1-1,1-1 1,1 0 0,1-1-1,18 38 1,-10-25 1,-9-17-7,1 0 1,0 0-1,1 0 1,19 24-1,-27-39 5,1 0 0,-1 0 0,0 0 0,0 0 0,1 0-1,-1 0 1,0 0 0,0 0 0,1 0 0,-1 0 0,0-1-1,0 1 1,1 0 0,-1 0 0,0 0 0,0 0 0,0 0-1,1 0 1,-1-1 0,0 1 0,0 0 0,0 0 0,1 0-1,-1 0 1,0-1 0,0 1 0,0 0 0,0 0 0,0-1-1,0 1 1,1 0 0,-1 0 0,0-1 0,0 1 0,0 0-1,0 0 1,0-1 0,0 1 0,0 0 0,0 0 0,0-1-1,0 1 1,0 0 0,0 0 0,0-1 0,0 1 0,0 0-1,-1 0 1,1-1 0,0 1 0,0 0 0,0 0 0,1-19-79,-2-3-134,-1 0 0,-1-1 1,-1 1-1,-1 0 0,-1 0 0,-13-29 0,-64-125-1254,49 108 1530,30 67-197,2 9 110,1 14 44,1 2 113,2 0 0,1 0 0,0 0 0,2 0 0,9 27 0,52 112 650,-66-162-782,6-79 712,-6 49-1049,-2 0 0,-1 1 1,-2-1-1,0 1 0,-2 0 0,-20-51 0,3 20-114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0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56 48,'0'0'336,"0"0"-320,0 0 0,0 0 32,0 0-48,0 0 32,0 0-32,-47-56 0,47 56 0,0 0-80,0 8 80,0 3 0,0-3-208,0-6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0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 48,'0'0'24,"0"0"-32,0 0-3,0 0 27,0 5 27,-1 5-35,-1 26-35,3-35 26,-1 0 0,0 0 0,1 0 0,-1 0 0,0 0 1,1 0-1,-1 0 0,1 0 0,0 0 0,-1-1 0,1 1 0,0 0 0,-1 0 1,1 0-1,0-1 0,0 1 0,0 0 0,-1-1 0,1 1 0,0-1 1,0 1-1,0-1 0,0 1 0,0-1 0,0 0 0,0 0 0,0 1 0,0-1 1,1 0-1,-1 0 0,0 0 0,2 0 0,-2-1 1,0 1 0,0-1-1,0 0 1,0 1 0,0-1 0,0 0-1,0 0 1,0 0 0,0 0-1,0 0 1,0 0 0,-1 0 0,1 0-1,0 0 1,-1 0 0,1 0 0,-1 0-1,1-1 1,-1 1 0,0 0 0,1 0-1,-1-1 1,0 1 0,0 0 0,0 0-1,0-1 1,0 0 0,2-46-11,-2 47 10,-8 16-44,5-9 45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3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263 167 64,'0'0'331,"0"0"-19,0 0-21,0 0-70,0 0 54,-1-5-184,-3-11 8,1 1 1,1-1-1,0 1 0,1-1 1,2-30-1,0 9 193,-3 41-302,1 0 0,-1 1 0,0-1 0,0 0 0,0 0 0,-1 0 0,1-1 1,-1 1-1,-6 6 0,-4 7 8,-8 19 0,2 2 0,1 0 0,3 1 0,1 0 0,1 2 1,3-1-1,1 1 0,2 1 0,-3 71 0,6-39 3,-1 0 1,7 92 0,1-144 3,1 0 0,12 38 0,6 31 7,-17-27 98,-3 79 1,-2-84 242,-3-30-314,-1-1 1,-1 0-1,-2 0 1,-1 0 0,-17 40-1,9-23-36,9-22 54,1 1-1,0 0 1,2 0 0,1 0 0,1 1 0,1 35-1,1-45-28,-1 1 0,0 0 0,-2-1-1,-6 28 1,3-26 20,4-18 125,3-27 180,0 5-415,-2-2-12,1-1 0,1 1 0,2-1 1,1 1-1,0 0 0,16-45 0,1 6 63,-3-1 0,-3 0 1,-3-1-1,-2-1 0,-4 1 1,-2-94-1,-6 105-92,0 35 74,1-1 0,1 1 0,6-41 0,-1 45 34,1 0-1,1 0 1,0 1-1,1 0 1,1 0 0,0 1-1,18-21 1,-12 15 7,0-2 1,17-32 0,-21 33-95,2 0 0,1 0 1,28-32-1,-23 31-106,-2 0 0,19-32 0,-29 32 167,-3 12 224,6 25-124,59 134-401,-68-148-1821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47.46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515 321 64,'0'0'280,"0"0"54,0 0-137,0 0-13,0 0-37,0-12 50,0-87 708,0 98-732,0 1 86,0 0-91,0 0-37,0 0 21,0 0-91,-5 10-40,-36 87 718,-39 146-1,46-132-88,28-92-602,2-10 1,1 1 0,0 0 0,1 0 0,-3 19 0,5-29-9,0 0 3,0 0-75,0 0-29,0 0-6,0 0-16,0 0-21,3-8 39,-1 0 0,1 0 1,1 1-1,-1-1 0,1 1 0,1-1 0,8-11 0,-2 3-115,16-35-114,22-55 0,-27 56 16,38-65 0,-51 99 299,2 1-1,0 1 1,0-1 0,2 2 0,15-15 0,-26 26 20,-1 0-1,1 0 1,-1 0 0,0 0-1,0 0 1,0 0 0,0 0-1,0-1 1,-1 1-1,1 0 1,-1-1 0,1 1-1,-1 0 1,0-1 0,0 1-1,0 0 1,0-1 0,0 1-1,-1-3 1,1-4 64,-5 9-126,1 0 1,0 0 0,-1 0-1,1 1 1,0-1 0,-1 1-1,-4 1 1,0 5 14,0-1-1,0 1 1,0 0-1,1 1 1,0 0 0,1 0-1,0 1 1,-10 15-1,-43 87 23,27-47 18,-13 28 389,-43 125 0,44-101-10,23-52-257,2 0-1,3 2 0,-9 77 1,5 24 150,2 197 0,11-136 232,1-159-409,-3-1 0,-35 120 0,40-168-119,-6 17-19,3 1 0,1 0 0,2 0 0,0 40 0,5-77 14,0-1 0,0 1-1,1-1 1,-1 1 0,0 0 0,0-1 0,1 1 0,-1-1-1,0 1 1,1-1 0,-1 1 0,0 0 0,1-1 0,-1 0-1,1 1 1,-1-1 0,1 1 0,-1-1 0,1 1 0,-1-1-1,1 0 1,-1 0 0,1 1 0,0-1 0,-1 0 0,1 0 0,0 1-1,-1-1 1,1 0 0,-1 0 0,1 0 0,0 0 0,-1 0-1,1 0 1,0 0 0,-1 0 0,1 0 0,0-1 0,-1 1-1,1 0 1,-1 0 0,1-1 0,0 1 0,-1 0 0,1 0-1,-1-1 1,1 1 0,-1-1 0,1 1 0,0-1 0,29-17 172,0-18-306,-1-1 0,-3-1 0,-1-1 0,30-64 0,-42 79-18,3-12 0,-2 0 1,-1-1-1,14-72 1,-2 7 41,-16 71-25,1 2 0,1 0 1,2 0-1,1 1 0,1 0 1,1 2-1,2 0 0,0 0 1,36-36-1,-17 19 55,-30 32 40,2 1-1,-1 0 1,1 0-1,1 1 0,0 0 1,0 1-1,1 0 1,13-8-1,-23 16 31,0 0-1,1 0 1,-1 0-1,0 0 1,0 1-1,0-1 1,1 0-1,-1 1 1,0-1-1,0 1 1,0-1-1,0 1 1,0-1-1,0 1 1,0 0-1,0-1 1,0 1 0,0 0-1,0 0 1,-1 0-1,1 0 1,0 0-1,0 0 1,-1 0-1,1 0 1,0 2-1,22 36-192,-19-31 184,13 27 151,-1 1 1,-2 1-1,-2 0 0,-2 1 0,-1 0 0,6 58 1,-7-50-135,2-1 1,2 0 0,1-1 0,3-1 0,1 0-1,25 43 1,-36-74 0,1 0-1,0 0 1,0-1-1,1 0 0,0 0 1,1-1-1,1 0 1,-1 0-1,2-1 1,-1-1-1,1 0 0,0 0 1,24 11-1,7 5 24,-36-19 69,1 0-1,0-1 0,0 0 0,0 0 0,1-1 1,-1 0-1,1 0 0,0-1 0,14 3 0,-22-50 428,-3-5-532,-3 0 0,-1 1 1,-22-77-1,13 64 14,-11-93 1,16 76 132,-35-126 0,33 156-120,-7-36 82,-26-88 155,-35-53-181,15 10 60,57 185-126,-7-57 0,12 70-2,0 0 1,-2 0 0,-8-20-1,8 22-14,0 0 0,1 0 0,0 0 0,-1-18 0,-12-38 12,5 25 22,0-6-138,-20-55 0,28 95 109,2 3 0,0 0 0,0 1 0,-2 0 0,1 0 0,-1 0 0,-11-15 0,14 18-1,0-1 1,0 1 0,1-1-1,0 1 1,-1-11 0,0 4-33,-2-6-23,-2 0 1,0 1 0,-1 0 0,-16-30 0,22 48 47,1-1 0,0 1 1,-1 0-1,1 0 0,0-1 1,-1 1-1,1 0 0,-1 0 1,1 0-1,-1 0 0,1 0 0,0-1 1,-1 1-1,1 0 0,-1 0 1,1 0-1,-1 0 0,1 0 1,-1 0-1,1 0 0,0 0 0,-1 1 1,1-1-1,-1 0 0,1 0 1,-1 0-1,1 0 0,0 1 1,-1-1-1,1 0 0,-1 0 0,1 1 1,0-1-1,-1 0 0,1 0 1,0 1-1,0-1 0,-1 1 1,1-1-1,0 0 0,0 1 0,-1-1 1,1 0-1,0 1 0,0-1 1,0 1-1,0-1 0,0 1 1,-1 0-1,-17 29 7,13-21-31,-11 20 10,0 2-1,2-1 1,1 2-1,2 0 1,1 0-1,2 1 1,0 0-1,-3 53 1,-3-3 22,-44 142 1,16-72 25,154-283-2883,-24 12 2636,-87 117 331,-1 1-48,0 0 29,0 0 45,-1 7-114,-10 21-45,0-1-1,-2-1 1,-19 30 0,-7 16 53,-6 10 171,22-40 205,-27 66 0,49-107-433,4-3 22,0 0-1,0 0 1,0 0 0,-1 0-1,1 0 1,-1-1 0,1 1-1,-1-1 1,2-3-1,2-1-11,-2 3-45,154-180-2652,-157 183 2565,-18 30-3,-88 117 324,62-89 762,2 2 1,-49 93 0,88-147-908,0-1 1,0-1 0,0 1 1,1 0-1,0-1 1,-1 1-1,1 0 0,1 0 1,-1 0-1,0 4 0,11-9-14,8-7-174,0-2-1,0 0 1,-1 0 0,0-2-1,-1 0 1,0-1 0,16-18 0,18-12-788,-8 8 324,130-95-21,-188 143 1013,0 0 0,1 2 0,-24 30 0,14-16 16,-191 245 2164,209-264-2463,6-10-60,8 0-134,3-6 73,0 0 1,0 0 0,-1-1-1,0 0 1,0-1 0,0 0 0,-1 0-1,-1-1 1,10-13 0,6-4-233,-4 7 106,-12 13-179,0-1 1,0-1-1,-1 1 0,8-13 1,-69 102 1268,41-64-646,1 1-1,1-1 1,0 2 0,2 0-1,0 0 1,-12 35 0,22-55-283,0 1 1,0-1 0,0 0 0,0 0-1,0 0 1,0 0 0,0 0 0,0 1 0,0-1-1,0 0 1,0 0 0,0 0 0,0 0-1,0 1 1,0-1 0,0 0 0,0 0 0,0 0-1,0 1 1,0-1 0,0 0 0,0 0-1,0 0 1,0 0 0,0 0 0,0 1 0,0-1-1,0 0 1,0 0 0,0 0 0,1 0 0,-1 0-1,0 1 1,0-1 0,0 0 0,0 0-1,0 0 1,1 0 0,-1 0 0,0 0 0,0 0-1,0 0 1,0 0 0,0 0 0,1 1-1,-1-1 1,0 0 0,0 0 0,0 0 0,1 0-1,-1 0 1,0 0 0,0 0 0,0 0-1,0 0 1,1-1 0,14-5-36,16-16 45,-30 21-14,22-20-69,-19 16 32,1 1 0,0-1 0,0 1 0,1 0 0,-1 0 0,1 0 0,10-4 0,-15 7-65,-3 11 131,0-1-1,-1 0 0,-1 0 1,1 0-1,-1-1 0,-1 1 0,1-1 1,-2 0-1,1 0 0,-9 8 0,-14 26 99,11-15 89,11-19-97,1 1 0,-1 0 1,1 0-1,1 0 0,-5 15 0,9-22-66,0-1-7,1-7-95,0 1-1,1-1 1,0 1 0,0 0 0,0 0-1,1 0 1,0 0 0,0 0 0,0 1 0,0-1-1,1 1 1,-1 0 0,1 0 0,1 0 0,-1 0-1,0 1 1,6-4 0,-9 11-13,-1-1 0,0 1 0,0-1 0,0 1 0,0-1 1,-1 1-1,1-1 0,-1 1 0,-2 5 0,1-4 74,1-1 16,0-1 0,0 1 1,-1-1-1,0 1 1,1-1-1,-1 0 1,0 0-1,0 0 1,-1 0-1,1 0 1,-1 0-1,-3 3 0,5-6 39,1 0-38,2-6-25,-1-1-1,1 0 0,1 1 1,-1 0-1,1-1 0,0 1 0,0 0 1,1 0-1,7-9 0,3-7-20,94-140-36,-37 60-86,-188 279-426,-44 65 1560,157-238-968,4-4-1,0 0-103,0 0-113,5-7-191,91-90-1412,-98 119 1638,-6 0 477,-2-1-1,0 0 1,-1 0-1,-1-1 1,-17 22-1,28-41-201,1-1-77,0 0 37,4-17 19,7-7-294,2 0 1,0 1-1,27-35 1,1-4-138,-13 18 83,-3-2-1,21-53 1,-35 71-13,-2 0 0,-1-1 1,-1 0-1,-1 0 0,1-36 0,-2-24 228,-5 87 178,0 2-83,1 42 91,5-1 343,2-2-1,2 1 1,1-1-1,3-1 0,29 62 1,-42-99-474,-1 1-3,0-1 1,1 0-1,0 0 1,-1 0-1,1 0 1,0 0 0,-1 1-1,1-1 1,0 0-1,0-1 1,0 1-1,0 0 1,0 0-1,0 0 1,0 0-1,2 0 1,-3-1 130,0 0-61,0-3 62,1-35-618,-1-1 1,-3 0 0,-1 1-1,-17-69 1,3 38 229,9 32 290,-19-48 0,25 98 559,4 15-669,11 1 214,1 0 0,1-1 0,1 0 1,2-1-1,1-1 0,29 34 0,-22-30 46,45 43-1,-69-73-177,-1-1-1,1 1 1,-1-1-1,1 1 1,-1 0-1,1-1 1,-1 1 0,0-1-1,1 1 1,-1-1-1,0 1 1,1-1-1,-1 1 1,0-1-1,0 1 1,1-1 0,-1 1-1,0-1 1,0 0-1,0 1 1,0-1-1,0 1 1,0-1-1,0 0 1,0 1 0,0-1-1,0 1 1,0-1-1,0 1 1,0-1-1,0 0 1,-1 0-1,1-28-74,-3 11-54,0 0 0,-1 1 1,-1 0-1,0 0 1,-11-21-1,-46-82-805,23 46 361,-38-95 493,73 166 45,2 14-25,1 19-39,3 1 178,1 1 1,1-1-1,2 0 0,1 0 1,1-1-1,19 45 1,93 170 319,-111-229-383,-7-11-23,1 1-1,0-1 1,1 1 0,-1-1 0,1 0-1,6 7 1,-6-10 15,-3-10 80,-5-37-767,-1 0 1,-3 1-1,-1 0 0,-29-82 0,-4-18 357,35 114 163,-20-71 926,24 92-693,-1-1 0,0 1 0,-1 0 0,1 0 0,-2 0 0,1 1 0,-13-14 1,17 21-92,0 0 1,0 0 0,0 0 0,0 0 0,0 0-1,0 0 1,-1 1 0,1-1 0,0 0 0,-1 1-1,1-1 1,0 1 0,-1-1 0,1 1 0,-1 0-1,1 0 1,-1 0 0,1-1 0,-1 1 0,1 1-1,0-1 1,-1 0 0,1 0 0,-1 0 0,1 1-1,-1-1 1,1 1 0,0-1 0,-1 1 0,1 0-1,0-1 1,0 1 0,-1 0 0,1 0 0,0 0-1,0 0 1,0 0 0,0 0 0,0 0 0,0 0-1,0 0 1,0 1 0,1-1 0,-2 2 0,-5 8 120,1-1 1,0 1-1,-8 22 1,13-31-82,-7 15 141,3-5-102,0 0 1,0 1 0,1-1 0,1 1 0,0 0 0,1 0 0,-1 13 0,3-25-23,0-16-67,4-3-156,0 1 0,0 0 0,2 0 0,9-20-1,11-36-1071,-11 27 304,-10 32 916,0 0-1,-1 0 1,0 0-1,-1 0 1,1-22-1,-4 35 362,0 1 55,0 0-170,-13 23-192,-14 29 338,3 2 0,2 1 0,-22 85 0,19-59 592,89-212-904,-49 90-324,-1-1 0,-2 0-1,-2-1 1,-2 0 0,-2 0-1,1-71 1,-23 132 487,-9 19-52,3 2 1,1 0-1,2 1 1,1 0 0,3 2-1,1 0 1,2 1-1,-10 68 1,74-209 109,-46 79-535,0 0-1,-1-1 0,-1 1 0,-1-1 0,0 0 0,-1-29 1,-2 48 266,-11 23-130,-11 35 541,3 0 1,-23 111-1,-7 29 434,10-60-365,-16 46-223,45-157-255,-1 0 0,-1-1 0,-2 0 0,-30 42 0,34-54-30,0 0 0,0 1 0,2 0-1,0 0 1,-12 29 0,17-25-182,14-36-101,4-5 257,60-77-121,163-227-508,-221 300 353,-10 15 280,1 0 1,0 0-1,0 1 1,1 0-1,1 1 1,-1 0-1,2 0 0,13-10 1,-21 19 20,-1 0 1,1 0 0,0 0-1,-1 0 1,1 0-1,0 1 1,-1-1-1,1 1 1,0 0-1,0 0 1,0 0-1,-1 0 1,1 0-1,0 0 1,0 1-1,-1-1 1,1 1-1,0 0 1,-1 0-1,1 0 1,0 0-1,-1 1 1,0-1-1,1 0 1,-1 1-1,0 0 1,0 0-1,0-1 1,0 1 0,0 1-1,0-1 1,0 0-1,-1 0 1,3 5-1,6 9 77,0 1-1,-2 0 1,0 0 0,6 19-1,-6-14 126,18 31 570,62 99 1,-18-36-37,-47-61-353,-20-44-301,1-1 1,1 1-1,0-1 0,10 17 1,-12-98-1863,-13-196-2067,10 266 3828,0 15 179,3 11 388,2 0 0,0-1 0,2 1 0,19 46 0,6 22 327,-35-135-871,4 33-107,-1 0 0,-1 1 1,1-1-1,-4-12 1,-84-232-1352,87 251 1482,0-4 39,-1-1 1,0 1-1,-1 0 0,1 0 1,-1 0-1,0 0 0,-1 0 1,1 0-1,-8-8 0,10 14-50,0 0 0,0 1 0,0-1 0,0 0 0,0 1 0,0-1 0,0 1 0,0-1 0,0 1 0,1-1 0,-1 1 1,0-1-1,0 1 0,1 0 0,-1 0 0,0-1 0,1 1 0,-1 0 0,0 0 0,1 0 0,-1 0 0,1-1 0,0 1 0,-1 0 0,1 0 0,0 0 0,-1 0 0,1 2 0,-11 28-20,11-30 15,0 0 0,-1 0 0,1 0 0,-1 0 0,1 0 0,-1 0 0,0 0 0,1 0 0,-1 0 0,0 0 0,0 0 0,1 0 0,-1 0 0,0-1 0,0 1 0,0 0 0,0-1 0,0 1 0,0-1 0,0 1 0,0-1 0,0 1 0,0-1 0,-1 0 0,1 1 0,0-1 0,0 0 0,0 0 0,0 0 0,0 0 0,-1 0 0,-1 0 0,-45-12-686,14 2 223,9 9 507,1 1-1,-1 1 0,0 1 0,0 1 1,1 1-1,0 1 0,0 2 0,0 0 1,0 1-1,1 1 0,1 2 0,0 0 1,-39 27-1,42-23 120,0 0 0,1 2 1,1 0-1,0 1 0,1 0 0,1 2 0,1 0 0,-18 34 1,25-36-64,1 0 0,1 1 0,1 0 1,1 0-1,0 0 0,1 0 0,1 1 1,2 26-1,-1-43-87,-1 16 257,-1-25 67,2 4-335,0-1 1,0 1 0,1-1-1,-1 0 1,0 1 0,1 0-1,0-1 1,-1 1 0,1-1-1,0 1 1,0 0 0,1-1-1,-1 1 1,2-2 0,66-66 21,-36 37 12,42-53 1,-58 62 24,-2 0 1,-1-1-1,-1 0 1,-1-2-1,-1 1 0,-1-1 1,-2-1-1,8-38 1,-9 20-160,-1 0 1,-3-1 0,-2 0 0,-5-64 0,3 104 108,1 4-4,0-1 0,0 0 1,-1 1-1,1-1 0,-1 0 1,0 1-1,0-1 0,0 1 0,-2-5 1,2 7 57,1 1 24,0 0 129,0 0-131,0 0-33,0 0-23,0 0-22,0 0-154,-5 0-972,0 0-274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67 176,'0'0'723,"0"0"-248,0 0-94,0 0-98,0 0-16,0 0 131,0 0-166,0 0-67,0 0 51,0 0-122,0 0 84,30 0 911,1025-46 1947,-1003 40-2906,146-9 690,-197 15-706,-1 0 49,0 0 27,0 0-118,0 0-323,-3 0-1059,-11 0-840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1793,'0'0'4298,"3"8"-3978,8 22 198,-8-22 442,-3-34-1093,0 23 59,0-1 1,0 1-1,0-1 1,1 1 0,-1-1-1,1 0 1,0 1 0,0 0-1,0-1 1,0 1 0,0-1-1,1 1 1,0 0-1,0 0 1,0 0 0,0 0-1,0 0 1,0 1 0,1-1-1,0 0 1,-1 1-1,1 0 1,0 0 0,0 0-1,0 0 1,1 0 0,-1 0-1,0 1 1,1-1 0,-1 1-1,1 0 1,0 0-1,-1 1 1,1-1 0,5 0-1,-4 1 492,0-1-1,0 1 0,0 0 0,0 0 1,0 0-1,0 1 0,8 2 0,-11-2-255,1 0-1,-1 0 0,0 0 0,1 1 0,-1-1 1,0 1-1,0 0 0,0-1 0,-1 1 0,1 0 1,0 0-1,-1 0 0,1 0 0,-1 1 1,2 3-1,4 6 302,11 20-413,15 39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76 496,'0'0'1209,"1"17"-65,24 142 812,-17-136-1396,-6-34 61,-4-40-434,-3 24-445,-1-1-1,-20-52 1,12 39 4,13 39 228,1 0 1,-1 0 0,0 0-1,0 0 1,0 0 0,0 0-1,0 1 1,0-1 0,0 0-1,-1 1 1,1-1 0,-1 1-1,1-1 1,-1 1 0,0 0-1,1-1 1,-1 1 0,0 0-1,0 0 1,0 0 0,0 1-1,-3-2 1,1 1 1,0 1 0,-1 0 0,1-1 0,0 2 0,0-1 1,0 0-1,0 1 0,0 0 0,0 0 0,0 0 0,-6 3 0,-24 13 13,2 1 0,0 2 0,1 1 0,1 2 0,1 1 0,-42 44 0,61-59 18,-31 38-6,39-45-6,1 0 0,-1 0 0,1 0 1,0 0-1,0 1 0,0-1 0,0 0 0,0 1 0,0-1 1,1 1-1,-1-1 0,1 1 0,-1-1 0,1 1 0,0-1 0,0 1 1,1-1-1,-1 1 0,0-1 0,2 6 0,-1-7 18,0 1-1,0-1 0,1 0 0,-1 0 1,0 1-1,1-1 0,-1 0 1,1 0-1,-1 0 0,1 0 1,0-1-1,-1 1 0,1 0 0,0-1 1,-1 1-1,1-1 0,2 1 1,38 6 375,-27-5-192,266 35 1506,-276-36-1966,0 0 1,0 0-1,0 0 0,0 1 0,0-1 1,7 5-1,-6-4-2388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1 103 656,'0'0'619,"0"0"-141,0 0-14,4 18-42,19 58-46,-21-74-343,-1 1 0,1-1 0,-1 1 0,1-1 0,0 1 0,0-1 1,0 0-1,0 0 0,1 0 0,-1 0 0,1-1 0,-1 1 0,1-1 0,-1 1 0,1-1 1,0 0-1,0 0 0,-1 0 0,1 0 0,3 0 0,5 1 116,-1-1 1,1 0-1,19-2 0,-15 1 61,-9 1-222,-1-1 1,1 0 0,0 0 0,0-1-1,0 1 1,0-1 0,0-1 0,-1 1-1,1-1 1,0 0 0,-1 0 0,1-1-1,-1 1 1,0-1 0,0 0 0,0-1-1,0 1 1,-1-1 0,1 0-1,-1 0 1,0-1 0,0 1 0,-1-1-1,1 0 1,-1 0 0,4-8 0,-1 2-295,-1 0 0,0-1 1,0 1-1,-2-1 0,1 0 1,-2 0-1,0 0 1,2-18-1,-4-7-804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0 320,'0'0'29,"0"0"1,0 0 114,0 20 371,0-6-456,-1 26 613,2 1 0,2 0-1,1-1 1,19 76-1,-20-106-542,1 0 0,0 0 0,0 0-1,1-1 1,1 1 0,-1-1 0,1-1-1,1 1 1,0-1 0,13 12 0,-13-15-96,-1 0 0,1-1-1,1 0 1,-1 0 0,1-1 0,-1 0 0,1 0 0,0-1 0,0 0 0,0 0 0,1-1 0,-1 0 0,0-1 0,10 0 0,-1 1-2,0-2 1,-1 0-1,1-1 0,0 0 1,-1-2-1,30-9 1,-39 10-82,-1 0 0,1-1 0,-1 1 0,0-1 0,0-1 0,0 1 0,0-1 0,-1 0 1,0 0-1,0 0 0,0-1 0,-1 0 0,0 0 0,0 0 0,0 0 0,-1-1 0,0 0 0,3-10 0,-2 5-301,-2-1 1,0 1-1,0-1 0,-1 0 0,-1-21 0,0 26 143,0 6 186,0 1 0,-1-1-1,1 1 1,0-1 0,-1 1-1,1-1 1,-1 1 0,1-1 0,-1 1-1,0-1 1,0 1 0,1 0-1,-1-1 1,0 1 0,0 0-1,0 0 1,-1 0 0,1 0 0,0 0-1,0 0 1,-1 0 0,1 0-1,0 0 1,-1 0 0,1 1 0,-1-1-1,1 1 1,-1-1 0,1 1-1,-3-1 1,-48-4 597,52 5-571,-2 1 24,1-1 0,-1 1 0,1-1 0,-1 1 1,1 0-1,0-1 0,-1 1 0,1 0 0,0 0 0,0 0 0,-1 0 0,1 0 0,0 0 0,0 1 0,0-1 0,0 0 0,1 0 0,-1 1 1,0-1-1,1 1 0,-1-1 0,0 1 0,1-1 0,0 1 0,-1-1 0,1 1 0,0-1 0,0 1 0,0-1 0,0 1 0,0 1 1,-1 59 917,1-55-739,1-2-131,0-1 1,0 0 0,0 1-1,0-1 1,1 0 0,-1 1-1,1-1 1,0 0 0,0 0-1,1 0 1,-1-1 0,1 1-1,0 0 1,0-1 0,0 0-1,0 0 1,1 0 0,-1 0-1,1 0 1,0-1 0,0 1-1,0-1 1,0 0 0,0 0-1,0-1 1,9 3 0,3 0-463,-1 0 0,2-1 0,-1 0 0,0-2-1,1 0 1,17-1 0,-13-1-2164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3298,'0'0'0,"0"0"-449,0 0 449,0 0 128,0 0-112,-127 97-16,103-69-704,-1-6-817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24 112,'0'0'870,"0"0"-342,0 0-213,0 0 133,0 0 150,0-1-564,0 0 0,-1 0 1,1 0-1,0 0 1,-1-1-1,1 1 1,-1 0-1,1 0 0,-1 0 1,1 0-1,-1 1 1,0-1-1,1 0 0,-1 0 1,0 0-1,0 0 1,0 1-1,1-1 1,-3-1-1,-16 0-33,-1 1 0,1 0 0,-1 2 0,1 0 0,-21 4 0,31-3-7,0 0 0,0 0 0,0 1 0,0 0 0,0 0 0,1 1 0,-1 1 0,1-1 0,0 1 0,1 0 0,-1 1 0,-10 10 0,15-12 20,0 1 1,1-1-1,-1 1 1,1 0 0,0-1-1,1 1 1,-1 0-1,1 0 1,0 0-1,0 0 1,-1 10-1,2-12-5,-1 0 1,1 0-1,0 0 0,0 0 1,0 0-1,1 1 0,-1-1 1,1 0-1,0 0 0,-1 0 0,1 0 1,1 0-1,-1 0 0,0 0 1,1-1-1,-1 1 0,1 0 0,0-1 1,4 5-1,1-3-120,0 0 1,1-1-1,0 1 0,-1-2 1,1 1-1,1-1 0,-1 0 0,0-1 1,13 1-1,14-1-1973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1 124 272,'0'0'440,"0"0"-133,0 0 392,0 0-472,0 0-91,14-4 368,6-2-298,89-31 1231,-99 33-1448,0 0-1,-1-1 1,0 0-1,0-1 1,0 0 0,0 0-1,-1-1 1,0 0-1,10-11 1,-17 10 435,-6 8-2913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1 288,'0'0'1497,"5"24"-427,87 419 3409,-86-405-4395,-5-30-2860,-6-25 87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81 672,'0'0'304,"0"0"113,0 0 535,0 0-474,8-12-340,25-39-76,-30 48-11,1 1 0,-1 0 1,1 0-1,0 1 1,-1-1-1,1 1 0,0 0 1,0 0-1,0 0 0,0 0 1,0 1-1,0 0 1,0 0-1,0 0 0,1 0 1,-1 0-1,0 1 0,0 0 1,5 1-1,-1-1 37,1 2-14,1-1 1,-1 1-1,0 0 0,0 1 1,0 0-1,-1 0 1,1 1-1,-1 0 0,0 1 1,0 0-1,-1 0 1,0 0-1,0 1 0,0 0 1,-1 1-1,0-1 1,5 10-1,-3-6-14,-1 1 0,0 1-1,-1 0 1,-1-1 0,0 2 0,0-1 0,-1 0 0,-1 1-1,0 0 1,-1 0 0,0 16 0,-2-25-46,-1 0 1,1 0-1,-1 0 1,0 0-1,-1 0 0,1 0 1,-1 0-1,0-1 1,0 1-1,-1-1 0,1 1 1,-1-1-1,0 0 1,0 0-1,0 0 1,-1-1-1,1 1 0,-1-1 1,0 0-1,0 1 1,0-2-1,0 1 0,-1 0 1,1-1-1,-1 0 1,-7 2-1,1 0-92,0 0-1,0-1 1,0-1 0,-1 0 0,1 0-1,0-1 1,-1-1 0,0 0-1,1-1 1,-23-3 0,32 3-30,0 1 0,-1-1 0,1 0 0,0 0 0,0 0 0,0 0 0,0-1 0,0 1 0,0-1 1,0 1-1,0-1 0,1 1 0,-1-1 0,0 0 0,1 0 0,0 0 0,-1 0 0,1 0 0,0 0 0,0 0 0,0-1 1,0 1-1,0 0 0,1 0 0,-1-1 0,1 1 0,0-1 0,-1-3 0,1-20-2213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26 340 1665,'0'0'616,"0"0"-368,0 0 440,0 0 476,22 7-311,72 23-367,-82-26-318,0-1 0,0-1-1,1 0 1,-1-1 0,0 0 0,1-1 0,-1 0-1,20-3 1,-18 1 21,-10 2-178,0-1 0,0 0 0,0 0 0,0-1 0,-1 1 0,1-1 0,-1 0 0,1 0 0,-1 0 0,0 0 0,1 0 0,-1-1 0,0 0 0,-1 1 0,1-1 0,0 0 0,-1 0 0,0-1 0,1 1 0,-1 0 0,-1-1 0,1 0 0,0 1 0,-1-1 0,2-5 0,-2 5-94,0 0 1,0-1-1,0 1 1,-1 0-1,1-1 1,-1 0 0,0 1-1,0-1 1,0 1-1,-1-1 1,0 1-1,0 0 1,0-1-1,0 1 1,-1 0-1,0 0 1,1-1 0,-2 1-1,1 1 1,0-1-1,-6-7 1,1 4-183,-1 1 0,1 0-1,-1 1 1,0-1 0,0 1 0,-1 1 0,1 0 0,-1 0 0,0 0 0,0 1 0,0 1 0,-11-3-1,-11 1-523,0 1-1,-43 2 0,70 1 811,0 0 0,0 1-1,0 0 1,0-1 0,0 2 0,0-1 0,0 0 0,1 1 0,-1 0 0,0-1 0,1 1 0,-1 1 0,1-1 0,0 1 0,0-1 0,0 1 0,-4 4-1,5-4 43,0-1-1,1 0 1,-1 1-1,0-1 1,1 1-1,0 0 1,0-1-1,0 1 1,0 0-1,0 0 1,0 0-1,1 0 1,-1-1-1,1 1 0,0 0 1,0 0-1,0 0 1,0 0-1,1 0 1,-1 0-1,1 0 1,-1 0-1,1 0 1,0-1-1,2 5 1,-1-4 27,1 0 0,0 0 0,-1 0 0,1 0 0,0 0 0,0-1 0,1 1 0,-1-1 0,1 0 0,-1 0 0,1 0 0,-1-1 0,1 1 0,0-1 0,0 0 0,0 0 0,0 0 0,5 0 0,75 5 683,-59-6-712,0-2-1,0-1 1,0-1-1,-1-1 0,0-1 1,0-2-1,30-12 0,-39 14-183,0-2 0,0 0-1,-1 0 1,0-1-1,-1-1 1,0 0 0,0-1-1,-1-1 1,0 1-1,-1-2 1,18-26 0,-25 33-129,-1-1 1,0 1 0,0-1-1,0 0 1,-1 1-1,0-1 1,-1 0 0,2-10-1,-1-20-1047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0 464,'0'0'1388,"0"0"-311,0 12-623,-1 6-349,0 10 389,0 0 0,2 0 0,1 0 0,7 32-1,-7-52-356,0 1-1,1-1 0,0 0 0,0 0 0,1 0 1,0-1-1,0 1 0,1-1 0,-1 0 0,2 0 1,-1 0-1,1-1 0,0 0 0,0 0 0,1 0 1,0-1-1,0 0 0,0-1 0,9 5 0,-5-4-282,0 0 1,0-1-1,1 0 0,-1-1 0,1-1 0,0 0 0,0 0 1,23-1-1,-27-1-1594,-6-5-1088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5202,'0'0'6771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5314,'0'0'177,"0"0"-177,0 0 784,143 4-80,-98-4-272,1 0-191,-3 0-17,-6-2-224,-5-4-433,-12-3-2384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0 512,'0'0'0,"0"18"539,-2 29 344,3 0 0,1 0 0,11 54 0,-6-76-595,-5-16-164,1 1 0,-1 0 0,-1 0 0,1 11 0,-2-21-68,0 0 42,-24-2-227,0 0 0,0-2 1,0-1-1,0-1 0,-27-11 0,27 8-42,-1 2 0,0 1 0,0 0 1,-39-2-1,56 8 157,5-1 31,-1 1-1,0 0 1,1-1 0,-1 2-1,1-1 1,-1 0 0,0 1 0,1 0-1,-1-1 1,-3 3 0,6-2-3,-1 1-1,1-1 1,0 1 0,0-1 0,0 1 0,0 0 0,0 0 0,0-1 0,0 1 0,1 0-1,-1 0 1,1 0 0,-1 0 0,1-1 0,0 1 0,0 0 0,0 0 0,0 0 0,0 0-1,1 4 1,-1-3 17,0 1 0,0-1 0,1 1 0,0-1-1,0 1 1,0-1 0,0 1 0,0-1 0,1 0-1,-1 0 1,1 1 0,0-1 0,0 0 0,0-1-1,5 6 1,-2-3 57,1 1 1,1-1-1,-1-1 0,1 1 0,-1-1 0,15 6 0,0-2 83,0-1 0,0-1 0,1 0-1,29 2 1,7-2 194,1-3 0,-1-2-1,59-8 1,-93 4-320,-1 0 0,41-13-1,-55 13-31,1-1-1,0 1 0,-1-2 1,0 1-1,0-2 1,0 1-1,-1-1 0,15-13 1,-20 16-25,-1 1-1,0 0 1,1-1 0,-1 0 0,0 0 0,-1 1-1,1-1 1,0 0 0,-1-1 0,0 1 0,0 0 0,0 0-1,0 0 1,0-1 0,0 1 0,-1 0 0,0-1-1,0 1 1,0-1 0,0 1 0,0 0 0,-1-1-1,1 1 1,-1 0 0,0-1 0,0 1 0,0 0 0,-2-4-1,0 2-20,0 0-1,0 1 1,-1-1 0,0 1-1,0 0 1,0 0-1,0 0 1,0 0-1,-1 1 1,1-1 0,-1 1-1,0 1 1,0-1-1,0 1 1,-10-4-1,11 5 39,0-1 1,-1 1-1,1 0 0,-1 0 0,1 0 0,0 1 0,-1-1 1,1 1-1,-1 1 0,1-1 0,-1 0 0,1 1 0,0 0 0,-1 0 1,1 0-1,0 1 0,0-1 0,-1 1 0,-5 4 0,7-3 27,0 0 0,0 0 0,0 0-1,0 1 1,0-1 0,1 1 0,0 0 0,0 0-1,0 0 1,0 0 0,0 0 0,1 0 0,0 0 0,0 1-1,0-1 1,0 0 0,1 1 0,-1-1 0,2 9-1,-2-9-7,1-1 0,0 1-1,0 0 1,1-1-1,-1 1 1,1 0-1,-1-1 1,1 1 0,0-1-1,0 1 1,1-1-1,-1 0 1,1 1 0,0-1-1,0 0 1,0 0-1,0 0 1,0 0 0,1 0-1,-1-1 1,1 1-1,-1-1 1,1 0 0,0 1-1,0-1 1,1-1-1,-1 1 1,0 0 0,0-1-1,1 1 1,6 1-1,5 2-194,0-1 0,0 0 0,0-1 0,0-1 0,1 0 0,19-1-1,2-1-2437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21 230 3890,'0'0'98,"0"0"25,0 0 27,1 5-105,2 11 208,-2-11 235,0-14-335,-2-31-1004,-2 1 1,-1 0 0,-15-58-1,20 112 2464,-1-10-1570,0 0 0,0-1 0,0 1 0,1 0 0,0-1 0,0 1 0,0-1 1,0 1-1,4 7 0,1-3 103,0 0 0,1 0 0,0-1-1,1 0 1,-1 0 0,1-1 0,1 0 0,13 9 0,-18-13-90,1 0 1,-1 0-1,1-1 1,0 0-1,0 0 0,0 0 1,0-1-1,0 1 1,1-1-1,-1 0 0,0-1 1,0 1-1,1-1 1,-1 0-1,0-1 0,1 1 1,-1-1-1,0 0 0,9-3 1,-9 1-152,1 0-1,-2-1 1,1 1 0,0-1-1,-1 0 1,1 0 0,-1-1 0,0 1-1,-1-1 1,1 0 0,-1 0 0,0 0-1,0 0 1,0-1 0,-1 1-1,0-1 1,0 0 0,2-9 0,-1 1 122,0-1 0,0 0-1,-1 1 1,-1-28 0,1 55 96,-1-1-1,1 0 0,1 1 0,0-1 0,1-1 0,0 1 0,1 0 0,1-1 1,-1 0-1,2 0 0,10 14 0,-13-20-91,0 1 1,1-1-1,-1-1 0,1 1 0,0-1 1,0 0-1,1 0 0,-1 0 1,1-1-1,0 0 0,0 0 1,0 0-1,0-1 0,0 0 1,0 0-1,1-1 0,-1 1 1,1-2-1,0 1 0,-1-1 1,1 1-1,-1-2 0,11 0 0,-13-1-69,1 1-1,-1-1 0,1 0 0,-1 0 0,0-1 0,0 1 1,0-1-1,0 0 0,0 0 0,-1 0 0,1-1 0,-1 1 1,0-1-1,0 0 0,4-6 0,1-4-472,0 1 0,-1-1 0,8-22 0,11-54-2573,-27 117 8312,10 9-3919,-4-25-1160,-1 0 0,1 0 1,12 18-1,-12-23-179,0 0 0,0 0 0,0 0 0,1-1 0,0 0 0,0 0 0,1 0 0,-1 0 0,1-1 0,0-1 0,0 1 0,0-1 0,0 0 0,1 0 0,-1-1 0,1 0 0,0-1 0,0 0 0,-1 0 0,11 0 0,3-4-2536,-6-15-2287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8228,'0'0'0,"0"0"-1281,0 0 1073,0 0 144,0 0-2145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266 156 4290,'0'0'1120,"16"-16"-746,48-52-363,-62 66-57,0 0-1,-1 0 1,1 0 0,-1 0 0,1-1 0,-1 1 0,0 0-1,1-1 1,-1 1 0,0-1 0,0-3 0,-1 5 22,0 0 0,0 0 0,0 0 1,0 1-1,0-1 0,0 0 0,0 0 0,0 0 1,-1 1-1,1-1 0,0 0 0,0 0 0,-1 1 1,1-1-1,-1 0 0,1 1 0,-1-1 0,1 0 1,-1 1-1,1-1 0,-1 1 0,1-1 0,-2 0 1,-2-1-92,0 0 1,0 1 0,0-1-1,0 1 1,0 0 0,0 0-1,0 1 1,-8-1 0,6 0-35,-28-4-387,-1 2-1,0 1 0,0 2 1,0 1-1,-37 6 0,69-6 579,0 1 1,0-1-1,0 0 0,-1 1 0,1-1 0,1 1 1,-1 0-1,0 0 0,0 0 0,1 1 0,-1-1 1,1 0-1,0 1 0,0 0 0,0-1 0,0 1 1,0 0-1,0 0 0,1 0 0,-1 0 0,1 1 1,0-1-1,0 0 0,0 0 0,1 1 0,-1-1 1,1 7-1,-1-2 96,1-1 1,0 1-1,1 0 1,-1 0-1,2-1 1,-1 1-1,1-1 1,0 1 0,0-1-1,1 0 1,6 11-1,5 2 352,2 0 0,0-1-1,1 0 1,36 29 0,-30-28 44,-1 2 0,35 40 0,-52-54-503,1 0 0,-1 0 0,0 1 0,-1-1 0,0 1-1,-1 0 1,1 0 0,-2 0 0,1 1 0,-1-1 0,-1 1 0,1 18 0,-2-25-34,-1-1 1,0 1 0,0-1-1,0 0 1,0 1-1,0-1 1,-1 0 0,1 0-1,-1 0 1,1 0-1,-1 0 1,0 0 0,1 0-1,-1-1 1,0 1-1,0-1 1,0 1 0,-1-1-1,1 0 1,0 0-1,0 0 1,-1 0 0,1 0-1,-1 0 1,1-1-1,-1 1 1,1-1 0,-1 1-1,-3-1 1,3 0-31,0 1 0,0 0 0,0-1 1,0 0-1,0 0 0,0 0 0,0 0 0,0 0 1,-1 0-1,1-1 0,0 0 0,0 0 0,0 0 1,0 0-1,1 0 0,-1 0 0,0-1 0,0 1 1,1-1-1,-1 0 0,1 0 0,-1 0 1,-3-4-1,3-1-111,0-1 0,0 1-1,1-1 1,0 0 0,1 0 0,-1 0 0,2 0 0,-1 0 0,1 0 0,0 0-1,1 1 1,-1-1 0,2 0 0,-1 0 0,1 0 0,0 0 0,1 1 0,4-10 0,7-12 74,1 1 0,1 0 0,24-30 0,-30 43 4,-1 2 88,9-12 65,0 0 1,26-26-1,-40 46 123,1 0 1,0 1-1,1-1 0,-1 1 1,1 0-1,-1 0 0,1 1 1,0-1-1,1 1 0,-1 1 1,0-1-1,1 1 0,0 0 1,-1 1-1,14-2 0,-19 4-172,1-1-1,-1 0 1,0 1-1,1 0 0,-1-1 1,0 1-1,1 0 1,-1-1-1,0 1 1,0 0-1,0 0 0,0 0 1,0 0-1,0 0 1,0 1-1,0-1 1,0 0-1,0 0 0,0 1 1,-1-1-1,2 3 1,14 38 131,-11-27-30,-3-9-105,1-1 0,-1 1 0,1 0 0,1-1 0,-1 0 0,1 1 0,0-1 0,6 6 0,-7-9-187,0 1 0,1-1 0,-1 0-1,0 0 1,1-1 0,-1 1 0,1-1-1,-1 0 1,1 0 0,0 0 0,0 0 0,-1-1-1,1 1 1,0-1 0,4 0 0,19 0-2683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273 107 5699,'0'0'867,"3"-14"-102,7-40-669,-10 53-105,0 0 0,0 0 0,0 0-1,0 0 1,0 0 0,0 0 0,0 0-1,0 1 1,-1-1 0,1 0 0,0 0-1,-1 0 1,1 0 0,0 0 0,-1 1-1,1-1 1,-1 0 0,1 0 0,-1 1-1,0-1 1,1 0 0,-1 1 0,0-1-1,1 1 1,-1-1 0,0 1 0,0-1-1,0 1 1,1-1 0,-1 1 0,-1-1-1,-27-4-461,24 5 302,-21-4-440,0 1 0,1 1 1,-1 1-1,-37 4 0,60-2 673,0 0 1,0 0-1,-1 0 1,1 0-1,0 0 0,0 1 1,0-1-1,0 1 1,1 0-1,-1 0 0,0 0 1,1 0-1,-1 0 1,1 0-1,0 1 1,0-1-1,0 1 0,0 0 1,0 0-1,1 0 1,-1-1-1,1 2 0,-1-1 1,1 0-1,-1 5 1,0 2 193,-1 1 0,2 0 0,0 0 0,0-1 0,1 1 0,2 17 1,-2-25-240,1 0 0,0 0 0,0 0 0,1 0 0,-1-1 0,0 1 1,1 0-1,0-1 0,0 1 0,0-1 0,0 1 0,0-1 0,0 0 1,0 0-1,1 0 0,-1 0 0,1 0 0,0-1 0,-1 1 0,1-1 1,0 1-1,0-1 0,0 0 0,0 0 0,0-1 0,0 1 0,0-1 1,0 1-1,4-1 0,-2 1-48,-1-1 0,1 1 0,-1-1 0,1 0 0,0 0 0,-1-1 0,1 1 0,-1-1 0,1 0 0,-1 0 0,0-1 0,1 1 0,-1-1 0,0 0 0,0 0 0,0-1 0,0 1 0,0-1 0,5-5 0,1-5-722,-2 0 0,1-1-1,-2 0 1,7-15 0,-1-3-1199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38 109 1024,'-31'-91'2191,"25"73"-564,6 35-231,0-10-1275,-1 5-21,1-1 0,1 0 0,0 0 0,0 0 0,1 0 0,4 11 0,-5-18-89,1-1 0,-1 1 0,1-1-1,0 0 1,0 0 0,1 0 0,-1 0 0,1 0-1,-1 0 1,1-1 0,0 1 0,0-1-1,0 0 1,0 0 0,1 0 0,-1 0 0,0-1-1,1 1 1,0-1 0,-1 0 0,1 0 0,5 1-1,-3-1-86,0 0-1,1 0 1,-1-1-1,1 1 0,-1-1 1,1-1-1,-1 0 1,0 1-1,1-2 0,-1 1 1,0-1-1,0 0 1,1 0-1,7-5 1,-5 1-330,1 0 0,-1 0 0,0-1 0,0-1 0,0 1 0,-1-1 0,9-12 0,7-13-1481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1008,'0'0'2482,"0"0"-492,0 0-499,3 3-984,5 12-427,-1 0 0,-1 0 0,0 1 0,-1-1 0,-1 1 1,3 19-1,8 27 752,-15-62-830,10 33 764,21 47 0,-28-72-674,1 0-1,1 0 0,0 0 0,0-1 0,0 0 0,1 0 0,0 0 0,0 0 0,0-1 0,1 0 1,9 6-1,-13-11-350,0 1 1,0-1 0,0 0 0,0 0 0,0 0 0,0 0-1,0-1 1,1 1 0,-1-1 0,0 0 0,0 0 0,1 0 0,-1 0-1,0 0 1,0-1 0,5-1 0,1-7-2514</inkml:trace>
  <inkml:trace contextRef="#ctx0" brushRef="#br0" timeOffset="1">0 165 656,'0'0'6403,"0"0"-6227,0 0-176,0 0 1473,0 0-785,0 0-640,62 0 128,-33 0 209,2 0-321,-2 0-64,-2 0 0,-2 0-561,-2 0-863,-2 0-465,-3 0-1937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3201,'0'0'1073,"0"0"-929,0 0 416,7 95 1297,-3-57-1233,0-7-383,0-3 79,2-7-256,-4-8 48,2-4-112,1-7-609,-3-2-1375,-2-7-3619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3986,'0'0'5074,"0"0"-5074,0 0-192,0 0 48,0 0-800,0 0-1842,21 19-1952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10549,'0'0'2652,"18"0"-2452,120 0 224,-134-1-417,1 0-1,-1 0 1,1 0 0,-1 0 0,0-1-1,0 0 1,0 1 0,1-2-1,-2 1 1,1 0 0,0-1-1,0 0 1,-1 1 0,0-2 0,1 1-1,-1 0 1,0 0 0,-1-1-1,1 0 1,-1 1 0,0-1-1,1 0 1,-2 0 0,1 0 0,0-1-1,-1 1 1,0 0 0,0 0-1,0-1 1,-1 1 0,0 0 0,1-1-1,-1 1 1,-1-1 0,1 1-1,-1 0 1,0-1 0,-2-6-1,2 9-25,0 0 0,0 1 0,-1-1 0,1 0 0,-1 0 1,1 1-1,-1-1 0,1 1 0,-1-1 0,0 1 0,0 0 0,0 0 0,0 0 0,0 0 0,0 0 0,0 0 0,0 0 0,0 0 0,-1 1 0,1-1 0,0 1 0,0 0 0,-1-1 0,1 1 0,0 0 0,0 1 0,-3-1 0,0 0 8,0 0 0,0 0 0,1 1 0,-1 0 1,1 0-1,-1 0 0,1 0 0,-1 1 0,1-1 1,0 1-1,-1 0 0,-4 3 0,6-2 10,-1 0 0,1 0 0,0 0 0,0 1 0,0-1 0,1 1 0,-1-1 0,1 1 0,0 0 0,0 0-1,0 0 1,1 0 0,-1 0 0,1 0 0,0 0 0,0 0 0,1 1 0,-1-1 0,1 0 0,0 1 0,0-1 0,1 0 0,-1 1 0,1-1 0,0 0 0,0 0-1,0 0 1,3 5 0,-2-4 23,2 1 0,-1-1-1,1 1 1,-1-1 0,1 0 0,1-1-1,-1 1 1,1-1 0,0 0-1,0 0 1,0 0 0,1 0-1,-1-1 1,1 0 0,0 0 0,0-1-1,0 1 1,11 2 0,-8-3-41,-1-1 0,1 1 0,0-1 0,0-1 0,-1 1 0,1-2 0,0 1 1,0-1-1,-1 0 0,1-1 0,0 0 0,-1 0 0,15-7 0,-18 7-42,-1 0-1,0-1 0,0 1 1,0-1-1,0 0 0,0-1 1,0 1-1,-1 0 0,0-1 1,0 0-1,0 0 0,0 0 1,0 0-1,-1 0 0,0-1 1,0 1-1,0 0 0,0-1 1,-1 0-1,0 1 0,0-1 1,0 0-1,-1 0 0,0-8 0,1 17 142,1 0-1,-1 0 0,0-1 0,1 1 1,0 0-1,0-1 0,0 1 0,0-1 0,1 1 1,-1-1-1,1 0 0,0 0 0,0 0 0,0-1 1,4 4-1,3 0-115,1 0-1,0-1 1,1 0 0,-1 0 0,1-1-1,0-1 1,0 0 0,0 0 0,1-1 0,-1-1-1,1 0 1,-1-1 0,17-1 0,-26 1-71,1 0 0,0 0 1,-1-1-1,1 1 0,-1-1 1,1 0-1,-1 0 0,0-1 1,1 1-1,-1 0 0,0-1 1,0 0-1,0 0 0,0 0 1,0 0-1,-1 0 0,1-1 1,-1 1-1,1-1 0,-1 1 1,0-1-1,0 0 0,0 0 0,0 0 1,-1 0-1,1 0 0,-1 0 1,2-7-1,1-5-30,-1-1 1,-1 0-1,0 0 1,-1-29-1,-1 41 1406,1 14-543,2 0-722,1-1 0,0 0 0,1 0 0,-1 0 0,2-1 0,-1 1 0,2-1 0,-1-1 0,1 1 0,0-1 0,0 0 0,1 0 0,16 10 0,-22-16 26,0-1-1,-1 1 1,1-1 0,-1 0 0,1 0 0,0 0 0,-1 1-1,1-1 1,0 0 0,-1-1 0,1 1 0,0 0 0,-1 0-1,1-1 1,-1 1 0,1-1 0,-1 1 0,1-1 0,-1 0-1,1 0 1,-1 0 0,1 1 0,-1-1 0,0 0 0,0 0-1,1-1 1,0 0 0,30-40 384,-23 28-295,6-7 362,1 1 0,1 1 0,1 0-1,25-21 1,-35 34-406,1 0 0,-1 0 0,1 1 0,0 0-1,0 1 1,0 0 0,1 0 0,0 1 0,-1 0 0,1 1 0,0 0 0,1 0 0,-1 1-1,11 0 1,-14 1-933,7 0-4519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3954,'0'0'192,"0"0"446,0 0 61,0 0-222,17 17-215,55 53 194,-70-68-394,1 1 0,-1-1 0,1 0 0,0 0 0,0 0 0,0 0 0,0 0 0,0 0 0,0-1 0,0 1 0,0-1 0,1 0 0,-1 0 0,0-1 0,1 1 0,-1 0 0,1-1 0,-1 0 0,1 0 0,-1 0 0,1 0 0,-1-1 0,6-1 0,5 0 184,-10 2-269,1-1 0,-1-1 0,1 1 0,-1-1 1,0 1-1,0-1 0,1 0 0,-1-1 0,-1 1 0,1-1 1,0 0-1,-1 1 0,1-2 0,-1 1 0,0 0 0,0-1 0,0 1 1,-1-1-1,1 0 0,-1 0 0,0 0 0,0 0 0,0 0 1,0-1-1,-1 1 0,2-9 0,-2 9-110,0 0 0,0-1-1,0 1 1,-1 0 0,1-1 0,-1 1 0,0-1 0,0 1-1,-1-1 1,1 1 0,-1 0 0,0-1 0,-1 1-1,1 0 1,0 0 0,-1 0 0,0 0 0,0 0 0,-1 0-1,1 0 1,-1 1 0,1-1 0,-1 1 0,0-1-1,0 1 1,-1 0 0,-3-2 0,3 3 177,1 0 1,-1 0-1,0 0 0,0 1 1,0-1-1,0 1 1,-1 0-1,1 1 0,0-1 1,-7 1-1,10 2 30,0 0 1,1 0-1,-1 1 0,1-1 1,0 0-1,-1 1 0,1-1 1,0 0-1,0 1 0,1 3 1,-1-3 46,1 7 117,0 0-1,1 0 1,0-1 0,0 1-1,1-1 1,1 1 0,-1-1-1,1 0 1,1-1 0,0 1-1,0-1 1,13 16 0,-11-15-159,0-1 0,1 0 1,0 0-1,0-1 0,1 0 1,0 0-1,0-1 1,1 0-1,0-1 0,0 0 1,13 5-1,-22-10-655,1-11-481,0 0 825,1 1 1,0-1-1,1 1 0,0-1 0,0 1 0,1 0 0,1 1 0,0-1 0,0 1 1,0 0-1,1 1 0,1 0 0,-1 0 0,1 0 0,1 1 0,-1 0 1,14-8-1,-11 8 601,1 1 1,-1 0 0,1 1-1,1 0 1,-1 0 0,18-3-1,-20 6 401,0 0 0,1 1 0,-1 1 0,1-1 0,0 1 0,-1 1 0,1 0 0,11 3 0,-17-2-530,0 1-1,0-1 1,0 1-1,-1 0 1,1 0-1,-1 0 0,1 1 1,-1 0-1,0 0 1,-1 0-1,1 0 1,3 5-1,3 5-131,-1 0 0,13 26-1,-18-29-339,7 16-322,-4-18-6541,-3-9 2248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9364,'0'0'384,"0"0"33,0 0 2560,0 0-2129,0 0-848,0 0-304,4-19-2385,-14 2-3202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3 208,'0'0'462,"0"0"-81,0 0-42,0 0-35,0 0-74,40 0 410,170-2-139,220 4 316,-351 3-782,140 3 263,241 1 28,-352-8-298,161 22 0,-224-18-30,1-2 0,56-5 0,28 2-6,331 3-28,-234-6 1305,-89-8-202,-135 9-1470,-3 0-2187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45 400,'0'0'24,"0"0"107,0 0 304,0 0 80,0 0 64,12 0 10,319-21 2089,25-1-1562,-234 20-2888,-122 2-1242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13 992,'0'0'1268,"0"19"-126,0 233 2078,0-251-3146,0-1 129,0-9 53,3-56-557,-1 42-43,-1 0 0,-1 0 1,-1 0-1,-1 0 0,-9-41 1,10 62 349,0 0 0,-1-1 0,1 1 1,-1 0-1,0 0 0,1 1 1,-1-1-1,0 0 0,0 1 1,0-1-1,-1 1 0,1-1 0,0 1 1,-1 0-1,1 0 0,0 0 1,-1 0-1,1 1 0,-1-1 1,1 0-1,-1 1 0,0 0 0,1 0 1,-1 0-1,1 0 0,-1 0 1,-2 1-1,-5-1-3,0 1-1,0 0 1,0 1-1,0 0 1,-18 7 0,-72 38-71,90-41 66,-1 0-1,2 0 1,-1 1-1,1 1 0,-1-1 1,2 1-1,-11 12 1,18-18-1,-1 0 0,0 0 0,1 1 1,-1-1-1,1 0 0,0 1 0,0-1 1,0 0-1,0 1 0,0 0 1,1-1-1,-1 1 0,1-1 0,-1 1 1,1 0-1,0-1 0,0 1 0,0 0 1,1-1-1,-1 1 0,0 0 0,3 4 1,-1-3 27,0 0 0,0-1 0,1 1 0,-1-1 0,1 0 0,0 0 0,0 0 0,1 0 0,-1 0 0,0 0 0,1-1 0,6 4 0,9 3 249,0-1 0,0-1 0,0-1 0,34 7 0,49 6 956,-35-10-4429,-60-9-864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1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2817,'0'0'-221,"0"0"765,20 0-96,-1 1-365,139 3 1232,-149-5-1257,0 0 0,0 0 0,0 0 0,-1-1 0,1 0 0,0-1 0,-1 0 0,1 0 0,-1-1 0,0 0 0,0-1 0,-1 1 0,1-2 0,-1 1 0,0-1 0,0 0 0,-1 0 0,0-1 0,0 1 0,8-13 0,-7 6-130,0 0-1,-1-1 1,-1 1 0,0-1-1,-1 0 1,0-1 0,-1 1-1,0-1 1,-2 1-1,1-1 1,-3-26 0,0 34 52,0 0 0,-1 0-1,1 0 1,-2 0 0,1 1 0,-1-1 0,0 1 0,0-1 0,-1 1 0,0 0 0,0 1 0,-8-10-1,0 1 40,-1 1 0,-1 0-1,-25-18 1,38 30-22,1 1-1,-1-1 1,0 0-1,0 1 1,0-1-1,0 1 1,0-1 0,1 1-1,-1-1 1,0 1-1,0 0 1,0-1-1,0 1 1,0 0-1,0 0 1,0 0 0,-1 0-1,1 0 1,0 0-1,0 0 1,0 0-1,0 0 1,0 0-1,0 1 1,0-1 0,0 0-1,0 1 1,0-1-1,0 0 1,1 1-1,-1 0 1,0-1 0,0 1-1,0-1 1,0 1-1,1 0 1,-1 0-1,0-1 1,1 1-1,-1 0 1,0 0 0,1 0-1,-1 0 1,1 0-1,0 0 1,-1 1-1,-2 6 19,0 1 0,0-1-1,1 1 1,-1 13 0,2-14 38,-5 48 335,3 0 0,4 72 0,1-32 297,15 459 889,-31-555-4322,-5-2 32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2497,'0'0'112,"0"0"32,0 0 929,0 0 47,77-95-1088,-44 76 64,6 1 16,0 1-16,5 4-176,-3 4 80,-1 3-784,-9 6-128,-2 0-801,-6 0 576,-5 0 481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80,'0'0'880,"0"0"-191,0 0-260,4 16 1,20 70-155,-26-101-84,1 0 0,0 1 0,1-1 0,3-22 0,-1-9-399,-2 42 242,-1 0 0,2 0 0,-1 0 1,0 0-1,1 0 0,0 0 0,0 0 0,0 0 1,0 1-1,1-1 0,0 0 0,-1 1 1,5-6-1,-1 3 52,0 2 1,0-1-1,0 0 1,1 1-1,0 0 1,0 0-1,6-2 1,5-3 93,-1 1 0,1 1 0,1 1 0,-1 0 0,24-4 0,14 5-2904,-54 5-285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0 104 400,'0'0'1289,"0"0"-121,0 0-226,0 0-427,0 0 13,10 14 48,32 45-221,-40-57-320,0 0 0,0 0-1,0-1 1,0 1-1,0 0 1,1-1 0,-1 0-1,0 0 1,1 1-1,-1-2 1,1 1 0,0 0-1,-1 0 1,1-1-1,0 1 1,-1-1 0,1 0-1,0 0 1,-1 0-1,1 0 1,0 0 0,-1-1-1,6-1 1,3 1 161,-9 1-197,1-1 0,-1 1-1,0-1 1,1 0-1,-1 0 1,0 0-1,1 0 1,-1 0-1,0-1 1,0 1-1,0 0 1,0-1 0,0 0-1,0 1 1,0-1-1,-1 0 1,1 0-1,-1 0 1,1 0-1,-1 0 1,0-1-1,0 1 1,0 0 0,0-1-1,0 1 1,0 0-1,0-5 1,1-3-509,0 1 0,-1-1 0,0 0 0,0 1 0,-2-20 0,0 26 376,-1-1 0,0 0 0,0 1 0,0 0 0,0-1 0,0 1 0,0 0 0,-1 0 0,0 0 0,1 1 0,-1-1 0,0 0 1,0 1-1,-1 0 0,1 0 0,0 0 0,-1 0 0,0 1 0,1-1 0,-6-1 0,-22-6 599,26 10 498,12 4 585,26 10-1258,-1 1-1,-1 2 1,-1 2-1,0 0 0,-2 2 1,0 2-1,27 29 1,-50-45-1818,-11-10 413,-10-16-289,15 14 1384,-1 0 1,1-1 0,1 1-1,-1 0 1,0-1 0,1 1 0,0 0-1,0-1 1,1 1 0,-1 0-1,1-1 1,0 1 0,0 0 0,0 0-1,0-1 1,1 1 0,0 0-1,0 0 1,0 1 0,0-1-1,0 0 1,1 1 0,0-1 0,0 1-1,0 0 1,0 0 0,0 0-1,1 0 1,3-2 0,2 0 475,1 0 0,-1 0 0,1 1 1,-1 0-1,1 1 0,1 0 0,-1 1 0,0 0 1,0 0-1,1 1 0,12 0 0,-21 2-418,-1-1 1,1 1-1,0-1 0,0 1 0,0 0 0,-1 0 1,1-1-1,0 1 0,-1 0 0,1 1 1,-1-1-1,1 0 0,-1 0 0,0 1 0,1-1 1,-1 0-1,0 1 0,0 0 0,2 2 0,21 44 88,-7-16-760,-7-24-3784,-4-8 2770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7 768,'0'0'1476,"0"0"-169,0 0-560,0 0-462,2-7-227,-2 7-59,0 0 0,0 1 1,0-1-1,0 0 0,0 0 1,0 0-1,0 0 0,0 0 0,0 0 1,0 0-1,1 0 0,-1 0 1,0 1-1,0-1 0,0 0 0,0 0 1,0 0-1,0 0 0,0 0 1,0 0-1,0 0 0,0 0 1,0 0-1,1 0 0,-1 0 0,0 0 1,0 0-1,0 0 0,0 0 1,0 0-1,0 0 0,0 0 0,0 0 1,1 0-1,-1 0 0,0 0 1,0 0-1,0 0 0,0 0 0,0 0 1,0 0-1,0 0 0,0 0 1,0 0-1,1 0 0,-1 0 1,0 0-1,0 0 0,0 0 0,0-1 1,0 1-1,0 0 0,0 0 1,0 0-1,0 0 0,0 0 0,0 0 1,0 0-1,0 0 0,0 0 1,0 0-1,0-1 0,1 1 1,-1 0-1,0 0 0,14 44 201,-4-11 454,1 0 1,24 48 0,-31-74-568,0 1 1,1-1-1,-1 0 1,2 0-1,-1 0 1,1-1 0,-1 0-1,2 0 1,-1 0-1,1-1 1,0 0-1,0 0 1,0-1-1,0 0 1,15 6-1,-17-9-320,-1 1 0,1-1 0,0 0 0,0-1 0,-1 1 0,1-1 0,0 0 0,0 0 0,0 0 0,0-1 0,-1 0 0,1 0 0,7-2 0,3-13-2198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1 349 320,'0'0'9068,"21"-4"-8684,86-42-413,172-53-1,124-5 1157,-66 12 879,-335 91-2227,5-2 856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36 112,'0'0'5122,"0"0"-4833,0 0 79,0 0 928,0 0-575,118-13-337,-81 8-288,3-1-96,-3 4 0,-2-1-1201,-10-3-2608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304 155 3057,'0'0'192,"0"0"174,0 0 901,0 0-69,0 0-718,5-9-128,-2 2-359,0 1 48,0 1-1,0-1 0,-1 0 1,0 0-1,0 0 0,1-7 1,-3 11-47,0 0-1,0 0 1,0 0 0,0 0 0,0 0-1,0 0 1,0 0 0,-1 0 0,1 0 0,-1 0-1,0 0 1,1 0 0,-1 1 0,0-1 0,0 0-1,0 0 1,0 1 0,-1-1 0,1 1 0,0-1-1,-1 1 1,1-1 0,-1 1 0,1 0 0,-1 0-1,1 0 1,-4-2 0,-9-3-193,0 0 0,0 0 0,-1 2 0,1-1 1,-1 2-1,-22-3 0,-91 0-509,126 7 728,0-1-1,0 0 0,1 0 1,-1 1-1,0-1 0,1 0 1,-1 1-1,0 0 1,1-1-1,-1 1 0,1 0 1,-1 0-1,1 0 0,-1 0 1,1 0-1,0 0 1,-1 1-1,1-1 0,0 0 1,0 1-1,0-1 0,-1 2 1,-1 2 35,1 0 1,0 0 0,0-1 0,0 1 0,1 0-1,0 0 1,-1 10 0,1-7-9,0 0 0,1 0 0,0 0 0,0 0 0,1 0 0,0 0 0,1 0 0,-1-1 0,2 1 0,3 11 0,-4-16-33,1 0 1,-1 1-1,0-1 1,1 0-1,0 0 1,0 0-1,0-1 1,0 1-1,0-1 1,0 0-1,0 0 0,1 0 1,0 0-1,-1 0 1,1-1-1,0 1 1,-1-1-1,1 0 1,0 0-1,0-1 1,0 1-1,0-1 1,0 0-1,0 0 0,0 0 1,0 0-1,0-1 1,0 0-1,0 0 1,0 0-1,-1 0 1,5-2-1,5-2-453,-1-1 0,0 0-1,0-1 1,0 0 0,-1 0-1,-1-1 1,1-1 0,11-12 0,5-10-2408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3570,'0'0'573,"0"0"438,0 0-245,0 0-579,-1 7-305,-5 55 504,2-1 0,5 88 0,0-143-369,0 0-1,0 0 1,0-1-1,0 1 0,1 0 1,0-1-1,0 1 1,0-1-1,1 1 1,0-1-1,0 0 0,0 0 1,1 0-1,0-1 1,0 1-1,0-1 1,0 0-1,1 0 0,-1 0 1,1-1-1,0 0 1,0 0-1,0 0 0,1 0 1,7 2-1,1 0 16,0-1 0,0-1 0,1 0-1,-1-1 1,1 0 0,0-1-1,-1-1 1,1 0 0,16-3 0,-25 2-47,1 0 1,-1-1-1,0 0 0,1 0 1,-1 0-1,0-1 1,0 0-1,-1 0 1,1 0-1,-1-1 1,1 0-1,-1 0 1,0 0-1,-1-1 0,1 0 1,-1 0-1,6-8 1,-5 5 12,-1 1 0,0 0 0,0-1 0,-1 1-1,0-1 1,0 0 0,-1 0 0,0-1 0,0 1 0,-1 0 0,0 0 0,-1-1 0,0-9 0,-1 15 4,1 0 0,-1 0 0,0 0 0,0 1 0,0-1 0,0 0 0,0 0 0,-1 1 0,1-1 1,-1 1-1,0-1 0,0 1 0,0 0 0,0 0 0,0 0 0,0 0 0,0 0 0,-1 0 0,1 1 0,-1-1 0,0 1 0,-2-2 1,3 2 5,-1 0 0,1 0 0,0 0 1,-1 0-1,1 1 0,-1-1 1,1 1-1,-1 0 0,1-1 1,-1 1-1,1 0 0,-1 0 1,1 1-1,-1-1 0,1 1 1,-1-1-1,1 1 0,-1 0 0,1-1 1,0 1-1,0 1 0,-1-1 1,1 0-1,0 0 0,0 1 1,-3 2-1,0 2 76,0-1 0,1 1-1,0 0 1,0 0 0,0 1 0,1-1-1,0 1 1,0 0 0,1-1 0,0 1 0,0 0-1,-1 8 1,2-12-61,1 0-1,0 0 0,0 0 1,0 0-1,0 1 1,0-1-1,1 0 1,-1 0-1,1 0 1,0 0-1,0 0 0,0 0 1,0 0-1,0-1 1,1 1-1,-1 0 1,1-1-1,0 1 0,0-1 1,0 1-1,0-1 1,0 0-1,0 0 1,1 0-1,-1 0 1,1 0-1,-1 0 0,1-1 1,0 1-1,3 0 1,10 3-272,0 0 1,1-1-1,-1-1 1,1-1 0,-1 0-1,1-1 1,18-2-1,21 1-3131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25 207 1873,'0'0'1019,"0"0"-670,0 0 244,0 5-70,-2 16-163,2-16 35,0-5 330,0-9 404,1-32-926,0 22-360,0 0-1,-2-1 1,0 1-1,-1 0 1,0 0-1,-2 0 1,-11-35-1,20 65 179,1 0 1,0-1-1,1 0 0,0 0 0,1 0 0,0-1 0,0 0 0,1 0 0,0-1 1,0-1-1,20 13 0,-20-15 12,0 0 0,0 0 0,1-1 1,-1 0-1,1-1 0,0 0 0,0-1 0,0 0 0,0 0 1,1-1-1,-1-1 0,20 0 0,-25-1-168,-1 0-1,1 0 1,-1 0 0,0-1-1,1 1 1,-1-1 0,0 0-1,0 0 1,0-1-1,-1 1 1,1-1 0,-1 0-1,1 0 1,-1 0 0,0 0-1,0 0 1,0-1 0,0 1-1,-1-1 1,1 0-1,-1 0 1,0 0 0,0 0-1,-1 0 1,1-1 0,-1 1-1,0 0 1,0-1-1,0 1 1,-1-1 0,1-8-1,-1-12-1342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1 272,'0'0'1502,"0"0"107,0 0-611,0 0-619,0 0-190,-1 9-77,0-3-94,-1-2 34,1 1 1,0 0 0,1 0-1,-1 0 1,1 0 0,0-1-1,0 1 1,1 0-1,-1 0 1,1 0 0,0 0-1,1-1 1,-1 1 0,1 0-1,0-1 1,4 9-1,0-6 19,0 1 0,1-1 0,-1-1 1,1 1-1,1-1 0,-1-1 0,1 1 0,0-1 0,0 0 0,1-1 0,-1 0 0,1-1 0,0 1 0,0-2 0,0 1 0,1-1 0,-1-1 0,0 1 0,1-2 0,-1 1 0,1-1 0,-1-1 0,16-2 0,-21 2-117,0-1 0,1 1-1,-1-1 1,0 0 0,0-1 0,0 1-1,0-1 1,-1 1 0,1-1-1,-1 0 1,1-1 0,-1 1 0,0 0-1,0-1 1,-1 0 0,1 0-1,-1 1 1,0-2 0,0 1 0,0 0-1,2-6 1,0-3-47,-1 0-1,0-1 0,-1 1 1,0-1-1,0-26 1,-2 40 872,0 28 3,0-23-750,0-1 0,0 1 0,1-1 0,-1 1 0,1-1 0,0 1 0,1-1 0,-1 0 0,1 0 0,0 1 0,0-1 0,0-1 0,0 1 0,1 0 0,-1 0 0,1-1 0,0 1 0,0-1 0,4 3 0,-1-2-161,-1-1-1,0 0 1,1 1-1,0-2 1,-1 1-1,1-1 0,0 0 1,1 0-1,-1-1 1,0 0-1,0 0 1,12 1-1,12-2-2388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6019,'0'0'960,"0"0"-944,0 0 544,0 0 305,0 0-865,0 0-1073,2-18-992,13 18-2257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156 137 2657,'0'0'1804,"0"0"-1273,0 0 338,0 0 359,0 0-305,15-8-520,47-25-193,-61 32-197,1 0 0,-1-1 0,1 1 0,-1-1 0,1 0 0,-1 1 1,0-1-1,0 0 0,0 0 0,0 1 0,0-1 0,0 0 0,0 0 0,-1 0 0,1 0 0,-1 0 0,1 0 0,-1-1 0,0 1 0,0 0 0,0 0 0,0 0 0,0 0 0,0 0 0,-1 0 0,1 0 0,-1 0 0,1 0 0,-1 0 0,0 0 0,0 0 0,0 0 0,0 0 0,-2-3 0,-1 2-107,0 0 0,-1 1 0,1-1-1,-1 1 1,0 0 0,1 0 0,-1 0-1,0 1 1,0-1 0,0 1 0,-8 0-1,-63-1-862,55 2 874,17 0 75,1 0 0,0 0 1,0 0-1,-1 1 0,1 0 0,0-1 1,0 1-1,0 0 0,0 0 0,0 1 1,0-1-1,0 1 0,0-1 0,0 1 1,1 0-1,-1 0 0,1 0 1,-1 1-1,1-1 0,0 1 0,0-1 1,0 1-1,0-1 0,0 1 0,1 0 1,-1 0-1,1 0 0,0 0 0,0 0 1,0 0-1,0 1 0,0-1 0,1 0 1,-1 0-1,1 4 0,-1 2 20,1 0 0,0 0 0,1 0 0,0 0 0,0-1 0,1 1 0,0 0 0,0 0 0,1-1 0,0 0 0,1 1 0,4 7 0,47 64 699,27 47 14,-76-115-702,0 0 0,0 1 0,-1 0 0,-1 1 0,0-1 0,-1 1 0,0-1 0,1 19 1,-4-29-27,0 0 1,0 0 0,-1 0 0,1 0 0,-1 0 0,1 0 0,-1 0 0,0 0 0,0 0 0,0-1-1,0 1 1,-1 0 0,1-1 0,-1 1 0,0-1 0,1 1 0,-1-1 0,0 0 0,0 0 0,-1 0-1,1 0 1,0 0 0,-1 0 0,1-1 0,-1 1 0,1-1 0,-1 0 0,0 0 0,0 1 0,0-2-1,-3 2 1,-10 1-140,0 0 0,0-1-1,0-1 1,-25 0 0,29-1 8,11 0 110,0 0-1,-1 0 1,1 0 0,0-1-1,-1 1 1,1 0 0,0 0-1,-1-1 1,1 1 0,0-1-1,0 1 1,-1-1 0,1 0-1,0 1 1,0-1 0,0 0-1,0 0 1,0 0 0,0 1-1,0-1 1,0 0 0,0 0-1,1-1 1,-1 1 0,0 0-1,0 0 1,1 0 0,-1 0-1,1-1 1,-1 1 0,1 0-1,0-1 1,0 1 0,-1 0-1,1-1 1,0 1 0,0 0-1,0-1 1,0 1 0,0 0-1,1-1 1,-1 1 0,1-2-1,0-3-72,0-1 0,1 1 0,0 0 0,0 0 0,0 0 0,1 0-1,0 1 1,5-8 0,38-49-296,4 2 1,1 2-1,77-66 0,-113 111 506,1 0-1,0 1 1,1 1 0,0 0 0,1 2 0,0 0-1,0 1 1,1 1 0,0 0 0,21-3-1,-40 10-71,1 1 0,-1 0-1,1 0 1,0 0 0,-1-1 0,1 1-1,-1 0 1,0 0 0,1 0-1,-1 0 1,0 0 0,0 0-1,1 0 1,-1 0 0,0 0-1,0 0 1,0 0 0,0 0 0,0 0-1,0 0 1,-1 0 0,1 0-1,0 1 1,-4 29 508,-3-2-162,4-20-325,1-1-1,-1 1 0,2-1 1,-1 1-1,1 0 0,0-1 1,1 1-1,0 0 1,1 0-1,0 0 0,2 10 1,-2-18-70,-1 0 1,1 0-1,0 0 1,1 1 0,-1-1-1,0-1 1,0 1-1,0 0 1,1 0-1,-1 0 1,0 0 0,1-1-1,-1 1 1,0-1-1,1 1 1,-1-1-1,1 0 1,-1 1 0,1-1-1,2 0 1,36 1-698,-30-1 240,35 0-1939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171 108 4066,'0'0'1475,"0"0"-928,0 0-307,0 0 248,-6-14-157,-20-43-245,24 54-95,0 0 0,0 1 1,0-1-1,0 1 0,-1 0 1,1 0-1,-1-1 1,1 2-1,-1-1 0,1 0 1,-1 0-1,0 1 0,0 0 1,0-1-1,0 1 0,0 0 1,0 1-1,0-1 0,-6 0 1,1 0-16,0 1 0,0 0 1,0 0-1,0 0 0,-11 3 1,17-2 15,1 0-1,0 0 1,-1 0 0,1 0-1,0 0 1,0 0 0,0 0 0,-1 0-1,1 0 1,0 0 0,1 1 0,-1-1-1,0 0 1,0 1 0,0-1-1,1 1 1,-1-1 0,1 1 0,-1-1-1,1 1 1,0-1 0,0 1-1,-1 0 1,1-1 0,0 3 0,-1 50 101,2-42-33,-1-11-52,0 1-1,0-1 0,0 0 0,0 1 0,0-1 0,1 0 0,-1 1 0,0-1 0,1 0 0,-1 1 0,1-1 0,0 0 1,-1 0-1,1 0 0,0 0 0,0 1 0,0-1 0,0 0 0,0 0 0,0-1 0,0 1 0,0 0 0,0 0 0,2 1 0,0-1 5,0 0-1,0 0 1,1 0-1,-1 0 1,0-1-1,0 1 1,1-1-1,-1 0 1,0 0-1,5 0 1,-1-1-133,0 0 1,-1 0-1,1 0 1,-1-1-1,1 0 1,-1 0 0,1-1-1,-1 0 1,0 0-1,7-5 1,9-14-1633,-3-2-1080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2193,'0'0'1169,"0"0"-817,0 0 192,0 0 272,0 0 1,0 0-673,-25 74-48,25-49-96,17-3 64,10-3-128,10-4-112,9-8-385,3-5-223,1-2-961,-4 0-272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1345,'0'0'2001,"0"0"-563,0 0-467,0 0-654,0 16-370,-2 42 199,0-31 160,2 0 0,0 0 1,7 46-1,-5-68-264,-1-1 0,0 0-1,1 1 1,0-1 0,0 0 0,0 0 0,1 0-1,-1-1 1,1 1 0,0 0 0,0-1-1,0 0 1,1 0 0,-1 0 0,1 0 0,-1 0-1,1-1 1,0 1 0,0-1 0,0 0 0,1-1-1,-1 1 1,6 1 0,2 0-197,0 0-1,0-2 1,0 1-1,0-1 1,1-1 0,-1 0-1,18-3 1,-4-5-2043,-6-10-1601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1249,'0'0'3793,"-33"4"-2421,20 7-1196,2 1 1,0 0 0,0 0-1,1 1 1,0 0 0,-7 15 0,-3 3 186,14-23-263,-46 75 674,47-75-719,1 1 0,1-1 1,0 1-1,0 0 0,0 0 1,1 0-1,1 0 0,-1 14 1,2-23 98,53-1 246,1-1 0,-1-3-1,0-3 1,80-20 0,-128 26-1993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7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6435,'0'0'-125,"18"5"269,66 13 90,-43-12-652,0 3 1,-1 1 0,73 28-1,-108-35 506,0 0 0,0 1 0,0-1 0,-1 1 0,0 0 0,0 0 0,0 1 0,0-1 0,0 1-1,-1 0 1,0 0 0,0 0 0,0 0 0,-1 0 0,4 10 0,17 32 722,-14-43-2848,-5-4-1142</inkml:trace>
  <inkml:trace contextRef="#ctx0" brushRef="#br0" timeOffset="1">454 0 4386,'0'0'480,"0"0"545,0 0-881,0 0-144,0 0-2081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2017,'0'0'315,"0"0"803,0 0 344,0 0-249,0 0-340,20 10-518,66 29-32,-79-36-260,1 0 0,-1-1 0,1 0 0,0 0 0,-1-1 0,1 0 0,0 0 0,0-1 0,-1 0 1,15-2-1,7 0 35,-27 2-149,0 0 1,0 0-1,1 0 0,-1 0 1,0-1-1,0 1 1,0 0-1,0-1 0,0 0 1,0 0-1,0 0 0,0 1 1,0-2-1,0 1 1,0 0-1,0 0 0,-1-1 1,1 1-1,0-1 0,-1 1 1,0-1-1,1 1 1,-1-1-1,0 0 0,0 0 1,0 0-1,0 0 1,0 0-1,0 0 0,0 0 1,-1 0-1,1 0 0,-1 0 1,1 0-1,-1-1 1,0 1-1,0-3 0,0 0-91,0 0 0,-1 0 0,1 0-1,-1 0 1,0 1 0,-1-1 0,1 0-1,-1 0 1,0 0 0,0 1 0,0-1 0,-1 1-1,1 0 1,-1 0 0,-5-6 0,-36-26 1612,44 35-777,0 1-469,13 18-397,-5-9 179,50 54 135,-53-58-148,1 1 0,1-1 0,-1 0 0,1-1 1,0 1-1,0-1 0,0-1 0,8 4 0,-12-6-284,-1-1 0,1 0-1,0 0 1,-1 0-1,1 0 1,0 0 0,-1 0-1,1-1 1,-1 1 0,1-1-1,-1 0 1,1 0 0,4-2-1,13-7-1317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23 976,'0'0'1473,"0"0"352,0 0-304,112-22 175,-95 22-575,-3 7-369,-1 12 81,-1 5-33,1 2-128,-5 0-592,-2-2 0,-2-1 0,-4-5-80,2-3-944,0-5-1569,2-10-801</inkml:trace>
  <inkml:trace contextRef="#ctx0" brushRef="#br0" timeOffset="1">692 176 9428,'0'0'160,"0"0"-160,0 0 1137,0 0-1137,0 0-112,0 0-2593,-6-11-3650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0 304,'0'0'45,"0"0"222,0 0 902,0 0 21,0 0-537,0 0-276,0 0 169,0 0 68,0 0-224,0 0 36,0 0-95,0 0-144,14 4 232,137 15 822,254 2 1,-168-15-425,35-4-2194,-136-3 2266,-135 1-879,-1 0 52,0 0-134,0 0-190,-9-5-3379,-9-4-617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0 144,'0'0'643,"0"0"438,-1 22 2,-19 166 1126,18-166-1926,-12 66 592,12-85-769,0-6-60,0 0-1,0 0 1,0 0 0,0 0-1,0 0 1,1 0-1,0 0 1,-1-1 0,1 1-1,-1-6 1,-4-19-364,-2 0 1,-1 0-1,-1 1 1,-1 0-1,-2 1 1,-29-46-1,39 70 347,0-1 0,-1 1 0,1 0 0,-1 0 0,1 0 0,-1 0 0,1 1-1,-1-1 1,0 1 0,0 0 0,0 0 0,0 1 0,0-1 0,0 1 0,0 0-1,-7 0 1,-3 1-43,0 0 0,0 0 0,-22 6 0,-1 4 9,1 1 0,1 1-1,0 3 1,1 0 0,-56 38-1,86-52 0,1 0-1,-1 1 0,1-1 0,0 1 0,0 0 0,0 0 1,0 0-1,0 1 0,1-1 0,-1 1 0,1-1 1,0 1-1,0 0 0,0 0 0,1 0 0,-1 0 1,1 0-1,0 0 0,0 0 0,1 0 0,-1 1 1,1-1-1,0 0 0,0 0 0,0 1 0,1-1 1,-1 0-1,2 5 0,0-6 9,-1-1 1,1 0-1,-1 1 1,1-1-1,0 0 1,0 0-1,0 0 0,0 0 1,0 0-1,0 0 1,1-1-1,-1 1 1,0-1-1,1 0 1,0 0-1,-1 1 1,4-1-1,54 18 50,-44-15-47,256 47 2482,-219-43-2279,-31-6-1932,-13-2-687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55 64,'0'0'168,"0"0"14,0 0 479,0 0 310,0 0-232,-4-5-213,3 2-455,-1-1-1,0 1 1,-1 0 0,1 1 0,-1-1 0,1 0 0,-1 1-1,0-1 1,0 1 0,0 0 0,0 0 0,0 0-1,0 0 1,-1 1 0,1-1 0,0 1 0,-1 0-1,0 0 1,1 0 0,-1 0 0,1 1 0,-1-1-1,-6 1 1,1-1-53,-25-1 63,1 1 0,-48 4-1,73-3-21,0 1-1,0 0 1,1 1-1,-1 0 1,0 0-1,0 1 1,1 0-1,-1 0 0,1 1 1,0 0-1,0 0 1,1 1-1,-1-1 1,1 2-1,-11 10 1,13-10-7,1 0 1,0 0 0,0 0 0,1 0 0,0 1 0,0-1 0,0 1-1,1 0 1,0-1 0,-1 11 0,1-4 36,1 0-1,0 0 1,1 0-1,4 21 1,-3-30-62,-1 1 0,1-1-1,0 0 1,0 0 0,0 0 0,1 0 0,-1 0-1,1-1 1,0 1 0,0-1 0,0 0 0,0 0-1,1 0 1,0 0 0,-1 0 0,1-1 0,0 1-1,0-1 1,0 0 0,0-1 0,1 1-1,-1-1 1,0 0 0,6 1 0,12 2 54,-1-1 1,1 0-1,37-2 0,-48-1-70,27 0-926,-1-2 0,0-1 0,43-9-1,-40 2-2234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289 192 368,'0'0'219,"0"0"485,0 0 668,0 0-449,0 0-262,-3-12-189,-13-38-47,14 48-406,1 0 1,0 1 0,-1-1-1,0 0 1,1 0 0,-1 1-1,0-1 1,0 0 0,0 1-1,0 0 1,0 0 0,0-1-1,0 1 1,0 0 0,-1 1 0,1-1-1,0 0 1,-1 1 0,1-1-1,0 1 1,-1 0 0,1 0-1,-1 0 1,1 0 0,-1 0-1,1 0 1,-5 2 0,-3-2 0,-1 0-21,-7 0-11,1 0 0,0 1 1,-1 1-1,-32 7 0,47-8 12,-1 0-1,1 0 0,-1 0 0,1 1 0,0 0 1,0-1-1,-1 1 0,1 0 0,1 0 1,-1 1-1,0-1 0,0 1 0,1-1 0,-1 1 1,1 0-1,0 0 0,0 0 0,0 0 0,0 0 1,1 1-1,-1-1 0,1 0 0,0 1 1,0-1-1,0 1 0,0 0 0,1-1 0,-1 1 1,1 6-1,0-5 33,0-1 0,0 0 0,0 0 0,1 0 0,-1 0 0,1 1 0,0-1 0,0 0 0,0 0 0,1 0 0,0-1 0,-1 1 0,1 0 1,1-1-1,3 6 0,-3-7-6,0 1 0,0-1 1,0 0-1,1 0 0,-1 0 1,1 0-1,0 0 0,-1-1 1,1 0-1,0 0 0,0 0 1,0 0-1,0-1 0,0 1 1,0-1-1,7 0 0,-3-1-50,0 1-1,0-1 0,-1 0 1,1 0-1,-1-1 0,1 0 1,-1-1-1,1 1 0,-1-1 1,0-1-1,0 1 0,-1-1 1,9-6-1,-11 6-132,1 0 0,-1 0 0,-1 0 1,1 0-1,0-1 0,-1 1 0,0-1 0,0 0 1,0 0-1,-1 0 0,0 0 0,0 0 0,0-1 1,0 1-1,-1-1 0,0 1 0,0-1 0,-1 0 1,1-6-1,-1 11 229,0 0 0,0 0 1,-1 0-1,1-1 0,0 1 0,0 0 1,-1 0-1,1 0 0,0 0 0,-1 0 1,1 0-1,-1-1 0,0 1 0,1 0 1,-1 0-1,0 1 0,0-1 0,1 0 1,-1 0-1,0 0 0,0 0 0,0 1 1,0-1-1,0 0 0,0 1 0,0-1 1,0 1-1,-1-1 0,1 1 0,0 0 1,0-1-1,0 1 0,0 0 0,-1 0 1,-1 0-1,-1 30-219,3-24 154,1 0 1,0 0-1,1 0 0,-1 0 0,1 0 1,0 0-1,1 0 0,-1 0 0,1 0 1,0-1-1,1 1 0,-1-1 0,6 8 1,-5-9 0,0-1 0,0 0 0,0 1 1,1-1-1,-1-1 0,1 1 0,0 0 1,0-1-1,0 0 0,0 0 1,0 0-1,0 0 0,0-1 0,1 0 1,-1 0-1,1 0 0,-1 0 0,1 0 1,5-1-1,-6 0-49,0 1 0,0-1 0,0-1 1,0 1-1,0 0 0,0-1 0,0 0 0,-1 0 0,1 0 0,0 0 1,0-1-1,0 1 0,-1-1 0,1 0 0,-1 0 0,0 0 0,4-3 1,-3 1-105,-1-1 0,0 1-1,1-1 1,-1 0 0,-1 0 0,1 0 0,-1 0 0,0 0 0,0 0 0,0-1 0,2-10 0,-1-6-5,-1 0 0,0 0 1,-3-24-1,1 19 2203,0 26-1469,0 1-517,3 14-248,1-3 188,1 0 0,0 0 0,1-1 0,0 0 0,1 0 0,0 0 0,0-1 0,1 0 0,0 0 0,1-1 0,0 0 0,0-1 0,17 11 0,-18-13 17,0 0-1,0-1 1,1 0-1,-1 0 1,1-1-1,0-1 1,0 1-1,0-1 1,0-1-1,0 1 0,0-2 1,0 1-1,1-1 1,-1-1-1,0 1 1,0-2-1,0 1 1,13-5-1,-19 5-23,1-1 1,0 0-1,-1 0 1,0 0-1,1 0 0,-1-1 1,0 1-1,0-1 1,0 0-1,-1 0 1,1 0-1,-1 0 0,1 0 1,-1 0-1,0-1 1,0 1-1,1-6 0,0 1 115,0 0-1,-1 0 0,0-1 0,0 1 0,-1-1 0,0 1 0,0-10 0,0 18-88,1 1 0,0-1 0,-1 0-1,1 1 1,0-1 0,-1 1 0,1-1-1,-1 1 1,1 0 0,0 0-1,-1-1 1,0 1 0,3 2 0,11 7-7,1 0 0,1-2 0,0 0 0,0 0 0,1-2 0,-1 0 0,1-1 0,1-1 0,-1-1 0,1 0 0,-1-1 0,1-1 0,35-3 0,-51 2-11,0-1-1,0 0 1,0 0-1,1 0 0,-1 0 1,0 0-1,-1 0 1,1-1-1,0 1 1,0-1-1,-1 0 0,1 0 1,-1 0-1,1 0 1,-1 0-1,0-1 1,0 1-1,0-1 0,0 0 1,0 1-1,-1-1 1,3-4-1,-2 3-36,-1 0-1,1 0 0,-1 0 1,1-1-1,-1 1 1,0 0-1,-1-1 1,1 1-1,-1 0 1,0-1-1,0 1 1,0-1-1,0 1 1,-1-1-1,-2-7 1,1 8 11,0 1-1,-1 0 1,1 0 0,-1 0 0,1 1-1,-1-1 1,0 0 0,0 1 0,0 0 0,0 0-1,-1 0 1,1 0 0,0 0 0,-1 1-1,0-1 1,-5 0 0,-62-15-67,53 14 77,0 0-1,0 2 1,0 0-1,0 1 1,0 1 0,-36 6-1,50-6 24,0 0 0,0 0 0,0 0 0,1 0 0,-1 1 0,0 0 0,0 0 0,1 0 0,-1 0 0,1 0 0,0 1 0,-1-1 0,1 1 0,1 0 0,-1 0 0,0 0 0,1 0 0,-1 1 0,1-1 0,0 1 0,0-1 0,0 1 0,1 0 0,-1 0 0,1 0 0,0 0 0,0 0 0,0 0 0,1 0 0,-1 0 0,1 0 0,0 0 0,0 0 0,1 1 0,-1-1 0,2 5 0,-1-6-11,0 1 0,1-1 0,0 0 0,-1 0-1,1 0 1,0 0 0,0 0 0,1 0 0,-1 0 0,1-1-1,-1 1 1,1-1 0,0 0 0,0 0 0,0 0 0,0 0-1,0 0 1,0 0 0,0-1 0,1 0 0,-1 0 0,1 0-1,-1 0 1,1 0 0,6 0 0,12 3-939,1-2 0,38 0 0,-60-2 858,44 0-3191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1889,'0'0'227,"0"0"31,0 0 444,0 0-366,0 0-200,0 3-45,-1 30 1101,-11 54-1,6-53-780,-2 59-1,8-83-393,0 1-1,1-1 1,0 0 0,0 1-1,1-1 1,1 0 0,0 0-1,5 12 1,-6-17-12,1-1 0,0 1 1,0-1-1,0 0 0,0 0 0,1 0 0,-1 0 0,1-1 1,0 1-1,1-1 0,-1 0 0,0 0 0,1-1 0,0 1 1,0-1-1,-1 0 0,1 0 0,7 1 0,-2 0-17,0 0-1,1-2 0,-1 1 0,0-1 1,1-1-1,-1 1 0,0-2 1,1 0-1,-1 0 0,0 0 0,0-2 1,0 1-1,0-1 0,14-6 1,-19 6-6,1 0 1,-1-1 0,1 1-1,-1-1 1,-1 0 0,1 0-1,0-1 1,-1 1 0,0-1-1,0 0 1,-1 0-1,1-1 1,-1 1 0,0-1-1,0 1 1,-1-1 0,0 0-1,0 0 1,0 0 0,-1 0-1,1 0 1,-2-1 0,1 1-1,-1-11 1,1-1 26,-1 9 24,1 1 0,-2-1-1,1 0 1,-1 1 0,-2-10 0,2 16-25,1 0 0,-1 1 0,1-1-1,-1 0 1,0 1 0,0-1 0,1 1 0,-1-1-1,0 1 1,-1 0 0,1-1 0,0 1 0,0 0-1,0 0 1,-1 0 0,1 0 0,-1 0 0,1 0-1,-1 0 1,1 0 0,-1 0 0,0 1 0,1-1 0,-1 1-1,0-1 1,1 1 0,-1 0 0,0 0 0,0-1-1,-2 2 1,2-1-14,1 0 0,0 1 0,-1-1 0,1 1 0,0-1 0,-1 1 0,1 0 0,0 0 0,0 0 0,0-1 0,0 1 0,0 0 0,0 0 0,0 0 0,0 1 0,0-1 0,0 0 0,0 0 1,1 0-1,-1 1 0,1-1 0,-1 0 0,1 1 0,-1-1 0,1 0 0,0 1 0,-1-1 0,1 1 0,0 2 0,-3 48 103,3-48-68,0-1-18,0 0 0,0 0 0,0-1 0,1 1 0,-1 0 0,1 0 0,0-1 0,0 1 0,0 0 1,0-1-1,0 1 0,0-1 0,1 0 0,-1 1 0,1-1 0,0 0 0,0 0 0,0 0 0,0 0 0,0 0 0,0 0 0,0-1 1,1 1-1,-1-1 0,0 1 0,1-1 0,0 0 0,-1 0 0,1 0 0,4 1 0,8 0-269,-1 1 0,1-2 0,-1 0 0,25-1 0,-29-1-169,34 0-2980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2145,'0'0'2129,"0"0"-2129,0 0 0,0 0 528,0 0-416,0 0 96,54 28-208,-39-17 96,1 2-224,-3-2-192,-3-9-2033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6467,'0'0'0,"0"0"0,0 0 176,0 0 384,0 0 33,127 16-593,-90-14 80,-4 2-80,2 0-497,-2-2-1375</inkml:trace>
  <inkml:trace contextRef="#ctx0" brushRef="#br0" timeOffset="1">632 424 176,'0'0'16,"0"0"0,0 0 48,0 0-64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17 1201,'0'0'4839,"-28"-14"-3388,22 13-1444,-1 0-1,0 1 1,0-1-1,0 1 1,0 1-1,0-1 1,0 1-1,0 0 1,0 1-1,0-1 1,1 1-1,-1 1 1,1-1-1,-1 1 1,-7 5-1,2-1-2,0 0 1,1 1-1,0 1 0,0-1 0,1 2 1,-16 18-1,24-26 18,-1 1-1,2-1 1,-1 1 0,0-1 0,0 1 0,1 0-1,0 0 1,-1 0 0,1 0 0,0 0 0,1 0-1,-1 0 1,0 0 0,1 0 0,0 1 0,0-1-1,0 0 1,0 0 0,0 0 0,1 0 0,-1 0-1,1 0 1,0 1 0,0-1 0,2 2 0,-1-1 30,0 0 0,1-1 1,0 1-1,0-1 1,0 0-1,0 0 0,0 0 1,1 0-1,-1 0 1,1-1-1,0 1 0,0-1 1,0 0-1,0 0 1,0-1-1,0 1 0,6 0 1,-3 1-29,0-1 0,1-1 0,0 1 1,-1-1-1,1 0 0,0-1 0,-1 0 0,1 0 1,0 0-1,0-1 0,-1 0 0,1-1 0,-1 1 1,1-1-1,-1-1 0,0 0 0,1 0 0,-1 0 1,-1 0-1,1-1 0,-1 0 0,1-1 0,-1 0 1,0 1-1,-1-2 0,0 1 0,6-7 0,-8 9-21,-1 1-1,0-1 0,0 1 0,0-1 0,-1 0 1,1 0-1,-1 0 0,1 0 0,-1 0 0,0 0 1,0 0-1,-1 0 0,1 0 0,0-1 0,-1 1 1,0-5-1,0 7 115,-3 36-472,5-32 356,-1-1 0,1 0 0,0 0 0,0 0 0,0 0 0,0 0 0,0-1 0,0 1 0,0 0 0,1-1 0,-1 0-1,0 1 1,1-1 0,0 0 0,-1 0 0,1 0 0,-1-1 0,1 1 0,5 0 0,54 5 108,-56-6-83,1 1 0,0-2 0,0 1 0,-1-1 0,1 0 0,0 0 0,-1-1 0,1 1 0,6-4 0,-10 3-23,-1 0 0,1 0 0,-1 0 0,0 0 1,0 0-1,0 0 0,0-1 0,0 1 0,0-1 0,0 1 0,-1-1 0,0 0 1,1 1-1,-1-1 0,0 0 0,0 0 0,-1 0 0,1 0 0,-1 0 0,1 0 0,-1-6 1,1-15-230,0 15 153,8 17 18,0 0-2,-3-3-78,0 0 0,1 0 1,0-1-1,0 0 0,0 0 0,0-1 1,1 0-1,-1 0 0,1-1 0,0 0 1,0 0-1,0 0 0,14 0 1,-6-2-2820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1 167 976,'0'0'918,"0"0"72,0 0-315,18 13-240,61 40-70,-76-51-346,0 0 1,0 0-1,0 0 0,0 0 0,0-1 0,0 1 0,0-1 0,1 0 0,-1 0 0,0 0 1,1 0-1,-1-1 0,1 1 0,-1-1 0,1 0 0,-1 0 0,1 0 0,-1 0 0,1-1 0,-1 1 1,1-1-1,4-2 0,-5 1-42,-1 1 0,0-1 1,0 0-1,-1 0 0,1 0 0,0-1 0,-1 1 1,1 0-1,-1-1 0,0 1 0,0-1 1,0 1-1,0-1 0,0 1 0,0-1 1,-1 0-1,1 1 0,-1-1 0,0 0 1,0 0-1,0-3 0,-1-4 38,0 1 1,0 0-1,-1-1 1,0 1-1,-1 0 1,0 0-1,0 0 1,-1 1-1,0-1 1,-10-14-1,-3-10 140,4 0-1563,12 23-1807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3506,'0'0'272,"0"0"107,23-1 602,-21 1-954,25-1 216,0-1 0,-1-1 0,1-2-1,-1 0 1,32-11 0,-51 13-214,-1 0 1,1 0-1,-1 0 1,1-1-1,-1 0 1,0 0-1,10-10 1,-14 12-49,0 0 0,0-1 0,0 0 0,0 1 0,-1-1 0,1 0 0,-1 0 0,0 0 0,0 0 0,0 0 0,0 0 0,0-1 0,-1 1 0,1 0 0,-1 0 0,0 0 0,0-1 0,0 1 0,-2-6 0,1 7-41,0-1 1,0 1-1,0 0 1,-1 0 0,1 1-1,-1-1 1,1 0-1,-1 0 1,0 1 0,1-1-1,-1 1 1,0-1-1,0 1 1,0 0 0,0 0-1,-1 0 1,1 0-1,0 0 1,0 0 0,-1 1-1,1-1 1,-3 0-1,-56-7-153,53 7 216,1 2 1,-1-1-1,1 1 0,-1 0 0,1 0 0,0 1 0,-1 0 1,1 1-1,-7 2 0,11-3 21,0 0-1,-1 1 1,1-1 0,0 1 0,0-1-1,0 1 1,1 0 0,-1 0 0,1 0 0,-1 0-1,1 1 1,0-1 0,1 1 0,-1-1-1,0 1 1,1 0 0,0-1 0,0 1-1,-1 5 1,0 1 38,0-1 1,1 1-1,0-1 0,1 1 0,0-1 0,1 1 0,-1-1 1,2 1-1,-1-1 0,6 15 0,-5-19-36,0-1-1,0 1 1,0-1 0,1 0-1,0 0 1,0 0-1,0 0 1,0-1-1,0 1 1,1-1 0,0 1-1,0-1 1,0-1-1,0 1 1,0 0 0,0-1-1,1 0 1,-1 0-1,1 0 1,0-1 0,-1 1-1,7 0 1,0 0-154,0 0 1,0-1-1,1 0 1,-1-1-1,0 0 1,0-1 0,1 0-1,-1-1 1,0 0-1,0-1 1,0 0-1,-1 0 1,1-1-1,-1-1 1,0 0-1,0 0 1,0-1 0,-1 0-1,1-1 1,-2 0-1,1-1 1,-1 1-1,0-1 1,-1-1-1,0 0 1,0 0-1,-1 0 1,0-1-1,0 0 1,4-11 0,-7 13 166,1 1 0,0-1 0,1 1 0,0 0 0,0 0 0,1 0 1,-1 1-1,1 0 0,1 0 0,-1 0 0,1 1 0,14-9 1,-10 10 175,-1-1 0,1 2 1,0-1-1,0 1 0,0 1 1,0 0-1,1 1 0,-1 0 1,15 1-1,-11 0 40,-1 0 0,1 2-1,-1-1 1,1 2 0,-1 0 0,0 1-1,15 6 1,-22-8-152,-1 1 0,1 1-1,-1-1 1,0 1-1,0 0 1,-1 1 0,1-1-1,-1 1 1,0 0 0,0 1-1,-1-1 1,1 1 0,-1 0-1,0 0 1,-1 0 0,6 12-1,-9-16-78,1 0 0,0 0 0,0 0 0,-1 0 0,1 1 0,-1-1 0,0 0 0,1 0 0,-1 0 0,0 1 0,0-1 0,-1 0 0,1 0 0,0 0 0,-1 0 0,1 1 0,-1-1 0,0 0 0,0 0 0,1 0 0,-1 0 0,-1 0 0,1 0 0,-2 2 0,0-1 13,-1 1 0,0-1 0,0 0 0,0 0 0,0-1 0,-1 1 0,1-1 0,-1 0 0,1 0 0,-8 2 0,-11 1-341,-1 0 0,1-1 1,-35 1-1,-12-3-4042,55-2 816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1 800,'0'0'1249,"0"0"229,0 0-382,-9 17-458,-40 83 245,48-92-702,-6 8 278,7-15-280,0-1-125,0 0-393,0-1-723,0-2-1433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2145,'0'0'840,"0"0"708,0 0-270,0 0-507,0 0-224,0 0-6,0 0 214,0 0-115,0 0-69,0 0-26,15 0-129,81-6-376,404-19 720,-240 22-229,113-4 91,-361 6-607,-9 2-1,1-1 1,0 0-1,-1-1 1,1 1-1,0-1 1,-1 1-1,1-1 0,-1 0 1,1 0-1,-1-1 1,1 1-1,4-3 1,-14 0-5050,-9 3 871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70 688,'0'0'406,"0"0"-6,0 0 881,0 0 149,0 0-675,0-6 189,-1 8-304,-11 73-248,2 2-1,2 104 0,8-180-372,0-1 56,0 0 114,0-35 22,2-44-1320,0 48 467,-1-1 1,-1 1-1,-1 0 1,-2-1-1,-2 1 0,-12-47 1,17 77 665,0 0-1,-1 0 1,1 0 0,-1 0 0,0 0-1,1 0 1,-1 0 0,0 0-1,1 0 1,-1 0 0,0 0 0,0 1-1,0-1 1,0 0 0,0 0 0,0 1-1,0-1 1,0 1 0,0-1-1,0 1 1,0-1 0,0 1 0,0 0-1,-1-1 1,1 1 0,0 0 0,0 0-1,0 0 1,-1 0 0,1 0-1,0 0 1,0 0 0,0 0 0,0 1-1,-1-1 1,1 0 0,0 1 0,0-1-1,0 1 1,0-1 0,0 1 0,0-1-1,0 1 1,0 0 0,-2 1-1,-6 4 16,0 1 0,0 0 0,-13 15-1,19-19 44,-54 60 764,-91 128 0,145-188-832,1 0 1,0 0-1,-1 0 0,2 0 1,-1 1-1,0-1 0,0 1 1,1 0-1,0-1 0,0 1 1,0 0-1,0 0 1,1 0-1,-1 0 0,1 5 1,1-7-8,0 0 1,0 1 0,0-1 0,1 0 0,-1 0-1,0 0 1,1 0 0,0 0 0,-1-1-1,1 1 1,0 0 0,0-1 0,0 1 0,0-1-1,0 0 1,0 0 0,0 1 0,1-1-1,-1-1 1,0 1 0,1 0 0,-1-1 0,0 1-1,5 0 1,51 10 565,81 7 0,-25-4 245,-114-14-875,0-1 0,1 1 0,-1 1 0,1-1 0,-1 0 0,0 0 0,1 0 0,-1 0 0,0 0 0,1 0 0,-1 0 0,0 0 0,1 0 0,-1 1 0,0-1 0,0 0 0,1 0 0,-1 0 0,0 1 0,1-1 1,-1 0-1,0 1 0,0-1 0,0 0 0,1 0 0,-1 1 0,0-1 0,0 0 0,0 1 0,0-1 0,0 0 0,1 1 0,-1-1 0,0 0 0,0 1 0,0-1 0,0 0 0,0 1 0,0 0 0,0 1-2787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57 624,'0'0'1433,"0"0"-273,0 0-466,0 0-3,0 0 88,0 0-56,0 0 48,0 0-261,3 0-113,496-22 1207,-36 1 295,-356 21-1499,-25 2 63,97-12 0,-172 7-3648,-17 1-204,-19 2-263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21 688,'0'0'1115,"0"0"-741,0 0 346,0 0 396,0 0-615,11 14-389,-6 4 186,-1 0-1,0 0 0,-1 0 1,-1 1-1,-1 27 1,3 18 238,-2-49-442,-2-12-73,0 1-1,0 0 1,1-1 0,-1 1-1,1 0 1,0-1-1,3 8 1,-4-11 46,0 0 114,0 0-88,8-36 249,-3-7-816,-3 0 0,-1 1-1,-5-46 1,4 86 476,0 1 0,-1-1-1,1 1 1,0-1 0,0 1 0,-1 0-1,1-1 1,-1 1 0,0-1 0,1 1 0,-1 0-1,0 0 1,0-1 0,0 1 0,0 0-1,0 0 1,0 0 0,0 0 0,0 0 0,0 0-1,0 0 1,0 0 0,-1 0 0,1 1-1,-2-2 1,0 2-3,-1-1 0,1 0 1,0 1-1,0 0 0,-1 0 0,1 0 0,0 0 0,-1 0 1,1 1-1,0 0 0,-4 0 0,-6 3-6,1 1 1,-1 0-1,1 1 0,-20 12 1,27-15-3,-15 9 36,1 1 0,0 1 0,0 1 1,1 0-1,1 1 0,-15 20 0,30-34-25,0 0-1,0 0 1,1 0 0,-1 1-1,1-1 1,-1 1 0,1-1-1,0 1 1,0-1 0,0 1-1,1 0 1,-1 0 0,1-1-1,-1 1 1,1 0-1,0 0 1,0-1 0,0 1-1,0 0 1,1 0 0,-1 0-1,2 4 1,0-4 2,0 0 1,0 0-1,0-1 1,0 1-1,1-1 0,-1 1 1,1-1-1,0 0 1,0 0-1,0 0 0,-1 0 1,2-1-1,-1 1 1,0-1-1,5 2 1,11 2 68,-1 0 1,1-2-1,0 0 1,-1-1-1,25 0 1,70-3 992,-1 0-3103,-97 1-132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90 288,'0'0'254,"0"0"405,-11-13 69,-38-43-576,45 54-145,1-1 1,0 1-1,-1 0 1,1 0-1,-1 1 0,0-1 1,0 1-1,0-1 1,0 1-1,0 0 0,0 1 1,0-1-1,0 1 1,0 0-1,0 0 0,0 0 1,0 0-1,-7 2 0,-8-1 74,14 0 19,0-1 1,1 1-1,-1-1 0,0 1 0,1 0 0,-1 1 0,0-1 0,1 1 0,0 0 0,-1 0 0,1 1 0,0-1 0,0 1 0,0 0 0,0 0 0,1 0 1,-1 0-1,1 1 0,0-1 0,0 1 0,0 0 0,1 0 0,-1 0 0,-3 8 0,3-5-6,0 0 1,1 1-1,0-1 1,0 1-1,0-1 1,1 1-1,0 0 0,1-1 1,0 1-1,0 0 1,0-1-1,1 1 1,0 0-1,1-1 0,2 9 1,-1-10-55,0 0-1,0 0 1,1-1 0,0 1-1,0-1 1,0 0 0,1 0 0,-1-1-1,1 1 1,0-1 0,0 0-1,1-1 1,-1 1 0,1-1 0,0 0-1,0 0 1,0-1 0,0 0-1,0 0 1,1 0 0,-1-1 0,9 1-1,3 1-15,0-1-1,0 0 1,0-2 0,0 0-1,0-1 1,0-1-1,18-4 1,-19 1-303,-1 0 1,-1-1-1,1 0 1,-1-1-1,0-1 1,-1 0 0,0-2-1,0 1 1,-1-1-1,0-1 1,0-1-1,-2 1 1,1-2-1,-2 0 1,15-21-1,-3-13-2394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1553,'0'0'1696,"0"0"-660,-1 17-703,-2 27 38,2-1 0,2 1 0,2 0-1,13 69 1,-7-81-100,18 42 0,-24-65-236,1-1 0,0 0 0,1-1 0,-1 1 0,2-1-1,-1 0 1,1 0 0,0-1 0,0 0 0,10 8 0,-14-13-16,-1 0 0,1 0-1,0 0 1,0 0 0,0 0 0,0-1-1,0 1 1,0-1 0,0 1 0,0-1-1,0 0 1,0 0 0,1 0 0,-1 0-1,0 0 1,0 0 0,0-1 0,0 1 0,0-1-1,0 1 1,0-1 0,0 0 0,0 0-1,0 1 1,-1-2 0,1 1 0,0 0-1,0 0 1,-1 0 0,1-1 0,1-2-1,6-5-61,-1 0 0,0-1 0,0-1 0,6-11 0,-3 6-214,0-4 127,-8 15 147,-1 0 0,1 0 0,0 0 0,1 0 0,-1 0 0,1 1 0,0-1 0,0 1 1,0 0-1,0 0 0,6-3 0,-7 7 49,-1 1 0,1 0 0,-1 0 0,0 0-1,0 1 1,0-1 0,1 0 0,-1 1 0,0 0 0,-1-1 0,1 1 0,0 0 0,0 0 0,-1 0 0,1 0 0,-1 0 0,0 0 0,2 4 0,2 1 183,7 9 64,1-1 0,0 0 0,1-1-1,1 0 1,0-1 0,34 21 0,-37-27-315,1 0 1,1-1-1,-1-1 0,1 0 1,0-1-1,0-1 0,0 0 1,1-1-1,-1 0 0,21-1 1,-32-1-79,0 0 1,-1 0-1,1 0 1,-1-1 0,1 0-1,0 1 1,-1-1 0,1 0-1,-1 0 1,0 0 0,1 0-1,-1-1 1,0 1 0,0-1-1,1 1 1,-1-1 0,0 0-1,2-3 1,0 0-87,-1 1 0,0-1 0,0 0 0,-1 0 0,1 0 0,-1-1 0,0 1 0,1-9 0,1-9-264,-1 0 0,0 0 0,-3-32 0,0 49 421,1-31-95,-7-135-1125,3 152 1840,0-1 1,-2 1-1,-9-29 1,13 49-127,1 28-485,0 22-37,-2-15 206,3 1 0,7 58 0,-6-83-127,0-1 1,1 1 0,0-1 0,1 0-1,0 0 1,1 0 0,0-1-1,0 0 1,1 0 0,0 0-1,0 0 1,1-1 0,11 10 0,-16-15-53,1-1 0,-1 0 0,1 0 1,0-1-1,-1 1 0,1 0 0,0-1 1,0 0-1,0 1 0,0-1 0,0-1 1,1 1-1,-1 0 0,0-1 0,0 1 1,0-1-1,1 0 0,-1 0 0,0 0 1,0-1-1,1 1 0,-1-1 0,0 0 1,0 0-1,0 0 0,0 0 0,0 0 1,0-1-1,0 1 0,4-4 0,1-1-112,0 0-1,0-1 0,-1 0 1,0 0-1,-1-1 0,1 0 1,-1 0-1,8-15 1,-14 23 543,14 11 217,-6 2-564,1 0 1,1-1-1,0 0 1,22 19-1,-27-26-42,0-1 0,1 0 0,0-1 1,-1 0-1,1 1 0,1-2 0,-1 1 0,0-1 0,1 0 0,-1 0 0,1-1 0,-1 1 0,1-2 0,7 1 0,-9-1-20,0 0 0,0 0 0,0 0 0,0-1 0,0 0 0,0 0 0,0 0 0,0-1 0,-1 1 1,1-1-1,-1-1 0,1 1 0,-1 0 0,0-1 0,1 0 0,-1 0 0,-1 0 0,1-1 0,0 1 0,-1-1 0,0 0 0,0 0 0,0 0 0,0 0 0,-1 0 0,1-1 0,1-6 0,-2 7-92,0 0 1,0-1 0,-1 1-1,1-1 1,-1 0 0,0 0-1,-1 1 1,1-1 0,-1 0 0,0 0-1,0 1 1,0-1 0,-1 0-1,0 0 1,0 1 0,0-1-1,0 0 1,-1 1 0,0-1-1,0 1 1,0 0 0,0-1 0,-1 1-1,1 0 1,-1 1 0,0-1-1,0 0 1,-1 1 0,1-1-1,-1 1 1,0 0 0,0 1-1,-5-4 1,-2-1 1,-2 0 0,1 1 0,-1 0 0,0 1 1,0 0-1,0 1 0,-1 1 0,1 0 0,-1 1 0,-19-1 0,15 2 57,-40 1 368,56 0-336,1 0 0,0 0 0,-1 0 0,1 0 0,0 0 0,-1 1 0,1-1 0,0 0 0,0 1 0,-1-1 0,1 1 0,0-1 0,0 1 0,0 0 0,0 0 0,0-1 0,0 1 0,0 0 0,0 0 0,0 0 0,0 0-1,0 0 1,0 0 0,1 0 0,-1 0 0,0 1 0,1-1 0,-1 0 0,1 0 0,-1 1 0,1-1 0,0 0 0,-1 2 0,2-2-11,-1 0 0,0 0 0,1 0 0,-1 0 1,1 0-1,0 0 0,-1-1 0,1 1 0,-1 0 0,1 0 0,0-1 1,0 1-1,-1 0 0,1-1 0,0 1 0,0-1 0,0 1 0,0-1 1,0 1-1,0-1 0,0 1 0,0-1 0,0 0 0,0 0 0,1 1 0,33 5 90,-29-5-60,98 3 379,-1-1-299,-93-2-44,0 0 0,0 1 0,0 1-1,-1-1 1,1 2 0,-1-1 0,15 9 0,-18-8-36,0 1 1,0 0-1,-1 1 1,1-1-1,-2 1 1,1 0-1,-1 0 1,1 1-1,-2-1 1,1 1-1,-1 0 1,0 0-1,0 0 1,2 13-1,-3-12-7,1 0 0,-1-1 0,1 1 1,1-1-1,-1 0 0,1 0 0,1 0 0,-1 0 0,1-1 0,0 0 0,0 0 0,8 7 0,-9-11-55,0 0 1,0 1-1,0-2 0,0 1 1,0 0-1,0-1 0,0 0 1,1 0-1,-1 0 0,0 0 0,1-1 1,-1 0-1,0 0 0,1 0 1,-1 0-1,0-1 0,1 0 1,-1 1-1,0-2 0,1 1 0,-1 0 1,0-1-1,0 0 0,0 0 1,-1 0-1,1 0 0,0-1 0,-1 1 1,6-6-1,-1 1-23,-1 0 1,1 0-1,-1-1 1,-1 0-1,1 0 1,-1 0-1,-1-1 0,0 0 1,0 0-1,0-1 1,3-11-1,-8 21 85,0-1 0,0 1 0,1 0 0,-1-1 0,0 1-1,1 0 1,-1 0 0,0-1 0,0 1 0,1 0 0,-1 0 0,0 0 0,1-1 0,-1 1-1,0 0 1,1 0 0,-1 0 0,1 0 0,-1 0 0,0 0 0,1 0 0,-1 0 0,0 0-1,1 0 1,-1 0 0,1 0 0,-1 0 0,0 0 0,1 0 0,-1 0 0,0 0 0,1 0 0,-1 1-1,0-1 1,1 0 0,-1 0 0,0 0 0,1 1 0,-1-1 0,0 0 0,1 0 0,-1 1-1,0-1 1,0 0 0,0 1 0,1-1 0,-1 0 0,0 1 0,0-1 0,15 15-311,-15-15 289,6 6 32,1 0 0,-1-1 0,1 1 0,0-2-1,0 1 1,1-1 0,-1 0 0,1 0 0,0-1 0,0 0 0,0-1 0,0 0 0,1 0-1,-1 0 1,1-1 0,-1-1 0,1 1 0,-1-1 0,1-1 0,10-1 0,-11 1-17,1 0 1,-1-1-1,1 0 1,-1 0 0,0-1-1,0 0 1,0 0 0,0-1-1,0 0 1,-1 0-1,1-1 1,-1 0 0,0 0-1,-1-1 1,0 0-1,1 0 1,-2-1 0,1 1-1,8-15 1,-12 18-118,0-1 0,0 1 0,-1-1 0,1 0 0,-1 1 0,0-1 0,0 0 0,0 0 1,-1 1-1,0-1 0,1 0 0,-1 0 0,0 0 0,-1 0 0,1 1 0,-1-1 0,1 0 0,-1 0 0,-1 0 0,0-3 0,-1 3 12,0-1 0,0 1-1,0 0 1,0 0-1,-1 1 1,1-1 0,-1 1-1,0-1 1,0 1-1,0 0 1,-1 1 0,1-1-1,-7-2 1,-4-1 80,0 1-1,0 0 1,-1 1 0,0 1 0,0 0 0,0 1 0,0 1 0,-25 1-1,40 0 10,0 0 0,0 0 0,0 1 0,0-1 0,0 0 0,0 1 0,1-1 0,-1 1-1,0-1 1,0 1 0,0-1 0,1 1 0,-1-1 0,0 1 0,1 0 0,-1-1-1,0 1 1,1 0 0,-1 0 0,1-1 0,-1 1 0,1 0 0,-1 0 0,1 0-1,0 0 1,-1 0 0,1-1 0,0 1 0,0 0 0,0 0 0,0 0 0,0 0-1,0 0 1,0 0 0,0 0 0,0 0 0,0 1 0,1 0-5,-1 0 1,0 0-1,1 0 1,-1 0-1,1 0 1,-1 0 0,1 0-1,0 0 1,0-1-1,0 1 1,0 0-1,0-1 1,0 1-1,0 0 1,1-1-1,-1 1 1,3 1-1,13 5 97,1 0-1,0-1 0,32 9 0,-27-10-68,-2 1 0,33 14 0,-28-6 125,0 1-1,-2 2 1,0 0-1,-1 1 1,-1 1-1,0 1 1,-2 1-1,-1 1 1,0 1-1,22 40 1,-37-59-129,-3-4-18,0 0-1,-1 1 1,1-1-1,0 0 1,-1 0-1,1 0 1,0 1-1,-1-1 1,0 0-1,1 0 1,-1 1-1,0-1 0,0 0 1,0 3-1,0-3 228,0-1-107,0 0 40,0 0 27,0-17-128,-4-106-786,1 71-126,2 0-1,10-97 1,-8 142 837,1 1 0,-1 0 1,1 0-1,0 0 0,0 0 0,1 0 1,-1 1-1,1-1 0,1 1 0,4-8 1,-6 12 32,-1-1 0,1 1 0,0-1 1,0 1-1,-1 0 0,1 0 0,0 0 1,0 0-1,0 0 0,0 0 0,0 0 1,1 1-1,-1-1 0,0 1 1,0-1-1,0 1 0,1 0 0,-1 0 1,0 0-1,0 0 0,0 0 0,1 1 1,-1-1-1,0 0 0,0 1 0,0 0 1,0 0-1,0 0 0,0-1 1,0 2-1,0-1 0,0 0 0,2 2 1,6 5 56,-1 0 0,0 1 1,-1 0-1,0 0 1,0 0-1,-1 1 1,0 0-1,-1 1 1,0 0-1,-1 0 0,0 0 1,0 0-1,-1 1 1,-1 0-1,0-1 1,-1 1-1,0 1 0,-1-1 1,0 17-1,-1-28-76,-1 1-1,1 0 0,-1-1 0,0 1 1,1-1-1,-1 1 0,0-1 0,0 0 1,0 1-1,0-1 0,0 0 0,-1 0 1,1 1-1,0-1 0,-1 0 0,1 0 1,0-1-1,-1 1 0,1 0 0,-1 0 1,0-1-1,1 1 0,-1-1 1,1 1-1,-1-1 0,0 0 0,1 1 1,-3-1-1,-56 5-73,53-5 13,-8 0-170,-3 1-579,0-1 0,0 0 0,0-2 0,-30-6 0,8-5-2664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1745,'0'0'283,"0"0"-59,0 0 187,5 20 485,42 281 1964,-39-260-2768,0 18 61,-7-59-81,0 0 72,10-34 201,-7 20-486,0-3 91,2 0 0,-1 0-1,2 1 1,16-30-1,-16 89-170,-5-29 253,1 1 0,0-1 0,1 0 0,0-1 0,1 1 0,9 17 0,-12-27-19,1 0 0,0 0 1,-1 0-1,1-1 0,0 1 1,1-1-1,-1 0 1,1 1-1,-1-2 0,1 1 1,0 0-1,0-1 0,0 0 1,0 0-1,0 0 0,1 0 1,-1 0-1,1-1 0,-1 0 1,1 0-1,0-1 1,-1 1-1,8-1 0,-3-1 6,0 0-1,0-1 1,1 0-1,-1 0 1,0-1-1,-1 0 1,1-1-1,-1 0 1,1 0-1,-1-1 1,0 0-1,-1 0 1,11-10-1,-7 5-128,0 0 0,0-1 0,-2 0 0,1-1 0,-1 0 0,-1 0 0,13-26 0,-19 44 216,1-1 0,-1 0-1,1 0 1,0 0 0,0 0 0,0 0 0,1 0 0,0-1 0,0 0 0,0 0 0,0 0 0,1 0 0,-1 0 0,1-1 0,0 0 0,9 4-1,12-3-972,-3-3-1462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6515,'0'0'1398,"0"5"-1358,0 26 204,-1 4 46,2 0 0,1 0 0,1 0 0,12 43 0,-15-80-552,1-1 1,0 1-1,0 0 0,0-1 0,0 1 1,1 0-1,-1 0 0,0 0 0,1 0 1,0 0-1,0 0 0,-1 0 1,1 0-1,3-1 0,-1-1 298,0 1 0,0-1 1,1 1-1,-1 0 0,1 0 0,-1 1 1,10-4-1,-8 4 122,0 0 1,0 1 0,0 0 0,0 1-1,1-1 1,-1 1 0,0 0 0,0 1-1,1-1 1,-1 1 0,0 0 0,0 1-1,0-1 1,0 1 0,0 0 0,0 1-1,-1 0 1,1-1 0,-1 1 0,0 1-1,0-1 1,0 1 0,0 0-1,-1 0 1,8 9 0,0-2-220,10 10 253,-16-8-2871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7203,'0'0'449,"0"0"-193,0 0-256,0 0-128,0 0-1649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198 265 48,'0'0'952,"0"0"-194,0 0-443,0 0-94,0 0 313,0 0-163,0 0-40,0 0-107,0 0-139,0 13-58,-2 682 3833,2-685-3848,-1 0 1,0 0-1,0 0 0,-1 0 1,0 0-1,-1 0 0,0-1 0,-1 1 1,0-1-1,0 0 0,-8 12 0,10-17 9,-1 0-1,0-1 1,0 0-1,0 1 1,0-1-1,-1 0 1,1 0-1,-1-1 1,0 1-1,1-1 1,-1 0-1,0 0 1,0 0-1,-1 0 1,1-1-1,0 0 1,-1 0-1,1 0 1,0 0-1,-1-1 1,1 1-1,-1-1 1,1 0-1,-1-1 1,1 1-1,-1-1 1,1 0-1,-5-1 1,6 0-35,1 1 1,0 0 0,-1-1-1,1 1 1,0-1-1,0 1 1,0-1-1,0 0 1,0 0-1,1 0 1,-1 0 0,1-1-1,-1 1 1,1 0-1,0 0 1,0-1-1,0 1 1,0-1-1,0 1 1,0-1-1,1 0 1,-1 1 0,1-6-1,-4-70-830,4 65 776,1 1 49,1 0 0,0 0 1,1 0-1,0 0 0,0 1 0,2-1 1,-1 1-1,1 0 0,1 0 1,0 1-1,1 0 0,0 0 1,0 0-1,1 1 0,0 0 0,11-9 1,21-18-129,2 2-1,60-38 1,-71 51-8,63-41-31,132-99 975,-214 152-740,-1-1 1,0-1 0,-1 0-1,0-1 1,0 1 0,8-15 0,-14 18-60,0-1 1,0 0 0,0 0 0,-1 0 0,-1 0 0,1-1 0,-2 1 0,1-1 0,-1 1 0,-1-15 0,0 12-110,0 1 1,-1-1-1,-1 1 0,0 0 1,-1-1-1,0 1 1,0 0-1,-7-13 1,8 20 80,0-1 0,-1 0 0,0 1 0,0-1 0,0 1 1,-1 0-1,1 0 0,-1 1 0,0-1 0,0 1 0,0-1 0,0 1 0,-1 1 1,1-1-1,-1 0 0,0 1 0,0 0 0,0 0 0,0 1 0,-7-2 0,7 2 42,0 0 0,0 0 0,0 1 0,0 0 0,1 0 0,-1 0 0,0 1 0,0-1 0,0 1 0,0 0 0,0 1 0,1-1 0,-1 1 0,1 0 0,-1 0 0,1 0 0,0 1 0,-1-1 0,1 1 0,1 0 0,-1 1-1,-6 5 1,4 0 37,0 0 0,0 0 0,1 0 0,0 0-1,1 1 1,0-1 0,1 1 0,0 0 0,-4 20-1,1 8 204,1 1 0,2-1 0,1 1 0,8 75 0,-5-107-222,0 1 0,1-1 1,-1 0-1,2 0 1,-1 0-1,1 0 0,0 0 1,1 0-1,-1-1 1,1 1-1,1-1 1,-1 0-1,1 0 0,0-1 1,0 1-1,12 8 1,-9-9 9,1 0 1,-1 0 0,1-1-1,0 0 1,0-1 0,0 1-1,1-2 1,-1 1 0,1-2-1,-1 1 1,1-1 0,14-1-1,-14 1-16,1-2 0,-1 1 0,0-1 0,0-1 0,1 0-1,-1 0 1,0-1 0,-1-1 0,1 1 0,-1-1 0,1-1 0,-1 0 0,0 0-1,-1-1 1,1 0 0,-1-1 0,-1 1 0,1-2 0,10-12 0,-5 5-33,-2 0 1,1-1 0,-2-1-1,0 0 1,-1 0-1,-1-1 1,0 0-1,-2 0 1,9-34 0,-8 8-412,-1-1 1,-2 1 0,-2-49 0,-3 88 394,1 0 1,0 1-1,-1-1 0,0 1 1,0-1-1,-1 1 0,1 0 1,-1-1-1,0 1 0,0 0 1,0 0-1,-1 0 0,1 0 1,-1 1-1,0-1 0,0 1 1,-4-4-1,6 6 33,0 0 1,-1 0 0,1 0-1,0 0 1,-1 0-1,1 1 1,-1-1-1,1 1 1,-1-1 0,1 1-1,-1-1 1,0 1-1,1 0 1,-1 0 0,1 0-1,-1-1 1,0 2-1,1-1 1,-4 0-1,3 1 11,-1 1-1,1-1 0,0 0 0,0 0 0,0 1 1,-1-1-1,1 1 0,1 0 0,-1 0 1,0 0-1,0 0 0,1 0 0,-1 0 0,1 0 1,0 0-1,-2 4 0,-5 10 68,1 1-1,0 1 1,2-1 0,0 1 0,1 0-1,-4 33 1,6-17 137,1-1 1,6 64-1,-4-87-184,1-1 0,0 1 1,1 0-1,-1-1 0,2 1 0,-1-1 0,2 0 1,-1 0-1,1-1 0,0 1 0,1-1 0,0 0 1,0 0-1,1-1 0,0 0 0,0 0 1,0 0-1,1-1 0,0 0 0,1-1 0,-1 0 1,1 0-1,0-1 0,0 0 0,0 0 0,1-1 1,-1-1-1,1 1 0,18 1 0,-13-4 14,-1 1 0,1-2 0,0 0-1,-1-1 1,1 0 0,-1-1 0,15-6 0,-21 6-24,0-1 1,-1 0 0,0 0-1,1-1 1,-2 0 0,1 0-1,0-1 1,-1 0 0,0 0-1,-1 0 1,1-1 0,-1 0-1,7-13 1,-3 6-6,-2-1 1,0 0 0,8-25-1,-13 34-48,-1 0-1,1 0 1,-1-1 0,0 1-1,0 0 1,-1-1-1,0 1 1,0-1 0,0 1-1,-1 0 1,0-1 0,-2-7-1,2 12 15,-1 1 0,1-1 0,0 1 0,-1 0 0,1-1 0,-1 1 0,1 0 0,-1 0 0,0 0 0,0 0 0,1 0 0,-1 0 0,0 0 0,0 1 0,0-1 0,0 0 0,0 1 0,0 0 0,0 0 0,0-1 0,0 1 0,0 0 0,0 1 0,0-1 0,-3 1 0,3-1 6,0 0 0,0 0 0,0 0 0,0 0 0,1 1 0,-1-1 0,0 1 0,0-1 0,0 1 0,0 0 0,0 0 1,0 0-1,1 0 0,-1 0 0,0 0 0,1 0 0,-1 0 0,1 1 0,-1-1 0,1 1 0,0-1 0,0 1 0,-1 0 0,1-1 0,-1 4 0,0 4 1,1-1-1,1 0 1,-1 1 0,1-1-1,0 0 1,1 1 0,0-1-1,1 0 1,-1 0 0,2 0-1,-1 0 1,7 15 0,-6-19 26,-1 1 1,1-1 0,0-1 0,-1 1-1,2 0 1,-1-1 0,0 1-1,1-1 1,-1 0 0,1 0 0,0 0-1,0-1 1,0 0 0,1 1-1,-1-1 1,0-1 0,1 1 0,-1-1-1,1 1 1,0-1 0,-1-1-1,1 1 1,0-1 0,5 0 0,-3 0-30,-1 0 0,0-1 1,1 0-1,-1 0 0,0-1 1,0 0-1,0 0 0,0 0 1,0-1-1,-1 0 0,1 0 1,-1 0-1,1-1 0,-1 0 1,0 0-1,5-5 0,5-8-520,0 0 0,-1-2 0,14-24 0,17-21-1387,-41 60 2059,1-1 0,-1 1 1,1 0-1,-1 1 1,1-1-1,1 1 0,-1 0 1,0 0-1,1 0 1,-1 1-1,1 0 0,0 0 1,0 1-1,0-1 1,0 1-1,0 0 0,0 1 1,0-1-1,0 1 1,0 1-1,0-1 0,0 1 1,0 0-1,0 0 1,6 3-1,0-1 53,-1 1-1,1 1 1,-1-1-1,0 2 1,0 0 0,0 0-1,-1 1 1,0 0-1,-1 1 1,1 0-1,10 12 1,-14-12-110,1 0-1,-1 1 1,-1 0-1,5 9 1,-8-14-66,0-1 0,-1 1 1,0-1-1,1 1 0,-1-1 1,-1 1-1,1 0 0,-1-1 0,1 1 1,-1 0-1,0 0 0,0-1 1,-1 1-1,0 7 0,-1-9-3,1 0 0,-1 0 0,1 0 0,-1 0 0,1 0-1,-1 0 1,0-1 0,0 1 0,0-1 0,0 1 0,0-1 0,0 0-1,-1 1 1,1-1 0,0 0 0,-5 1 0,-44 12-35,45-12 10,-62 15-1251,28-6-2114,25-9 304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4530,'0'0'203,"0"0"477,21 8 51,-3-1-568,13 4 210,-2 2-1,47 26 1,-27-9 238,-18-10-316,0-1 1,2-2-1,64 25 1,-94-41-555,0 0 1,0 0-1,-1-1 1,1 1 0,0-1-1,0 0 1,0 0-1,0 0 1,-1 0 0,1 0-1,0-1 1,0 1-1,4-2 1,2-11-2189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4898,'0'0'288,"0"0"-288,0 0 16,0 0 289,-124 108 95,80-58-96,3 1 256,0-1 80,1-9-255,7-4 111,6-9-400,9-7-80,3-6-16,7-4 0,2-5-64,6-1-801,0-5-1328,2 0-1840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297 117 1265,'0'0'349,"0"0"-66,0 0 691,0 0-89,0 0-538,-3-14-216,-14-43-19,16 55-111,1 1-1,-1 0 1,0-1 0,0 1-1,0 0 1,0 0 0,0 0-1,0-1 1,0 1 0,0 0-1,0 0 1,0 1 0,-1-1-1,1 0 1,0 0-1,-1 0 1,1 1 0,0-1-1,-1 1 1,1-1 0,-1 1-1,1 0 1,-1-1 0,1 1-1,-1 0 1,1 0 0,-1 0-1,1 0 1,-1 0 0,-2 1-1,-4 0-1,-8-2-25,0 1 0,-1 1-1,1 0 1,0 1 0,0 1 0,-26 8 0,37-9 54,0 0 0,0 0 1,0 0-1,0 1 0,1 0 0,-1 0 0,1 0 0,0 0 0,0 1 0,0-1 0,0 1 1,1 0-1,-1 0 0,1 1 0,0-1 0,0 1 0,1-1 0,-1 1 0,1 0 0,0 0 0,1 0 1,-1 0-1,1 0 0,-1 8 0,0-7 44,2 0 0,-1 1 0,1-1 0,0 0 0,0 0 0,1 0 0,-1 0 0,1 0 0,1 0 0,3 11 0,-4-15-30,1 1 0,0 0-1,0-1 1,0 1 0,0-1 0,0 0-1,1 0 1,-1 0 0,1 0 0,-1 0-1,1 0 1,0-1 0,0 1 0,0-1 0,-1 0-1,1 0 1,1 0 0,-1 0 0,0 0-1,0-1 1,0 1 0,5-1 0,0 1-18,1 0 1,0-1 0,-1 0-1,1 0 1,-1-1 0,1 0-1,-1-1 1,0 0 0,1 0-1,-1-1 1,0 0 0,0 0-1,0-1 1,8-5 0,-11 5-62,1 0 1,-1-1 0,0 0 0,-1 0 0,1 0 0,-1 0-1,0-1 1,0 1 0,-1-1 0,1 0 0,-1-1-1,-1 1 1,1 0 0,-1-1 0,0 1 0,-1-1 0,1 0-1,-1-9 1,-1-7 14,0 14 532,6 18-395,-4-5-111,0-1-1,1 0 1,-1-1 0,1 1-1,0 0 1,0-1 0,0 1-1,0-1 1,0 0 0,0 0-1,1 0 1,-1-1 0,1 1-1,-1-1 1,1 0 0,-1 0-1,1 0 1,0 0 0,4 0-1,12 1 58,1 0 0,23-1 0,-36-1-58,6 0 47,0 0 0,0-1 0,26-5 1,-35 5-97,-1 0-1,0-1 1,0 1 0,-1-1 0,1 0 0,0 0 0,0 0 0,-1-1-1,0 1 1,1-1 0,-1 0 0,0 0 0,0 0 0,0 0 0,-1-1 0,1 1-1,2-5 1,-5 7 13,1 0-1,-1 0 1,1-1 0,-1 1-1,1 0 1,-1 0-1,0 0 1,0-1-1,1 1 1,-1 0 0,0 0-1,0 0 1,0-1-1,0 1 1,-1 0-1,1 0 1,0-1 0,0 1-1,-1 0 1,1 0-1,-1-2 1,-5 2 672,2 15-148,4-11-462,-1 0 0,1 0-1,0 0 1,0 0 0,0 1-1,0-1 1,1 0 0,-1 0-1,1 0 1,0 0 0,0 0-1,0 0 1,0 0 0,1 0-1,-1 0 1,1 0 0,-1-1-1,1 1 1,0-1 0,0 1-1,0-1 1,1 0 0,-1 1-1,1-1 1,-1 0 0,1-1 0,-1 1-1,1 0 1,0-1 0,0 0-1,0 1 1,0-1 0,0 0-1,0-1 1,0 1 0,0 0-1,0-1 1,1 0 0,5 0-1,-1 1-59,0-1 0,-1 0-1,1 0 1,0-1-1,0 0 1,0 0 0,-1-1-1,1 0 1,0 0-1,-1-1 1,0 0 0,0 0-1,0-1 1,0 1-1,0-2 1,12-9 0,-15 9-287,1 0 0,-1 0 0,0 0 0,0 0 0,0-1 1,-1 0-1,0 0 0,0 0 0,0 0 0,-1 0 0,0-1 0,0 1 1,1-9-1,-1 0-534,-1 10 1382,-1 7 886,0 30 3283,6-10-5549,-4-19 859,0 0 0,0 0 0,1 0-1,0 0 1,-1-1 0,1 1 0,0-1 0,0 0-1,1 0 1,-1 0 0,0 0 0,1 0-1,-1-1 1,1 1 0,-1-1 0,8 2 0,2-1-752,1 0 1,-1-1 0,19 0-1,-2-1-3066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5378,'0'0'0,"0"0"-144,0 0 144,0 0 577,12 106 111,-2-55-544,-1-5 384,-1-3-288,-2-6-160,-2-5 0,0-8 1,-1-7-65,-3-8-16,0-5-337,0-4-223,0 0-656,0 0-449,-7-15-2225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1 330 2449,'0'0'926,"0"0"-275,0 0 765,0 0-266,0 0-619,23-2-181,1 1-292,157-16 143,-180 17-204,25-3 41,0-2-1,-1-1 1,0 0 0,35-16-1,-55 20-59,1 0 0,-1-1 0,0 0 0,0 0 0,0 0-1,-1-1 1,1 0 0,-1 1 0,0-2 0,0 1 0,0 0 0,-1-1 0,1 0 0,-1 0-1,0 0 1,-1 0 0,1 0 0,-1 0 0,0-1 0,0 1 0,-1-1 0,1 0-1,-1 1 1,0-1 0,-1-10 0,1 8-33,-1 0 0,0 0 0,-1 1 0,0-1 0,0 0 0,-1 0 0,-3-8 0,3 12 51,0 0-1,0 1 1,-1-1-1,1 1 1,-1 0-1,0-1 0,0 2 1,0-1-1,-1 0 1,1 0-1,-1 1 1,1 0-1,-1 0 1,0 0-1,-4-2 1,-2 0-11,1 0 0,-1 0 0,0 1 0,0 0 0,-12-1 0,20 4 4,0-1-1,0 1 1,0 0-1,0 0 0,0-1 1,0 1-1,0 1 1,0-1-1,0 0 1,0 0-1,0 1 1,0-1-1,0 1 1,0 0-1,0 0 1,0-1-1,0 1 0,1 0 1,-1 1-1,0-1 1,1 0-1,-1 0 1,0 1-1,1-1 1,0 1-1,-1-1 1,1 1-1,0 0 1,0-1-1,0 1 0,-2 4 1,-1 11 66,1 1 1,1-1 0,1 1-1,0 0 1,3 28-1,-2-5 220,1-26-188,0 0 1,1 0-1,1 0 0,0-1 0,8 23 0,-9-30-63,0-1 1,1 0-1,0 1 0,0-1 0,0-1 0,1 1 1,0 0-1,0-1 0,0 0 0,1 0 0,0 0 0,-1-1 1,2 1-1,8 5 0,-12-9-33,0 0 0,0-1 0,0 1 0,0-1 0,0 0-1,1 0 1,-1 0 0,0 0 0,0 0 0,0 0 0,0 0 0,0 0 0,0-1 0,0 1 0,0-1 0,0 0 0,0 0 0,0 0 0,0 0-1,0 0 1,0 0 0,-1 0 0,1 0 0,0-1 0,-1 1 0,1-1 0,1-1 0,6-7-40,0-1 0,0 1 0,7-14 0,-5 8 69,-11 16 22,1 0 0,-1 0-1,0-1 1,1 1 0,0 0-1,-1 0 1,1 0 0,-1 0-1,1 0 1,-1 0 0,1 0 0,-1 0-1,1 0 1,-1 0 0,1 0-1,-1 0 1,1 0 0,-1 0-1,1 0 1,-1 0 0,1 1-1,-1-1 1,1 0 0,-1 0-1,1 1 1,-1-1 0,1 0-1,-1 1 1,1-1 0,-1 0-1,0 1 1,1 0 0,23 20-134,-2-2 188,-17-16-73,0-1 0,-1 1 0,1-1 0,0 0 0,0 0 0,0 0 0,1-1 1,-1 0-1,0 0 0,0 0 0,1-1 0,-1 0 0,1 0 0,-1 0 0,0 0 0,1-1 0,6-2 1,-6 1-138,1-1 1,-1 0 0,0 0 0,0-1-1,0 0 1,0 0 0,-1 0-1,1-1 1,-1 1 0,-1-2 0,1 1-1,5-8 1,-9 11 105,0 1-1,0-1 0,0 1 1,1-1-1,-1 1 1,0-1-1,1 1 0,-1 0 1,1-1-1,-1 1 1,1 0-1,-1 0 0,1 0 1,0 0-1,0 1 1,-1-1-1,1 0 0,0 1 1,3-1-1,-2 1 79,0 1 0,0 0 0,0 0 0,0 0 0,-1 0 0,1 1 0,0-1 0,0 1 0,4 3 0,3 1-222,3 1 201,1-1 0,0 0 0,1-1 0,-1 0 0,1-1 0,0-1 0,0 0 0,0-2 0,0 1 0,0-2-1,29-2 1,-41 2-64,0-1-1,0 0 0,-1 0 1,1 0-1,0 0 1,0 0-1,-1 0 0,1-1 1,-1 0-1,1 1 1,-1-1-1,1 0 0,-1 0 1,0 0-1,0 0 1,0-1-1,0 1 0,-1-1 1,1 1-1,-1-1 0,1 1 1,-1-1-1,0 0 1,0 0-1,0 0 0,0 0 1,0-4-1,0 3-59,0 1-1,0-1 1,0 0-1,-1 0 1,0-1-1,0 1 1,0 0-1,0 0 1,0 0-1,-1 0 1,0 0-1,0 0 1,0 1-1,0-1 1,-1 0-1,1 0 1,-1 1-1,0-1 1,0 1 0,-4-5-1,-1 1 8,-1 1-1,0 0 1,-1 1 0,1-1-1,-1 2 1,0-1 0,0 1-1,-1 1 1,1 0 0,-1 0-1,-13-2 1,0 2 282,-1 0 1,1 1-1,-41 3 0,63-1-201,0 0 0,0 0 0,0 1 0,0-1 0,0 0 0,0 0 0,1 1 0,-1-1 0,0 1 0,0-1 0,0 0 0,1 1 0,-1 0 0,0-1 0,0 1 1,1-1-1,-1 1 0,0 0 0,1-1 0,-1 1 0,1 0 0,-1 0 0,1 0 0,-1-1 0,1 1 0,0 0 0,-1 0 0,1 0 0,0 0 0,0 0 0,0 0 0,-1-1 0,1 1 0,0 2 0,0-1-14,1 0 0,-1-1 1,0 1-1,0 0 0,1 0 1,-1-1-1,1 1 0,-1 0 1,1-1-1,0 1 0,-1 0 1,1-1-1,0 1 1,0-1-1,0 1 0,0-1 1,1 0-1,1 3 0,12 5 51,1-1 0,0 0 0,0-1-1,0-1 1,1 0 0,29 5 0,-19-4-38,49 19 1,-56-15 67,0 0-1,-1 1 1,0 1 0,-1 1 0,0 1 0,-1 0-1,-1 1 1,26 34 0,-21-21 63,-1 0 0,-2 1 0,-1 2 0,26 64-1,-44-105-215,1 1 0,0 0 0,0-1 0,0 1 0,1-1 0,3-8 0,0-18-667,-5-90-1544,-2 98 2116,2 0 0,0 0 0,2 0 0,1 0 0,2 0 0,0 0 0,11-34 0,-14 57 216,0 1 0,1 0 0,-1 0 0,1 0 1,0 0-1,-1 0 0,1 0 0,1 1 0,-1-1 0,0 1 1,1-1-1,-1 1 0,1 0 0,0 0 0,-1 0 0,1 0 0,0 0 1,0 1-1,1 0 0,-1-1 0,0 1 0,0 0 0,1 0 0,5 0 1,-5 1 18,0 0 1,0 0 0,0 1-1,0 0 1,-1 0-1,1 0 1,0 0 0,-1 0-1,1 1 1,-1-1 0,1 1-1,-1 0 1,0 0 0,0 0-1,0 1 1,0-1 0,0 1-1,0 0 1,-1-1-1,1 1 1,3 6 0,-2-3-4,-1-1 0,0 1 0,0 0-1,0 0 1,-1 0 0,0 0 0,0 1 0,-1-1 0,1 1 0,0 11 0,-2-15-46,0 0 0,0 0 0,-1-1 0,1 1 0,0 0 0,-1 0 0,0-1 0,0 1 0,0 0 0,0-1 0,0 1 0,0-1 0,0 1 0,-1-1 0,1 0 0,-1 0 0,0 1 0,0-1 0,0 0 0,0 0 0,0-1 0,0 1 1,0 0-1,-1-1 0,1 1 0,-5 1 0,-14 3-384,0 0 0,0-1 0,0-2 0,-1 0 1,1-1-1,-44-2 0,55 0 115,-50 0-3324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2113,'0'0'216,"0"0"203,0 0 1000,0 0-496,0 0-627,0 0-286,0 0-1,0 0 0,1-1 0,-1 1 0,0 0 0,0 0 0,0-1 0,1 1 0,-1 0 0,0 0 0,0 0 0,1-1 0,-1 1 0,0 0 0,0 0 0,1 0 0,-1 0 0,0-1 0,1 1 0,-1 0 0,0 0 1,0 0-1,1 0 0,-1 0 0,0 0 0,1 0 0,-1 0 0,0 0 0,1 0 0,-1 0 0,0 0 0,1 0 0,-1 1 0,0-1 0,1 0 0,-1 0 0,0 0 0,0 0 0,1 0 0,-1 1 0,0-1 0,0 0 1,1 0-1,-1 0 0,0 1 0,6 57 507,-3 89 0,-4-102-418,1-1 1,3 1-1,1-1 0,14 62 0,-17-106-103,-1 0 0,0 1 0,0-1 1,0 1-1,0-1 0,1 0 0,-1 1 0,0-1 0,0 0 1,1 1-1,-1-1 0,0 0 0,1 1 0,-1-1 0,0 0 0,1 0 1,-1 1-1,0-1 0,1 0 0,-1 0 0,1 0 0,-1 0 0,1 1 1,-1-1-1,0 0 0,1 0 0,-1 0 0,1 0 0,-1 0 0,1 0 1,-1 0-1,0 0 0,1 0 0,-1 0 0,1-1 0,-1 1 0,0 0 1,1 0-1,-1 0 0,1 0 0,-1-1 0,0 1 0,1 0 1,-1 0-1,0-1 0,1 1 0,-1 0 0,0 0 0,1-1 0,-1 1 1,0 0-1,0-1 0,1 1 0,-1-1 0,0 1 0,0 0 0,0-1 1,1 0-1,21-27-408,-18 22 264,14-15-291,-7 8 537,1-1-1,-2-1 1,12-19-1,3 75 214,-20-34-278,0 0 1,1 0-1,-1-1 1,1 0-1,1 0 1,-1-1-1,1 0 1,0 0 0,0 0-1,0-1 1,1 0-1,0 0 1,0-1-1,0 0 1,0-1-1,0 0 1,0 0-1,1 0 1,-1-1-1,0 0 1,1-1-1,-1 0 1,1 0-1,-1-1 1,10-2-1,-10-1-47,1-1-1,-1-1 0,0 1 0,0-1 0,-1-1 1,0 1-1,0-1 0,0 0 0,-1-1 0,0 0 1,0 0-1,7-14 0,-9 3 208,-3 15 349,-1 11-407,0-3-124,0-1 0,0 0 0,0 1 0,1-1 0,-1 0 0,1 0 0,0 1 0,0-1 0,0 0 0,0 0 0,1 0 0,-1 0 0,1 0 0,0 0 0,0-1 1,0 1-1,0 0 0,0-1 0,1 1 0,-1-1 0,1 0 0,0 0 0,-1 0 0,4 1 0,2 1-302,-1-1-1,1-1 1,-1 1 0,1-1 0,0-1 0,0 1 0,0-1 0,-1-1 0,11 0 0,12 0-4367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3794,'0'0'4098,"0"0"-4098,0 0 0,0 0-16,0 0-1457,0 0-4546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4178,'0'0'1313,"0"0"-1265,0 0 1232,0 0-207,0 0-1057,0 0 272,44 130 96,-32-74 256,-2-2-496,1-7-32,3-4 0,1-12-96,1-5-32,-1-9-752,4-11-1217,-1-6-384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3153,'0'0'5315,"6"0"-7124,0 0-1649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7251,'0'0'-82,"0"0"47,0 19 6,-1 20 30,-2-3 30,2 0 0,2 0 0,6 41 0,-5-70-96,0 0 0,0-1 1,1 1-1,0-1 0,0 0 0,1 0 0,-1 0 0,1 0 1,1-1-1,-1 0 0,1 0 0,0 0 0,0 0 1,0-1-1,1 1 0,-1-1 0,1-1 0,0 1 1,0-1-1,1 0 0,-1-1 0,1 1 0,-1-1 0,1 0 1,0-1-1,0 0 0,0 0 0,-1 0 0,1-1 1,14-1-1,-14 1-60,1 0 1,-1-1 0,1 0-1,-1 0 1,0 0 0,1-1-1,-1-1 1,0 1-1,0-1 1,0 0 0,-1 0-1,1-1 1,-1 0 0,0 0-1,0-1 1,0 0 0,0 0-1,-1 0 1,0 0-1,0-1 1,-1 0 0,1 0-1,-1 0 1,0-1 0,-1 1-1,0-1 1,0 0-1,3-11 1,-3-42 5088,-3 42-4171,-14 38-1206,12-14 411,1-1 0,-1 0 0,1 0 0,1 0 0,-1 1 0,1-1 0,0 0 0,0 0 0,1 1 0,-1-1 0,1 0 0,2 6 0,-2-9 21,0 1 0,1 0-1,-1 0 1,1-1 0,0 1-1,0-1 1,0 0-1,0 1 1,0-1 0,0 0-1,1 0 1,-1 0-1,1-1 1,-1 1 0,1-1-1,0 1 1,0-1 0,0 0-1,-1 0 1,1 0-1,6 1 1,12 2 103,0 0 0,1-2 0,0 0 0,31-2 0,-45 0-112,-1 0 0,1-1 0,0 0 0,0-1 0,0 1 0,-1-1-1,1-1 1,-1 1 0,1-2 0,-1 1 0,0-1 0,0 0 0,-1 0 0,1 0-1,7-8 1,-10 6-65,0 0 0,-1 0 0,0-1-1,0 1 1,0 0 0,-1-1 0,0 0-1,-1 1 1,1-1 0,-1 0-1,-1 0 1,1 0 0,-1 0 0,0 0-1,-1-7 1,4-43-216,-3 56 267,0 0 0,0 0 1,1 0-1,-1 0 0,1 1 0,-1-1 0,1 0 0,-1 0 1,1 1-1,-1-1 0,1 0 0,0 1 0,-1-1 0,1 1 0,0-1 1,-1 1-1,1-1 0,0 1 0,0-1 0,0 1 0,0 0 0,-1-1 1,1 1-1,0 0 0,0 0 0,0 0 0,0 0 0,0 0 0,0 0 1,-1 0-1,1 0 0,0 0 0,0 0 0,0 0 0,0 0 1,0 1-1,0-1 0,1 1 0,33 14 34,-15-3 226,-2 1 0,0 1 0,0 1 0,26 29 0,-38-37-170,1 0 1,-2 1-1,1-1 1,-1 1-1,-1 0 1,1 1-1,-1-1 1,-1 1-1,1 0 1,-1 0-1,-1 0 1,0 0-1,0 0 1,0 12-1,-2-19-76,-1-1 1,1 1-1,-1-1 0,1 1 0,-1-1 0,0 1 0,0-1 1,1 1-1,-1-1 0,0 0 0,0 1 0,0-1 1,0 0-1,-1 0 0,1 0 0,0 0 0,0 0 0,-1 0 1,1 0-1,-1 0 0,1 0 0,-1-1 0,1 1 0,-1-1 1,1 1-1,-3 0 0,-50 10 46,47-10-67,-38 4-2212,-59-1-1,90-4-452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2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77 0,'0'0'600,"0"0"1,0 0 50,0 0-243,0 0-16,0 0 139,0-4-54,1-6-88,0 7-183,-1-1 1,0 0-1,1 0 0,-1 1 1,0-1-1,-1 0 0,1 0 1,-1 0-1,0 1 0,0-1 1,0 0-1,0 1 0,0-1 0,-1 1 1,-2-4-1,4 6-123,-3 2-97,0-1 0,1 1 0,-1 0 0,1 0 0,-1 0 0,1 0 0,-1 0 0,1 0 0,0 1 0,-1-1 0,1 1 0,0 0 0,0 0 0,0-1 0,0 1 0,0 0 0,1 1 0,-1-1 0,1 0 0,-1 0 0,0 4 0,-24 52-16,25-56 21,-89 303 170,33-101 14,52-186-140,-1-1 0,-1 1 0,-1-1 0,0 0 0,-1-1 0,-1 0 0,0 0 1,-15 16-1,18-25-19,0 0 1,-1 0-1,1-1 1,-1 0 0,-1 0-1,1-1 1,-1 0-1,0-1 1,0 0 0,0 0-1,-1-1 1,1 0-1,-1 0 1,0-1-1,1-1 1,-18 1 0,19-1 8,4-1-10,0 0 1,1 0 0,-1 0-1,0 0 1,0 0-1,0-1 1,-7-1 0,10 1-11,0 0 1,0 0 0,0 1 0,0-1-1,0 0 1,0 0 0,0 0-1,0 0 1,0 0 0,1-1 0,-1 1-1,0 0 1,1 0 0,-1 0 0,1-1-1,-1 1 1,1 0 0,-1-1-1,1 1 1,0 0 0,0-1 0,0 1-1,0 0 1,0-1 0,0-1-1,-1-14-58,1 0 0,1 0-1,1 0 1,0 0-1,1 0 1,1 0-1,0 1 1,9-21 0,-8 27 23,0-1 0,1 1 0,0 1 1,0-1-1,1 1 0,0 0 1,1 0-1,0 1 0,1 0 1,-1 0-1,1 1 0,1 0 1,14-7-1,29-12 306,2 3 1,0 2-1,83-19 0,0 0 33,-121 31-1968,-13 4-988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410 101 48,'0'0'1243,"0"0"-370,0 0-414,0 0-11,0 0-109,0 0-27,-3-12-24,-7-38-168,9 48-97,0 0 1,0 0-1,0 0 0,0 0 1,0 0-1,0 0 0,0 1 1,-1-1-1,1 0 0,-1 1 1,1-1-1,-1 1 0,0 0 1,0-1-1,1 1 0,-1 0 1,0 0-1,0 0 0,0 0 1,0 1-1,-3-2 0,-41-3 111,40 5-149,-14-1 52,1 2 0,-1 0 0,1 1 0,-1 1 0,1 1 0,0 1 0,-29 10 0,41-12 15,-1 0 0,1 1 1,0 0-1,0 0 0,0 0 0,1 1 1,0 0-1,-1 0 0,2 1 1,-1 0-1,1 0 0,-1 0 1,2 1-1,-1-1 0,1 1 0,0 0 1,0 1-1,1-1 0,0 1 1,1-1-1,-3 10 0,3-7 36,0 1 0,1-1 1,0 1-1,1-1 0,0 1 0,2 16 0,-2-25-69,1 1 0,-1-1 0,1 0 1,-1 1-1,1-1 0,0 1 0,0-1 0,0 0 0,1 0 1,-1 0-1,0 0 0,1 1 0,-1-2 0,1 1 0,0 0 1,0 0-1,-1 0 0,1-1 0,0 1 0,1-1 0,-1 0 0,0 0 1,0 0-1,0 0 0,1 0 0,-1 0 0,1 0 0,-1-1 1,1 1-1,-1-1 0,5 1 0,0-1 16,-1 0 0,1 0-1,-1 0 1,1-1 0,-1 0 0,1 0-1,-1 0 1,1-1 0,-1 0 0,0-1-1,0 1 1,0-1 0,9-6 0,-8 3-22,0 0 1,-1 0-1,0-1 1,0 1-1,0-2 1,-1 1-1,0 0 1,-1-1-1,7-14 1,22-74-177,-33 95 182,0 1-38,9 35-304,-5-23 415,0 0-1,0 0 1,1-1-1,1 1 0,0-1 1,0 0-1,1-1 1,0 1-1,1-2 1,0 1-1,1-1 1,0 0-1,0-1 1,1 0-1,0 0 1,1-1-1,0 0 1,0-1-1,0 0 1,0-1-1,1-1 0,0 1 1,0-2-1,0 0 1,1 0-1,-1-1 1,20 1-1,-31-4-144,-1 1-1,0 0 1,1 0-1,-1 0 0,1 0 1,-1 0-1,0 0 1,1 0-1,-1-1 1,1 1-1,-1 0 1,1 0-1,-1 1 0,0-1 1,1 0-1,-1 0 1,1 0-1,-1 0 1,1 0-1,-1 0 0,0 0 1,1 1-1,-1-1 1,0 0-1,1 0 1,-1 1-1,0-1 1,1 0-1,-1 1 0,0-1 1,1 0-1,-1 0 1,0 1-1,0-1 1,1 1-1,-1-1 0,0 0 1,0 1-1,0-1 1,0 1-1,0-1 1,1 0-1,-1 1 1,0-1-1,0 1 0,0-1 1,0 1-1,0-1 1,0 0-1,0 1 1,-1 0-1,-4 6-3038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58 416,'0'0'147,"0"0"573,0 0 718,0 0-299,0 0-458,0 0-73,8 0-74,290-23 1245,-140 7-923,516-3 1525,-646 19-2424,-27 0 75,-1 0-235,0 0-774,0 0-778,-3 0-1140,-9 0-1547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1553,'0'0'536,"0"0"-352,0 0 96,0 0-133,0 10 202,-4 212 4776,3-241-5210,-2-1 0,0 1 0,-1 0 0,-1 0 0,-1 0 0,-1 1 0,-12-24 0,18 40 77,0 1 0,0-1 0,0 0 0,0 1 0,0 0 0,0-1 0,-1 1 1,1 0-1,0 0 0,-1 0 0,1-1 0,-1 2 0,1-1 0,-1 0 0,0 0 0,0 0 0,1 1 0,-1-1 0,-3 0 0,0 0-19,0 1 1,-1-1-1,1 1 0,-1 0 0,1 1 1,-9 1-1,-6 2-57,2 1 0,-32 13 0,39-13 76,0 0 0,0 0-1,0 2 1,0-1-1,1 1 1,0 0 0,-11 12-1,16-14 3,1-1 0,0 1-1,0 0 1,1 0 0,0 1 0,0-1-1,0 1 1,0-1 0,1 1 0,0 0 0,0 0-1,1 0 1,-1 0 0,1 0 0,1 0-1,-1 8 1,1-10 13,0-1 0,0 0 1,0 1-1,1-1 0,0 0 0,-1 0 0,1 1 1,0-1-1,0 0 0,1 0 0,-1 0 0,0 0 0,1 0 1,0-1-1,0 1 0,0 0 0,0-1 0,0 1 0,5 3 1,-1-2 87,0-1 0,0 1 0,0-1 0,1 0 1,-1-1-1,1 0 0,0 0 0,12 2 1,30 3 544,-1-2 1,62-3 0,55 6-1558,-136-5-1196,-2-3-933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9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106 311 352,'0'0'494,"0"0"191,-16 18 228,-47 64 375,59-76-1181,1 1-1,-1 0 1,1-1-1,1 1 0,-1 0 1,1 0-1,0 1 1,1-1-1,0 0 1,0 1-1,0-1 0,1 1 1,0-1-1,1 0 1,0 1-1,0-1 1,3 11-1,-3-13-54,0 0-1,1 0 1,-1-1-1,1 1 1,0 0 0,0-1-1,1 0 1,-1 0-1,1 1 1,0-1 0,0-1-1,1 1 1,-1 0-1,1-1 1,4 4 0,-1-2 43,1-1 0,-1 1 1,1-1-1,0-1 0,0 1 1,0-2-1,1 1 0,10 1 1,-5-1 4,1-1 1,0-1-1,0 0 1,1-1-1,-1-1 1,0 0-1,0-1 1,-1 0 0,27-9-1,-28 6-196,0-1 0,0 0 0,-1 0 0,0-1-1,0-1 1,-1 0 0,0-1 0,0 0 0,-1 0 0,0-1 0,-1-1-1,0 1 1,-1-1 0,0-1 0,0 0 0,-2 0 0,1 0 0,-1-1-1,-1 0 1,-1 0 0,0-1 0,0 1 0,-1-1 0,-1 0 0,0 1-1,-1-20 1,-1 7-98,-1-1 1,-1 0-1,-2 1 0,-1-1 0,0 1 0,-2 0 0,-2 0 0,0 1 0,-1 1 1,-1-1-1,-16-23 0,27 48 236,0-1 1,-1 1-1,1-1 1,0 1-1,0-1 1,0 1-1,-1-1 1,1 1-1,0 0 1,-1-1-1,1 1 1,0-1-1,-1 1 1,1 0-1,-1-1 1,1 1-1,0 0 1,-1 0-1,1-1 1,-1 1-1,1 0 1,-1 0-1,1 0 1,-1-1-1,1 1 1,-1 0-1,1 0 1,-1 0-1,-5 13 274,5 35-598,2-38 395,-1-6-118,-1 54 265,3 1 1,14 81-1,-14-124-166,2 1 1,0-1-1,1 0 0,1 0 0,0-1 0,1 0 0,1 0 1,0 0-1,1-1 0,1 0 0,0-1 0,0 0 0,20 17 0,-28-27-70,1-1-1,-1 0 0,1 1 0,0-1 0,0 0 0,0-1 0,0 1 0,0 0 0,0-1 0,1 0 0,-1 0 0,0 0 0,1 0 0,-1 0 0,1-1 0,-1 1 0,1-1 0,-1 0 0,1 0 0,-1 0 0,7-2 0,-5 0 23,1 0 0,-1-1 0,0 0 0,0 0 0,-1-1 0,1 1 0,-1-1 0,1 0 0,-1 0 0,0 0 0,-1-1 0,5-5 0,10-16-451,-1-1 0,18-41 1,-4 9 1,-31 58 408,0 1 0,0-1-1,0 1 1,0 0 0,0-1-1,0 1 1,1-1 0,-1 1-1,0-1 1,0 1 0,0-1-1,1 1 1,-1 0 0,0-1-1,0 1 1,1-1 0,-1 1-1,0 0 1,1-1-1,-1 1 1,0 0 0,1-1-1,-1 1 1,1 0 0,-1 0-1,1 0 1,-1-1 0,0 1-1,1 0 1,-1 0 0,1 0-1,-1 0 1,1 0 0,-1 0-1,1 0 1,-1 0 0,1 0-1,-1 0 1,1 0 0,-1 0-1,1 0 1,-1 0 0,1 0-1,-1 0 1,0 1 0,1-1-1,-1 0 1,1 0 0,-1 0-1,1 1 1,-1-1 0,0 0-1,1 1 1,-1-1 0,0 0-1,1 1 1,-1-1 0,0 1-1,1 0 1,13 34 472,-8-18-324,1-3-83,1 1 0,1-1-1,1 0 1,-1-1 0,14 14 0,-20-24-66,0 0 1,0 0-1,0 0 1,0 0-1,1 0 1,-1-1-1,1 1 1,0-1-1,0 0 1,-1 0-1,1 0 1,1-1-1,-1 1 1,0-1-1,0 0 1,0 0-1,1-1 1,-1 1-1,1-1 0,-1 0 1,0 0-1,1 0 1,-1-1-1,8-1 1,-8-1-129,0 1 0,0 0 0,-1-1 0,1 0 0,-1 1 0,1-1 0,-1-1 0,0 1 0,0 0 0,0-1 0,-1 0 0,1 0 0,-1 1 0,0-1 0,0-1 0,2-4 0,1-7-630,1 1-1,-2-1 1,3-18 0,-2-7-484,-4-4 280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 64,'0'0'1406,"0"0"373,0 0 20,0 0-519,-5-7-1039,5 7-243,0 0 0,0-1 1,0 1-1,0 0 0,-1 0 0,1 0 1,0-1-1,0 1 0,0 0 1,0 0-1,0 0 0,-1 0 0,1 0 1,0 0-1,0 0 0,0-1 0,-1 1 1,1 0-1,0 0 0,0 0 1,0 0-1,-1 0 0,1 0 0,0 0 1,0 0-1,0 0 0,-1 0 1,1 0-1,0 0 0,0 0 0,0 0 1,-1 0-1,1 0 0,0 0 0,0 0 1,0 0-1,-1 1 0,1-1 1,0 0-1,0 0 0,0 0 0,0 0 1,-1 0-1,1 0 0,0 1 1,0-1-1,0 0 0,0 0 0,0 0 1,0 0-1,-1 1 0,1-1 0,0 0 1,0 0-1,0 1 0,-2 6 11,0 1 0,1-1-1,0 1 1,0 0-1,1-1 1,0 1 0,1 0-1,0 8 1,12 73 175,-6-52 1,1 0 1,20 53-1,-24-81-153,-1 0-1,1 0 0,0 0 0,1-1 1,0 0-1,0 0 0,1 0 0,0 0 1,0-1-1,1 0 0,0-1 0,0 1 1,1-1-1,0 0 0,11 5 0,-14-9-1,1 0 0,0 0 0,0-1 0,0 0 0,0 0 0,0 0 0,0-1 0,0 0 0,1 0 0,-1-1 0,0 0 0,0 0 0,0 0 0,-1-1 0,1 0-1,0 0 1,0 0 0,-1 0 0,1-1 0,-1 0 0,0-1 0,0 1 0,0-1 0,0 0 0,5-6 0,1-1-101,0 0 0,0-1 0,-1 0 0,-1-1-1,0 0 1,-1-1 0,0 0 0,9-24 0,-17 37 94,1-1 0,-1 0-1,1 1 1,-1-1 0,1 0 0,0 1 0,-1-1 0,1 1 0,0-1-1,0 1 1,0 0 0,0-1 0,0 1 0,2-2 0,13 25-161,-16-22 130,4 8 18,1-1 1,-1 0-1,2 0 0,-1 0 0,1-1 0,0 0 0,0 0 0,1 0 0,13 9 0,-15-13 17,-1 1 0,1-1 0,0 0 0,-1 0-1,1-1 1,0 0 0,0 1 0,0-1 0,0-1 0,0 1 0,0-1-1,1 0 1,-1 0 0,0-1 0,0 1 0,0-1 0,0 0-1,7-3 1,-8 2-93,-1 0-1,0 0 0,0-1 0,0 1 0,0-1 1,0 0-1,-1 1 0,1-1 0,-1-1 1,0 1-1,0 0 0,0 0 0,0-1 1,-1 1-1,1-1 0,-1 1 0,0-1 0,0 0 1,0 0-1,-1 1 0,1-1 0,-1 0 1,0 0-1,0 0 0,0 0 0,0 1 1,-1-1-1,0 0 0,1 0 0,-1 0 0,-1 1 1,1-1-1,-1 1 0,1-1 0,-5-6 1,-3 2-347,1 1 0,-2-1 0,1 2 0,-1-1 0,0 1 1,-1 0-1,1 1 0,-1 1 0,0 0 0,-17-5 1,0 2 914,-1 1 0,0 1 0,-31-1 1,130 7 1430,88 5-702,-141-4-1053,-1 1 1,1 0-1,0 1 0,-1 1 1,0 0-1,0 2 1,23 11-1,-34-14-161,1 1-1,0-1 1,-1 1-1,0 0 1,0 1 0,-1-1-1,1 1 1,-1 0-1,0 0 1,5 12 0,-5-9-7,1 0 1,1-1-1,-1 0 0,11 12 1,-13-18-61,-1 0 1,0-1-1,1 1 0,-1 0 1,1-1-1,-1 0 0,1 1 0,-1-1 1,1 0-1,0 0 0,0-1 1,0 1-1,-1-1 0,1 1 1,0-1-1,0 0 0,0 0 1,0 0-1,0 0 0,0-1 0,0 1 1,-1-1-1,1 1 0,0-1 1,4-2-1,-3 1-40,1 0 0,-1 0 0,0 0 0,0-1-1,0 1 1,-1-1 0,1 0 0,-1 0 0,1-1 0,-1 1 0,0-1-1,0 1 1,-1-1 0,5-7 0,-7 10 116,0 1 0,1-1 0,-1 0-1,0 1 1,1-1 0,-1 1 0,0-1 0,1 1 0,-1 0 0,1-1-1,-1 1 1,0-1 0,1 1 0,-1 0 0,1-1 0,-1 1-1,1 0 1,0 0 0,-1-1 0,1 1 0,-1 0 0,1 0-1,-1 0 1,1 0 0,0 0 0,-1-1 0,1 1 0,-1 0 0,1 1-1,0-1 1,-1 0 0,1 0 0,-1 0 0,1 0 0,0 0-1,-1 0 1,1 1 0,-1-1 0,1 0 0,-1 1 0,1-1 0,0 1-1,25 20 140,-18-14 149,5 3-113,1 0-1,1 0 0,0-1 1,0-1-1,1-1 1,0 0-1,0-1 1,1-1-1,0 0 0,0-1 1,0-1-1,0-1 1,0 0-1,1-1 1,23-2-1,-38 1-200,0-1 1,0 1-1,0-1 1,0 0-1,0 0 0,0 0 1,0 0-1,0 0 1,-1 0-1,1-1 0,-1 1 1,1-1-1,-1 0 1,1 0-1,-1 0 0,0 0 1,0 0-1,0-1 0,0 1 1,0 0-1,-1-1 1,1 0-1,-1 1 0,1-1 1,-1 0-1,0 0 1,0 0-1,0 0 0,-1 0 1,1 0-1,0-5 1,0 3-122,-1 0 1,0 0-1,0 1 1,0-1 0,0 0-1,-1 0 1,1 0-1,-1 0 1,0 0-1,-1 1 1,1-1 0,-1 0-1,0 1 1,0-1-1,-1 1 1,1 0-1,-1 0 1,0 0 0,-4-5-1,-4 2 16,1-1-1,-1 1 1,0 1-1,-1 0 1,0 1-1,0 0 0,0 0 1,0 1-1,-1 1 1,0 0-1,1 1 1,-1 1-1,0 0 1,0 0-1,0 1 1,0 1-1,-14 2 1,24-2 126,0-1 1,0 1 0,0 0-1,0 0 1,0 1 0,1-1-1,-1 1 1,0-1-1,1 1 1,0 0 0,-1 0-1,1 0 1,0 0 0,0 0-1,0 1 1,0-1 0,0 1-1,0-1 1,1 1 0,-3 4-1,4-5-13,-1-1-1,0 1 1,0 0 0,1 0-1,-1 0 1,1 0 0,0-1-1,-1 1 1,1 0 0,0 0-1,0 0 1,0 0 0,1 0-1,-1 0 1,0 0 0,1-1-1,-1 1 1,1 0 0,-1 0-1,1 0 1,0-1 0,0 1-1,0 0 1,0-1 0,0 1-1,0-1 1,0 1 0,1-1-1,-1 1 1,0-1 0,1 0-1,-1 0 1,4 2 0,13 5 101,0-1 0,1 0 0,0-1 1,0-1-1,1-1 0,29 2 1,55 14-115,-93-17 22,0 1 0,0 1-1,0-1 1,0 2 0,-1 0 0,0 0 0,0 1 0,-1 0-1,0 0 1,0 1 0,-1 1 0,0-1 0,10 15-1,-7-7 20,-2 0 0,0 1 0,0 0 0,-2 0 0,0 1 0,-1 0 0,6 31 0,-4-3 148,-8-46 136,0-42 94,-3 8-1094,-9-44 0,6 45-438,-4-55-1,10 72 656,-1 1 110,1 0-1,0 1 0,1-1 0,1 1 1,6-28-1,-7 38 423,1 0 0,-1 1 0,1-1 0,0 1 0,0 0 0,0-1 1,1 1-1,-1 0 0,1 0 0,0 0 0,-1 1 0,1-1 0,1 1 0,-1-1 0,0 1 0,0 0 0,1 0 0,0 1 0,-1-1 0,1 1 1,0-1-1,-1 1 0,1 1 0,0-1 0,0 0 0,8 1 0,7-2 530,1 1-1,0 1 1,0 1 0,36 7 0,-50-7-560,-1 0 1,1 0 0,-1 1-1,1 0 1,-1 0 0,0 0-1,0 1 1,0 0-1,0 0 1,0 0 0,0 0-1,-1 1 1,0 0 0,1 0-1,-2 0 1,1 0 0,0 1-1,-1 0 1,0-1-1,0 1 1,3 8 0,-5-11-37,0-1 0,-1 1 0,1 0 0,-1-1 1,0 1-1,1 0 0,-1 0 0,0 0 0,0-1 0,0 1 1,0 0-1,0 0 0,-1 0 0,1-1 0,-1 1 0,1 0 1,-1 0-1,1-1 0,-1 1 0,0 0 0,0-1 0,-1 3 1,-1-1 4,0 0 0,1-1 0,-1 0 0,0 1 0,-1-1 0,1 0 1,0 0-1,0 0 0,-1-1 0,-4 2 0,-9 2-141,0-1 0,-1 0 0,-27 1 0,44-4 100,-12 0-239,-1 1-179,0-1 0,-1 0 0,1-1 0,0 0 0,-23-4 1,36 3 400,1 1 1,-1-1 0,0 1 0,0 0-1,1-1 1,-1 1 0,0-1 0,1 1-1,-1-1 1,1 0 0,-1 1 0,0-1-1,1 0 1,-1 1 0,1-1 0,0 0 0,-1 0-1,1 1 1,0-1 0,-1 0 0,1 0-1,0 0 1,0 0 0,0 1 0,0-1-1,-1 0 1,1 0 0,0 0 0,1 0 0,-1 0-1,0 1 1,0-2 0,0-18-2120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3089,'0'0'1041,"0"0"-732,0 0-29,0 0 33,0 0-199,4 15 73,27 121 683,-22-86-476,1-1-1,3 0 0,31 78 1,-43-125-382,0 0 1,0 1-1,0-1 0,0 0 1,1 0-1,-1 0 1,1 0-1,-1 0 0,1 0 1,-1 0-1,1 0 0,0 0 1,0-1-1,0 1 1,0-1-1,0 0 0,4 2 1,-4-3-23,-1 0 1,1-1 0,-1 1-1,1-1 1,-1 1-1,1-1 1,-1 0 0,1 1-1,-1-1 1,0 0-1,1 0 1,-1 0 0,0 0-1,0 0 1,0-1 0,0 1-1,0 0 1,0 0-1,0-1 1,0 1 0,-1-1-1,1 1 1,0 0-1,-1-1 1,1 1 0,-1-1-1,1-2 1,3-6-156,-1 0 1,0-1-1,0 1 0,-1-1 1,0 1-1,0-17 0,-2 27 189,0 0 1,0 0-1,0-1 0,1 1 0,-1 0 0,0 0 0,0 0 0,0-1 0,1 1 1,-1 0-1,0 0 0,0 0 0,1 0 0,-1 0 0,0-1 0,1 1 0,-1 0 0,0 0 1,0 0-1,1 0 0,-1 0 0,0 0 0,1 0 0,-1 0 0,0 0 0,0 0 1,1 0-1,-1 0 0,0 1 0,1-1 0,-1 0 0,0 0 0,0 0 0,1 0 1,-1 0-1,0 0 0,0 1 0,1-1 0,-1 0 0,0 0 0,0 0 0,0 1 0,0-1 1,1 0-1,-1 0 0,0 1 0,0-1 0,0 0 0,0 0 0,1 1 0,12 11-235,-7-7 257,0 1 0,0-1 0,0 0 0,0 0 0,1-1 0,0 1-1,0-2 1,0 1 0,0-1 0,1 0 0,-1 0 0,1-1-1,0 0 1,0-1 0,0 0 0,0 0 0,0 0 0,0-1-1,0 0 1,0-1 0,11-2 0,-16 2-89,-1 0-1,0 0 1,1 0-1,-1 0 1,0-1 0,0 0-1,0 1 1,0-1 0,0 0-1,0 0 1,-1 0 0,1 0-1,0 0 1,-1 0-1,0 0 1,0-1 0,1 1-1,-1 0 1,-1-1 0,1 1-1,0-1 1,0 1 0,-1-5-1,6-61-3586,-6 66 3488,0 1 337,10 17 1035,-8-11-1180,-1-1 0,1 0 1,0 1-1,0-1 1,1 0-1,-1-1 0,1 1 1,0 0-1,0-1 0,0 1 1,0-1-1,1 0 0,-1 0 1,1 0-1,0-1 0,0 0 1,0 1-1,0-1 0,0 0 1,1-1-1,-1 1 1,0-1-1,1 0 0,-1 0 1,1 0-1,0-1 0,-1 1 1,1-1-1,-1 0 0,1 0 1,7-2-1,-10 2-59,0 0 1,0-1-1,-1 1 1,1-1-1,0 1 0,-1-1 1,1 1-1,0-1 0,-1 0 1,1 0-1,0 0 0,-1 0 1,1 0-1,-1 0 1,0 0-1,1-1 0,-1 1 1,0 0-1,2-3 0,15-35-298,-17 35 359,0 0 0,0 0-1,1 0 1,0 0 0,-1 1 0,2-1 0,-1 1-1,0-1 1,0 1 0,1 0 0,6-6 0,-8 8 0,1 0 1,-1 1 0,1-1-1,0 0 1,0 1 0,-1-1 0,1 1-1,0 0 1,0 0 0,0-1-1,-1 1 1,1 0 0,0 1 0,0-1-1,0 0 1,-1 0 0,1 1 0,0-1-1,0 1 1,-1 0 0,1-1-1,0 1 1,-1 0 0,1 0 0,-1 0-1,1 0 1,-1 0 0,1 0-1,1 3 1,5 3 55,-1 1 0,0 0 0,10 16-1,-16-21-71,22 31 239,-3 1-1,0 0 1,-3 2-1,-1 0 0,-1 1 1,-3 1-1,-1 0 0,-1 1 1,-3 0-1,-1 0 0,1 66 1,-7-103-268,-1 1 1,1-1-1,-1 0 1,1 1-1,-1-1 1,0 0-1,0 0 1,0 1-1,-1-1 1,1 0-1,-1 0 1,0 0-1,1-1 1,-1 1-1,-1 0 0,1-1 1,0 1-1,-1-1 1,1 0-1,-1 1 1,1-1-1,-1-1 1,0 1-1,0 0 1,0-1-1,0 1 1,-1-1-1,-3 1 1,-7 2-55,0-1-1,0-1 1,-1 0 0,1-1-1,-19-1 1,29 0-46,0 0-1,0 0 1,0-1 0,0 1-1,0-1 1,0 0 0,0 0-1,0-1 1,1 1 0,-1-1 0,0 0-1,1 0 1,-1 0 0,1 0-1,0-1 1,0 1 0,0-1-1,0 0 1,-5-5 0,4 1-26,0 1-1,0-1 1,1 0 0,0 0 0,0 0-1,0 0 1,1-1 0,0 1 0,1-1 0,-1-8-1,0 4 86,1 0 0,1-1 0,0 1 0,1 0 0,0 0 0,1 0 0,0 0 0,1 0-1,0 0 1,1 1 0,0-1 0,1 1 0,9-15 0,-7 17 138,0 1-1,1-1 1,1 2-1,-1-1 1,1 1 0,0 0-1,1 1 1,0 0-1,12-5 1,13-4 247,52-15 1,-1 1-10,-68 22-324,-1 0 0,-1-1 0,0-1 0,20-14 0,-31 20-23,-1-1-1,1 0 1,-1 0-1,0 0 1,-1 0-1,1-1 1,-1 0 0,0 0-1,0 0 1,0 0-1,-1 0 1,0 0-1,0-1 1,0 1-1,0-1 1,-1 1-1,0-1 1,0-6 0,0 5-99,2-130-1574,-4 125 1519,0 0 1,0-1 0,-2 1-1,1 0 1,-1 0 0,-1 1-1,0-1 1,-11-20 0,14 30 157,-1-1 0,1 1 0,-1 0 1,1 0-1,-1-1 0,0 1 0,1 1 1,-1-1-1,0 0 0,-1 0 0,1 1 0,0-1 1,0 1-1,-1 0 0,-3-2 0,4 2 2,1 1 0,-1 0 0,1 0 0,-1 0 0,1 0 0,-1 0 0,1 0 0,-1 1 0,1-1 0,0 0 0,-1 1 0,1-1 0,-1 1 0,1 0-1,0-1 1,-1 1 0,1 0 0,0 0 0,0 0 0,-2 1 0,-2 3 3,1 0 0,0 1 0,0-1 0,0 1 0,0 0 0,1 0 0,0 0 0,1 1 0,-1-1-1,-1 9 1,-3 11 141,1 1-1,2 0 0,1 1 0,0-1 0,3 1 0,0-1 0,7 50 0,-5-70-119,0 1 0,1-1 1,0 0-1,0-1 0,1 1 0,0 0 1,0-1-1,0 0 0,1 0 0,0 0 1,0-1-1,1 1 0,-1-1 0,1 0 0,0-1 1,0 0-1,1 0 0,-1 0 0,1 0 1,0-1-1,0 0 0,0-1 0,1 0 1,-1 0-1,15 2 0,-11-2-53,0-1 1,0 0-1,1-1 0,-1 0 0,0 0 0,1-2 1,-1 1-1,0-1 0,0-1 0,0 0 1,0 0-1,-1-1 0,1-1 0,-1 0 1,0 0-1,16-11 0,-19 9-88,0 0-1,0-1 1,0 1-1,-1-1 1,0-1 0,-1 1-1,0-1 1,0 0-1,-1 0 1,0 0 0,0 0-1,-1-1 1,-1 0 0,3-18-1,0-10 271,-3 0 1,-3-62-1,0 37 113,1-47 1040,-2 110-1298,1 1 1,-1-1 0,1 1-1,0-1 1,-1 1-1,1 0 1,0 0-1,0 0 1,-1 0 0,1 0-1,0 0 1,0 0-1,0 0 1,0 0-1,0 0 1,-1 3 0,-9 18-66,1 1 1,1-1 0,1 2-1,1-1 1,1 1 0,-3 27 0,4-10 98,2-1 0,2 1 1,4 40-1,-3-76-15,0 1-1,1-1 1,0 1-1,1-1 1,-1 1 0,1-1-1,0 0 1,0 0-1,0 0 1,1 0-1,0 0 1,0-1-1,0 1 1,0-1 0,1 0-1,0 0 1,0 0-1,0 0 1,0-1-1,1 1 1,-1-1 0,1 0-1,0 0 1,0-1-1,0 0 1,0 0-1,0 0 1,0 0-1,1-1 1,-1 0 0,9 1-1,-3-1 33,0 0 1,0-1-1,0 0 0,0-1 0,-1 0 0,1-1 0,0 0 1,0 0-1,-1-1 0,1-1 0,-1 0 0,0 0 1,0-1-1,18-12 0,-21 11-165,0 0 0,0 0 0,0-1 0,-1 0 0,0 0 1,-1-1-1,1 0 0,-2 0 0,1 0 0,-1 0 0,0-1 0,0 0 0,-1 0 0,-1 0 1,1 0-1,-2 0 0,1 0 0,-1-1 0,0 1 0,-1 0 0,-2-19 0,2 24 55,-1 1-1,0 0 0,1 0 0,-1-1 1,-1 1-1,1 0 0,0 0 0,-1 0 1,1 0-1,-1 1 0,0-1 1,0 0-1,0 1 0,-1-1 0,1 1 1,0 0-1,-1 0 0,1 0 1,-6-3-1,7 4 38,0 1 1,0-1-1,0 0 1,-1 1 0,1 0-1,0-1 1,-1 1-1,1 0 1,0-1-1,-1 1 1,1 0-1,0 0 1,-1 0-1,1 0 1,-1 0 0,1 1-1,0-1 1,-1 0-1,1 1 1,0-1-1,0 1 1,-1-1-1,1 1 1,0-1-1,0 1 1,0 0 0,-1 0-1,1-1 1,0 1-1,0 0 1,0 0-1,1 0 1,-1 0-1,0 1 1,0-1-1,0 0 1,1 0 0,-1 0-1,1 1 1,-1-1-1,1 0 1,-1 0-1,1 1 1,0-1-1,-1 0 1,1 1-1,0-1 1,0 3 0,-2 7 1,0 0 0,0 0 0,1 0 1,1 1-1,0-1 0,1 0 1,0 1-1,0-1 0,1 0 0,1 0 1,5 16-1,-6-22 5,0 0 0,1 0-1,-1 0 1,1 0 0,1 0 0,-1-1 0,1 1 0,-1-1-1,1 0 1,1 0 0,-1 0 0,0-1 0,1 0 0,0 1-1,0-1 1,0-1 0,0 1 0,0-1 0,0 0 0,1 0-1,-1-1 1,1 1 0,-1-1 0,10 0 0,-5 0-201,-1 0 0,1-1 0,0 0-1,0-1 1,12-2 0,-18 2 24,0 0 1,0 0-1,0-1 0,0 1 0,-1-1 0,1 0 0,-1-1 0,1 1 0,-1 0 0,0-1 0,0 0 1,0 0-1,0 0 0,5-6 0,9-17-1364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9 256,'0'0'2150,"0"0"-194,23-1 5,76-6-390,-88 7-1356,0 0 1,1 1-1,-1 0 0,0 1 0,0 0 0,0 1 0,0 0 0,0 1 0,-1 0 1,0 1-1,1 0 0,-2 0 0,1 1 0,-1 1 0,0-1 0,0 2 0,0-1 1,-1 1-1,-1 0 0,1 1 0,10 15 0,-17-22-206,1 0 0,-1 0 0,0 1 1,1-1-1,-1 0 0,0 1 0,-1-1 0,1 0 0,0 1 0,-1-1 0,1 1 0,-1-1 1,0 1-1,1-1 0,-1 1 0,-1 0 0,1-1 0,0 1 0,-1-1 0,1 1 0,-1-1 1,0 1-1,1-1 0,-1 0 0,-1 1 0,1-1 0,0 0 0,0 0 0,-1 0 0,1 0 0,-1 0 1,0 0-1,0 0 0,1 0 0,-1-1 0,0 1 0,-1-1 0,1 1 0,0-1 0,-4 2 1,-7 3-99,0-1 0,0-1 0,0 0 0,0 0 1,-1-2-1,-16 2 0,-113 1-4598,66-7 997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4626,'0'0'323,"0"0"691,0 0-3,0 0-502,0 5-586,0 30 63,10 445 1805,-4-445-2158,3-55-1522,2-12 557,-7 22 931,0 0-1,1 1 1,0-1 0,1 1 0,0 0 0,8-9 0,-11 14 450,0 1-1,1 0 0,-1 0 1,1 0-1,0 0 0,0 1 1,0 0-1,0 0 1,0 0-1,1 0 0,-1 0 1,0 1-1,1 0 1,0 0-1,-1 0 0,10 0 1,-3 1 287,0 0-1,0 1 1,0 0 0,0 1 0,0 0 0,0 1 0,0 0 0,-1 1 0,0 0 0,1 0-1,-1 1 1,-1 0 0,1 1 0,-1 0 0,0 1 0,0 0 0,-1 0 0,0 1 0,12 16-1,-13-17-192,-1 0 0,-1 1 0,0 0-1,0 1 1,0-1 0,4 13-1,-8-18-125,0-1-1,0 0 1,0 0-1,-1 1 1,1-1-1,-1 1 1,0-1-1,1 0 1,-1 1-1,0-1 1,0 1-1,-1-1 1,1 0-1,0 1 0,-1-1 1,0 0-1,1 1 1,-1-1-1,0 0 1,0 0-1,0 0 1,0 1-1,-1-1 1,1 0-1,-1-1 1,1 1-1,-1 0 1,0 0-1,1-1 0,-1 1 1,-2 1-1,-8 3 1,0 0 0,-1 0-1,1-2 1,-1 1-1,0-2 1,-1 0-1,1 0 1,-20 1-1,-116 0-1263,107-5 387,-38 1-693,81 2-2211,8-2 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7059,'0'0'4616,"20"-4"-3546,66-9-430,-81 13-584,0 0-1,0 0 1,0 1 0,-1 0 0,1 0 0,0 0-1,0 0 1,-1 1 0,1 0 0,-1 0 0,1 0-1,-1 0 1,0 1 0,0 0 0,0 0 0,0 0-1,-1 0 1,5 5 0,17 12 31,-20-18-120,0 0 1,0 0-1,0 0 0,0 0 0,1-1 1,-1 0-1,1 0 0,-1 0 0,1-1 1,-1 0-1,1 0 0,-1 0 1,1-1-1,-1 0 0,1 0 0,-1 0 1,0-1-1,1 1 0,-1-1 1,0-1-1,0 1 0,0-1 0,0 1 1,5-6-1,11-7-489,-1-1 0,0-1 0,30-33 0,-50 49 520,8-7-67,0-2 1,-1 1-1,0-1 0,0 0 1,-1 0-1,0-1 1,8-22-1,-11 23 483,0 0 1,-1-1-1,0 1 0,-1-1 1,0-15-1,-5 24-120,0 1-1,-1 0 1,1 0 0,0 1 0,-1-1-1,1 1 1,-1 0 0,1 0-1,-9 2 1,8-1-300,0 1 0,0 0 0,0 0 0,1 1 0,-1-1 0,0 1 0,1 0 0,0 0 0,0 0 0,0 1 0,0 0-1,0 0 1,1 0 0,-1 0 0,1 0 0,0 1 0,1-1 0,-1 1 0,-3 8 0,4-9 22,0-1 1,1 1 0,-1-1-1,1 1 1,-1 0-1,1-1 1,0 1-1,1 0 1,-1 0-1,1 0 1,0 0-1,0 0 1,0-1-1,0 1 1,0 0-1,1 0 1,0 0-1,0 0 1,0-1-1,0 1 1,1 0 0,-1-1-1,1 1 1,0-1-1,0 0 1,0 1-1,4 3 1,2-2 24,0 0 1,0 0-1,1-1 0,-1-1 1,1 0-1,0 0 1,0 0-1,0-1 1,0 0-1,0-1 0,1 0 1,13-1-1,-3 0 18,0 0 0,-1-2 0,1-1-1,-1 0 1,21-7 0,-14 2-28,-1-2 1,0-1 0,-1-1 0,0-2-1,-1 0 1,0-1 0,33-29-1,-54 42-138,-1 1-1,0 0 1,1-1-1,-1 0 1,0 1-1,0-1 1,0 0 0,0 1-1,0-1 1,0 0-1,0 0 1,-1 0-1,1 0 1,-1 0-1,1 0 1,-1 0-1,1-3 1,-1-2-3938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41 992,'0'0'5398,"-1"-5"-5070,1 3-324,0 1 0,0 0-1,0-1 1,-1 1 0,1-1 0,-1 1 0,1-1 0,-1 1 0,1 0 0,-1-1-1,0 1 1,0 0 0,0 0 0,0 0 0,0-1 0,0 1 0,0 0 0,0 0 0,-2-1-1,-1 0 1,1 1 0,0 0-1,-1 0 1,1 0-1,-1 0 1,1 1 0,-1-1-1,1 1 1,-1 0 0,-4 0-1,2 0 22,-4-1-56,1 2 0,-1-1 1,0 1-1,1 0 0,-16 4 0,23-4 51,0 0 1,0 0-1,0 0 0,0 0 0,0 0 0,0 0 0,0 0 1,0 1-1,0-1 0,1 1 0,-1-1 0,0 1 1,1 0-1,-1-1 0,1 1 0,0 0 0,0 0 0,0 0 1,0 0-1,0 0 0,0 0 0,0 0 0,1 1 1,-1-1-1,1 0 0,0 0 0,-1 0 0,1 1 0,1 2 1,-2-2 36,1 0 0,1 0 0,-1 0 0,0 0 0,1 0 0,-1 0 0,1 0 0,0 0 1,0 0-1,0 0 0,1-1 0,-1 1 0,1 0 0,0-1 0,-1 1 0,1-1 0,4 4 0,-2-2 1,1-1 0,-1-1 0,1 1 0,0 0 0,0-1 0,0 0 0,0 0 0,0-1 0,0 1 0,6 0-1,0 0-9,-1 0 0,1-1 0,0-1 0,-1 1-1,1-1 1,0-1 0,0 0 0,-1-1 0,18-4-1,-23 5-70,0-1 0,0 0 0,0 0-1,0 0 1,-1 0 0,1-1-1,-1 0 1,1 0 0,-1 0-1,0 0 1,0-1 0,-1 1 0,1-1-1,-1 0 1,0 0 0,0 0-1,0 0 1,0-1 0,-1 1-1,0-1 1,3-7 0,-2-7-332,-3 18 364,0 1 0,0 0 0,0-1 0,0 1 0,0-1 0,0 1 0,0 0 0,0-1 0,0 1 0,0-1 0,0 1 0,0-1-1,0 1 1,0 0 0,0-1 0,-1 1 0,1 0 0,0-1 0,0 1 0,0-1 0,-1 1 0,1 0 0,0-1 0,0 1 0,-1 0 0,1 0 0,0-1-1,-1 1 1,1 0 0,0 0 0,-1-1 0,1 1 0,-1 0 0,0 0-33,1 18 123,1-15-87,-1-1 0,1 1 0,0-1 0,0 0 0,0 1 0,0-1 0,0 0 0,1 0 0,-1 0 0,1 0 0,-1 0 0,1 0 0,0 0 1,0 0-1,0 0 0,0-1 0,0 1 0,0-1 0,0 0 0,1 1 0,-1-1 0,0 0 0,1 0 0,-1-1 0,1 1 0,4 1 0,4 1 67,1-1-1,-1 1 1,1-2-1,20 1 0,-29-2-80,0 0 0,1 0 0,-1 0-1,0 0 1,1-1 0,-1 0 0,0 0-1,0 1 1,0-2 0,0 1 0,0 0-1,0-1 1,0 1 0,0-1-1,0 0 1,0 0 0,-1 0 0,5-5-1,-4 4-61,-1-1 0,0 0-1,0 1 1,0-1-1,0 0 1,0 0 0,-1-1-1,0 1 1,0 0 0,0 0-1,-1-1 1,1 1-1,-1-8 1,1 15 157,1 0-1,-1 0 1,1 0-1,0-1 1,0 1-1,0-1 1,0 1-1,0-1 1,1 0 0,-1 0-1,1 0 1,0 0-1,-1 0 1,1 0-1,0-1 1,0 1-1,5 1 1,-1 0-118,1 1 1,0-1-1,-1 0 1,1-1-1,0 0 1,1 0-1,12 1 1,-14-3-302,-4 0 75,0 1 0,0-1 0,0 0 0,0-1 0,0 1 0,0 0 1,0-1-1,0 0 0,-1 0 0,1 1 0,0-1 0,4-3 0,7-8-3426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2138 144,'0'0'278,"0"0"220,0 0 369,0 0 145,0 0-345,0 0-112,8-19 2817,9 18-3368,0-2 0,-1 0 1,1 0-1,26-11 0,3 0-1,26-3 102,-1-4 0,-1-3 1,-1-3-1,-1-3 1,85-51-1,-145 76-86,72-45 101,-2-3 0,92-82 0,-150 117-84,-1-1 0,0-1 0,-1-1 0,-1-1 0,-1 0-1,-2-1 1,0-1 0,-1 0 0,-1-1 0,-1 0 0,-2-1 0,11-44 0,-6-28 30,1-132 1,-7 82-94,-5 117 16,-2-1 0,-1 1 0,-2 0-1,-1 0 1,-1 0 0,-2 0 0,-1 1-1,-14-40 1,-32-49 78,34 79-18,1-1 0,-20-66 0,31 86-500,-4 34-256,3-1 816,-9 15-116,3-7 2,1 1 0,0 0 0,2 1 0,0 0 0,-10 33 0,31-72-73,-1 0 1,13-36 0,-11 11 67,0-3-301,3 0 0,1 2 0,29-60 0,-42 100 305,0 1 0,-1 0 0,2 1 0,-1-1 0,0 0 0,0 0 0,0 1 0,1-1 0,-1 1 0,1 0 0,-1 0 0,1 0 0,-1 0 0,1 0 0,0 1 0,-1-1 0,1 1 0,0-1 0,0 1 0,-1 0 0,1 0 0,0 0 0,0 1 0,-1-1 0,5 2 0,0-1 7,-1 0 0,1 1 0,0-1 0,-1 2 1,0-1-1,1 1 0,-1 0 0,0 0 0,7 5 1,26 29 33,-2 1 1,-1 2-1,47 70 1,-65-85-26,-17-25-15,-1 1 0,0 0-1,1-1 1,-1 1 0,0 0 0,1-1 0,-1 1 0,0 0 0,0 0 0,0 0 0,1-1 0,-1 1 0,0 0 0,0 0-1,0-1 1,0 1 0,0 0 0,-1 0 0,1 0 0,0-1 0,0 1 0,0 0 0,-1 0 0,1-1 0,0 1 0,-1 0-1,1-1 1,-1 1 0,1 0 0,-1-1 0,1 1 0,-1-1 0,0 1 0,-20 15 102,17-14-112,-41 22 49,-1-1 0,-1-3 1,0-2-1,-62 14 0,77-22-29,-1-3 70,30-5-1447,0-4-1309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9 400,'0'0'1422,"0"0"-195,0 0-309,0 0-219,0 0 115,0 0 21,24-6 931,413 3-254,-239 5-1218,-197-2-248,-1 0-30,0 0-59,8 0-3431,-5-2 628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18 688,'0'0'1129,"0"0"-430,0 0-363,0 0 102,0 0 167,0 0-71,0 0-86,12 2 59,37 4 187,1-2 1,93-4 0,-81-1-493,117-13 398,13 0-3209,-199 14-1035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385 136 1489,'0'0'1027,"0"0"-584,0 0-155,0 0 235,0 0 77,1-6-74,0-2-335,0 1 0,0-1 0,-1 0 0,0 1 0,-1-1 0,0 0 0,-2-10 0,2 15-167,0 0 1,0 0-1,-1 1 1,0-1-1,1 0 1,-1 0-1,0 1 1,0-1-1,0 1 1,-1 0-1,1-1 1,-1 1-1,1 0 1,-1 0-1,0 1 1,1-1-1,-1 1 1,0-1-1,0 1 1,0 0-1,0 0 1,-5-1-1,-2 0-36,1-1 1,-1 2-1,0 0 0,0 0 1,0 1-1,0 0 0,0 0 0,0 1 1,1 1-1,-1 0 0,0 0 0,1 0 1,-1 2-1,1-1 0,0 1 0,0 0 1,0 1-1,1 0 0,-1 0 0,1 1 1,1 0-1,-1 1 0,-7 8 0,4-4 19,2 0 0,0 1 0,0 1-1,1-1 1,0 1 0,1 0-1,1 1 1,0 0 0,1 0-1,0 0 1,1 0 0,1 1-1,0 0 1,-1 25 0,4-31 17,-1 0 0,1 0-1,0 0 1,1-1 0,0 1 0,0 0 0,1 0 0,0-1 0,1 1 0,0-1 0,0 0 0,1 0 0,0 0-1,0 0 1,1-1 0,0 0 0,0 0 0,0 0 0,1 0 0,0-1 0,1 0 0,0 0 0,0-1-1,12 9 1,-7-7 0,0 0 0,0-1 0,0 0 0,0-1 0,1 0 0,0-1 0,0 0 0,0-1 0,26 3 0,-30-5-328,1-1 0,0 0 0,-1-1 1,1 1-1,-1-2 0,1 1 1,-1-2-1,0 1 0,0-1 0,0 0 1,0-1-1,0 0 0,-1-1 0,14-8 1,4-9-2784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1 672,'0'0'-381,"0"0"1032,2 6-278,2 390 3365,-4-395-4021,0-5-595,-2-11-789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1 384 1265,'0'0'589,"0"0"-325,0 0 377,0 0-105,17-2-301,164-8 387,-104 7-561,-73 3-76,-1 0 1,1-1 0,0 1 0,-1-1 0,1 0 0,-1 0-1,1-1 1,-1 1 0,1 0 0,-1-1 0,0 0-1,0 0 1,0 0 0,0 0 0,0-1 0,0 1 0,3-4-1,-2 0-119,0 0-1,0 0 0,-1 0 1,1 0-1,-1-1 1,-1 1-1,1-1 0,2-10 1,0-9-327,-1-1 1,-2 1 0,0-44 0,-2 68 465,-2-59-136,0 1 3127,2 59-2337,0 1-374,-2 13-402,3 408 3260,0-377-2888,3 0-1,2 0 1,12 49 0,-13-113-4334,-5-9-606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3714,'0'0'621,"0"0"-223,0 0 685,0 0 438,0 0-566,21-2 408,164 3-586,249-4 1269,-414-1-1300,-5 1-1611,-9 3-3880,-22-6-2261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80,'0'0'400,"0"0"14,0 0 42,0 0-37,0 0 5,0 0 168,0 0-23,2 2 3588,9 7-3835,49 0 295,1-2 0,-1-3 1,93-5-1,-50-1-384,265-15 112,-78 1-185,184-35-47,-40 3-114,234 5-22,177-6-10,364 14 35,-858 20 50,329-6 62,-475 21 798,-205 0-613,0 0-27,0 0 78,0 0 42,0 0-165,0 0 61,0 0-19,0 0-130,0 0-6,0 0-242,-14 0-2642,-15 0-1363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0 635 2993,'0'0'-595,"0"0"1465,23 2-85,-3 0-592,21 3 350,0-2 0,54-3 0,-80-2-355,-1 0 1,0-1-1,0 0 0,-1-1 1,1-1-1,-1 0 1,0 0-1,0-2 0,0 0 1,-1 0-1,0-1 1,-1 0-1,0-1 1,0-1-1,12-13 0,-21 22-193,0-1-1,-1 0 0,1 0 0,-1 0 0,1 0 1,-1 0-1,0 0 0,0 0 0,0 0 1,0-1-1,0 1 0,0 0 0,-1-1 0,1 1 1,-1-1-1,1 1 0,-1-1 0,0 1 0,0 0 1,0-1-1,0 1 0,-1-1 0,1 1 1,-1-1-1,1 1 0,-1 0 0,0-1 0,0 1 1,0 0-1,0 0 0,-1 0 0,1 0 0,0 0 1,-1 0-1,1 0 0,-1 0 0,0 0 1,0 1-1,0-1 0,0 0 0,0 1 0,0 0 1,0 0-1,-4-2 0,-4-2-80,0 1-1,-1 0 1,0 1 0,0 0-1,0 0 1,0 1-1,0 1 1,-16 0 0,23 1 83,-4-1-19,1 1-1,-1 0 1,1 1 0,-1-1-1,1 2 1,-1-1 0,-9 4 0,14-4 19,1 1 0,0-1 0,0 1-1,0 0 1,0 0 0,0 0 0,0 0 0,0 0 0,1 0 0,-1 0 0,1 0 0,-1 1 0,1-1 0,0 1 0,0-1 0,0 1 0,0-1 0,0 1 0,1 0 0,-1-1 0,1 1 0,0 0 0,0 5 0,-1-4 18,1 1 0,0 0 0,0 0 0,0-1 0,0 1 0,1 0 0,0 0 0,0-1 0,0 1 0,1-1 1,-1 1-1,1-1 0,0 1 0,0-1 0,1 0 0,-1 0 0,7 7 0,-4-7 14,0 1 1,1-1 0,0 0 0,0 0-1,0-1 1,0 0 0,0 0-1,1 0 1,-1-1 0,1 0-1,13 2 1,-4 0 22,0-2 1,0 0-1,0 0 0,0-2 1,1 0-1,-1-1 0,0 0 0,0-2 1,21-5-1,-26 5-79,0-1 1,-1-1-1,1 0 1,-1 0-1,0-1 1,-1 0 0,1-1-1,-1 0 1,-1 0-1,1-1 1,-1 0-1,-1-1 1,14-17-1,-12 11-139,-1 0-1,0-1 1,-1 0 0,-1 0-1,0-1 1,-1 1-1,-1-1 1,0 0 0,1-23-1,-1-21-702,-5-80 0,-1 53 971,-1 57 1976,3 82-1826,3 0 0,1 0-1,17 74 1,-17-105-19,2-1 1,0 1 0,2-1-1,0 0 1,1-1-1,0 0 1,2 0 0,0-1-1,1 0 1,1-1-1,26 26 1,-30-34-297,-1-2 1,1 1-1,0-1 0,0-1 1,1 1-1,0-2 0,0 1 0,0-1 1,0-1-1,1 0 0,-1 0 1,1-1-1,0-1 0,0 1 1,0-2-1,-1 0 0,1 0 1,0-1-1,15-2 0,-24 2-149,1 0 0,-1 0 0,0-1-1,1 1 1,-1 0 0,0-1 0,0 0 0,0 1 0,0-1 0,0 0-1,-1 0 1,1 0 0,0 0 0,-1 0 0,1 0 0,-1-1-1,0 1 1,0 0 0,0-1 0,1-2 0,2-26-3859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5074,'0'0'3714,"0"0"-3714,0 0 0,0 0 1697,0 0-881,0 0-800,2 0-16,19 2 0,10 4-128,4-1-608,8 5-1777,1-1-1153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5475,'0'0'4527,"0"23"-4492,0-6 76,0 4 31,0-1 0,1 0 0,1 0-1,8 35 1,-8-49-115,0 0 0,1 0 0,-1 0 0,1-1 0,0 1 0,1-1 0,-1 0 0,1 0 0,0 0 0,1 0 0,-1-1 0,1 0 0,0 1 0,0-2 0,0 1 0,1 0 0,-1-1 0,1 0 0,0-1 0,7 4 0,-3-3 6,0 0 0,0-1 0,0 0 0,0 0 0,1-1-1,-1 0 1,0-1 0,1 0 0,-1 0 0,1-1 0,-1-1 0,0 0 0,10-3 0,-15 4-47,0-1 1,-1 1-1,1-1 1,0 0-1,-1-1 1,0 1-1,0-1 1,0 0-1,0 0 1,0 0-1,0 0 1,-1-1-1,0 0 1,0 1-1,0-1 1,0 0-1,0 0 1,-1-1-1,0 1 1,0 0-1,0-1 1,0 1-1,-1-1 1,0 0-1,0 1 1,0-1-1,-1 0 1,1-8-1,-2 11-4,1 0 0,-1 0 0,0 0 0,1 0 0,-1 0 0,0 0 0,0 0 0,0 0 0,-1 0 0,1 0 0,0 1 0,-1-1 0,1 0 0,-1 1 0,0-1 0,1 1 0,-1 0 0,0-1 0,0 1 0,0 0 0,0 0 0,-3-1 0,2 1 11,1 0-1,-1 0 0,0 0 0,1 0 1,-1 0-1,0 0 0,0 1 1,0-1-1,1 1 0,-1 0 1,0 0-1,0 0 0,0 0 0,0 1 1,0-1-1,1 1 0,-1-1 1,-3 2-1,5 0 19,0-1 0,0 1 0,0 0 1,0-1-1,0 1 0,0 0 0,0 0 0,1 0 0,-1 0 0,1 0 0,-1 0 1,1 0-1,0 0 0,0-1 0,0 1 0,0 4 0,5 32 278,-3-34-248,0-1 0,1 1 1,0-1-1,-1 0 1,1 0-1,0 0 0,1-1 1,-1 1-1,0 0 1,1-1-1,0 0 0,-1 0 1,1 0-1,0 0 1,6 1-1,68 18 558,-64-18-620,24 5 149,0-2 0,0-2 0,41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334 392 7155,'0'0'1302,"0"0"142,0 0-988,0-8-368,0 6-78,0 0 1,1 0 0,-1 0-1,0-1 1,-1 1 0,1 0-1,0 0 1,-1 0 0,1-1-1,-1 1 1,1 0 0,-1 0 0,0 0-1,0 0 1,0 0 0,0 0-1,-1 0 1,1 1 0,0-1-1,-1 0 1,1 1 0,-1-1-1,0 1 1,1-1 0,-1 1-1,0 0 1,0 0 0,0 0-1,0 0 1,0 0 0,0 0-1,0 0 1,0 1 0,0-1-1,0 1 1,-1-1 0,1 1-1,-3 0 1,-16-4-101,-1 2 1,0 0-1,1 2 1,-31 2-1,45-2 76,-1 1-1,0 0 0,1 1 1,-1 0-1,1 0 1,0 0-1,-1 1 1,1 0-1,0 0 1,1 1-1,-1 0 1,0 0-1,1 1 1,0 0-1,-8 8 1,11-11 8,1 1 1,0-1-1,0 1 1,0 0-1,0-1 0,0 1 1,1 0-1,-1 0 1,1 0-1,0 0 1,0 0-1,0 1 1,0-1-1,1 0 1,-1 0-1,1 1 1,0-1-1,0 0 1,0 0-1,0 1 0,0-1 1,1 0-1,0 0 1,-1 1-1,1-1 1,0 0-1,1 0 1,-1 0-1,1 0 1,-1 0-1,1 0 1,0-1-1,0 1 1,0 0-1,0-1 0,0 0 1,4 3-1,0 0 27,1 0 0,0 0 0,0-1-1,1 0 1,-1 0 0,1-1 0,-1 0-1,1 0 1,0-1 0,1 0 0,-1 0-1,0-1 1,14 1 0,-18-2-25,0 1-1,0-1 1,1 0 0,-1 0 0,0-1 0,0 1 0,0-1 0,0 0 0,0 0-1,0 0 1,0 0 0,0-1 0,0 1 0,0-1 0,-1 0 0,1-1 0,0 1-1,-1-1 1,0 1 0,0-1 0,0 0 0,0 0 0,0 0 0,-1 0 0,1-1 0,-1 1-1,0-1 1,0 0 0,0 1 0,0-1 0,-1 0 0,3-8 0,-1 2-246,-1 0 0,0-1 0,0 1 0,-1-1 0,0 1 0,-1-15 0,0 24 567,0 1 211,0 0-261,16 8-131,1 2-65,2-1 1,-1 0-1,1-2 1,0 0-1,0-1 1,1 0-1,0-2 0,0 0 1,0-2-1,0 0 1,0-1-1,34-3 0,-49 2-93,0-1-1,0 1 1,0-1-1,0 0 0,0 0 1,0-1-1,0 1 1,0-1-1,-1 0 0,1-1 1,-1 1-1,0-1 0,1 0 1,-1 0-1,0 0 1,-1 0-1,1-1 0,0 0 1,-1 1-1,0-1 0,0 0 1,0-1-1,-1 1 1,1-1-1,-1 1 0,0-1 1,0 0-1,-1 1 0,3-10 1,1-12-195,-1-1 0,-1 1 0,-1 0 0,-2-40 0,-1 36 217,-13-115 1694,14 164-1794,-1 11 442,2 0 1,1 1 0,10 55 0,-9-76-260,0 0 0,1 0 0,0 0 0,0-1 1,1 0-1,0 0 0,1 0 0,0 0 0,0-1 0,1 0 1,0 0-1,0-1 0,1 0 0,0 0 0,13 8 0,-5-5-147,1 0-1,1-1 1,-1 0-1,25 7 1,7-8-5248,-47-9 3065,-1-4-970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10293,'0'0'112,"0"0"256,0 0 929,0 0 399,0 0-1632,0 0 641,134 2-273,-84-2-352,4-9-160,0-4-2225,-1-4-2866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0 777 6339,'19'1'32,"2"0"177,-8 1-1,1-1 0,0 0 0,0-2 0,0 1 0,0-2 0,0 0 0,14-4 0,-3-1-32,-2-1 0,1-1 0,-1-2 0,-1 0 0,0-1 0,0-1 1,-1-2-1,-1 0 0,33-31 0,-42 35-166,0-1 0,0-1 0,-1 0 0,-1 0 0,0-1 0,-1 0 0,-1-1 0,0 0 0,0 0 0,-2 0 0,0-1 0,-1 0 0,0 0 0,-1 0 0,-1 0 0,0-18 0,-2 20-97,1-1-1,-2 1 0,0 0 0,-1-1 0,0 1 1,-1 0-1,-1 0 0,0 1 0,-8-19 1,-47-74-1017,53 96 1028,-1 1 0,0 0 0,0 0 0,-1 1 0,0 0 0,0 0 0,-1 1 0,-16-11 0,24 17 72,-1 0 0,1 0-1,-1 0 1,0 0 0,1 1 0,-1-1 0,0 0-1,1 1 1,-1-1 0,0 1 0,0-1-1,1 1 1,-1 0 0,0 0 0,0 0-1,0 0 1,0 0 0,1 0 0,-1 0 0,0 1-1,0-1 1,0 1 0,1-1 0,-1 1-1,0 0 1,1-1 0,-1 1 0,0 0 0,1 0-1,-1 0 1,1 0 0,0 1 0,-1-1-1,1 0 1,0 1 0,0-1 0,-1 1-1,1-1 1,-1 3 0,-2 6 2,0 0-1,0 0 1,1 0-1,0 1 1,-2 17 0,4-21 25,-11 95 637,4 2 0,8 152 0,1-143 103,1-11-137,5 1 0,4-1 1,4 0-1,39 134 1,-48-219-175,-3-12-2094,-2-2-4270,-5-18-211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12118,'0'0'0,"0"0"-193,0 0 193,0 0 1729,0 0-1633,0 0-96,122-37 0,-87 22-256,-1 0-464,-3-2-1057,-4 2-784,-7 1-64,-3-1-1265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5635,'0'0'106,"0"0"190,0 0 686,18 4 352,24 4-498,0-2 0,43 1 0,-57-7-62,-16 1-547,1-1 0,-1 0 0,0-1 0,0 0 0,1-1-1,11-3 1,-21 4-238,0 0 1,-1-1-1,1 1 0,0-1 0,-1 1 0,1-1 1,-1 0-1,1 0 0,-1 0 0,0 0 0,0 0 1,0-1-1,0 1 0,0-1 0,-1 1 0,1-1 1,-1 0-1,1 1 0,-1-1 0,0 0 0,0 0 1,-1 0-1,1 0 0,0 0 0,-1 0 0,0 0 1,0 0-1,0 0 0,0-4 0,0 2-111,1 1-1,-1-1 1,-1 0-1,1 0 0,-1 1 1,1-1-1,-1 0 1,-1 1-1,1-1 1,-1 1-1,0-1 1,0 1-1,0 0 0,0 0 1,-1 0-1,1 0 1,-1 0-1,0 0 1,-1 1-1,1-1 1,0 1-1,-1 0 0,0 0 1,0 0-1,0 1 1,0-1-1,0 1 1,0 0-1,-1 0 1,1 1-1,-7-2 0,-5-2 48,-1 1 0,0 1 0,0 0 0,0 2 0,0 0 0,0 0 0,-29 4 0,43-2 112,0 0 0,0 0 0,0 0 0,0 0 0,0 1 0,0-1 0,1 1 0,-1 0 0,0 0 0,1 0 1,0 0-1,-4 4 0,5-5-26,0 0 0,0-1 1,1 1-1,-1 0 0,0 0 0,1 0 1,-1 0-1,1-1 0,-1 1 1,1 0-1,-1 0 0,1 0 1,0 0-1,0 0 0,-1 0 1,1 0-1,0 0 0,0 1 0,0-1 1,0 0-1,0 0 0,0 0 1,0 0-1,1 0 0,-1 0 1,0 0-1,0 0 0,1 0 1,-1 0-1,1 0 0,-1 0 1,1 0-1,-1-1 0,1 1 0,0 0 1,-1 0-1,1 0 0,0-1 1,0 1-1,-1 0 0,1-1 1,0 1-1,2 1 0,12 5 96,0-1 0,1 0 0,0-1 0,0 0-1,32 4 1,31 9 421,-69-14-444,26 7 577,38 19 0,-66-26-591,0 0 0,0 0 0,0 1 0,-1 0 0,1 1 0,-1-1 0,-1 1 0,1 1 1,-1-1-1,8 11 0,-14-49-5842,1 18 5561,1 0 0,0 0 0,6-17-1,-4 22 379,0 1-1,0 0 1,1 0-1,0 0 1,1 1-1,0 0 0,0 0 1,0 0-1,1 1 1,0 0-1,0 0 0,12-7 1,-15 11 91,0-1 0,0 1 0,0 1 1,0-1-1,0 0 0,0 1 0,1 0 1,-1 0-1,0 0 0,1 1 0,-1 0 0,1-1 1,-1 1-1,0 1 0,1-1 0,-1 1 1,1-1-1,-1 1 0,0 1 0,0-1 1,0 1-1,0-1 0,0 1 0,0 0 0,0 0 1,0 1-1,6 5 0,18 18 163,29 23 9,-53-46-1149,0-1 0,0 1 0,1-1 0,-1 0 0,1 0 0,-1 0 0,8 1 0,4-3-3616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0 464,'0'0'5275,"0"0"-3379,0 0-1437,7 16-296,87 243 3167,-89-237-3200,-4-15-96,1 0 1,-1-1-1,1 1 1,0-1-1,1 1 1,0-1-1,0 0 1,0 0-1,7 10 1,-19-42-1930,3 20 1772,-1 0 0,0 0-1,-1 1 1,0 0 0,1 0-1,-2 1 1,1 0-1,0 0 1,-1 1 0,1 0-1,-1 1 1,0 0 0,0 0-1,0 1 1,0 0 0,0 1-1,-1 0 1,1 0 0,0 1-1,-9 1 1,13 0 281,0-1 0,1 1 0,-1 0 1,1 0-1,-1 0 0,1 1 0,0 0 0,0-1 1,0 1-1,1 1 0,-1-1 0,1 1 0,-1-1 0,1 1 1,0 0-1,1 0 0,-1 0 0,1 0 0,0 1 1,0-1-1,0 1 0,-2 6 0,0 3 325,0 0 0,1 0 0,1 1 0,0-1 0,1 0 0,1 20 0,0-30-447,1-1 0,-1 0 0,1 0 0,0 0 0,1 0 0,-1 0 0,0 0 0,1 0 0,0 0 0,-1-1 0,1 1 1,0 0-1,0-1 0,1 0 0,-1 1 0,1-1 0,-1 0 0,1 0 0,-1 0 0,1-1 0,0 1 0,0-1 0,0 1 0,0-1 0,0 0 0,0 0 0,0 0 0,0-1 0,5 1 0,11 3-147,0-2 0,1 0 0,28-1 0,-47-1 101,25 0-566,22 1-3297,65-9 1,-41-5-549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276 117 3922,'0'0'2340,"0"0"-1092,0 0 894,0 0 38,0 0-1329,-1-14-400,-7-43-158,7 54-294,0 1-1,0 0 0,0 0 0,-1-1 0,1 1 1,-1 0-1,1 1 0,-1-1 0,1 0 0,-1 0 1,0 1-1,0-1 0,0 1 0,0-1 0,0 1 1,-1 0-1,1 0 0,0 0 0,0 0 0,-1 0 1,1 1-1,-1-1 0,1 0 0,0 1 0,-1 0 1,1 0-1,-3 0 0,-3-1-68,-4-2-12,0 1-1,0 1 0,0 0 0,0 1 0,0 0 0,0 1 0,-19 3 0,27-3 61,-1 0-1,1 1 1,0-1-1,0 1 0,0 0 1,0 0-1,0 0 0,0 1 1,1 0-1,-1-1 1,1 1-1,0 0 0,-1 1 1,1-1-1,1 1 1,-1-1-1,0 1 0,1 0 1,0 0-1,0 0 0,0 0 1,0 0-1,-1 6 1,1-2 30,0 1 0,0-1 0,0 1 0,1 0 0,0 0 0,1 0 0,0-1 0,1 1 0,0 0 0,0 0 0,4 15 0,-3-19-9,0 0 0,0 0 0,1 0 0,0 0 0,0 0 0,0 0 0,0-1 1,1 1-1,-1-1 0,1 0 0,0 0 0,0-1 0,1 1 0,-1-1 0,1 0 0,0 0 0,0 0 0,0-1 0,9 3 0,-7-2-237,0 0 1,0-1-1,1 0 0,-1-1 1,1 1-1,0-2 0,-1 1 1,1-1-1,0 0 1,0-1-1,-1 1 0,14-4 1,-17 2 1,0 0 1,1 0 0,-1 0-1,0 0 1,0-1-1,-1 1 1,1-1 0,0 0-1,-1 0 1,0 0 0,0-1-1,0 1 1,0-1 0,0 0-1,-1 0 1,1 1 0,-1-2-1,0 1 1,-1 0-1,1 0 1,-1-1 0,2-4-1,0-4-4,-1 1-1,-1-1 0,1-19 0,-2 1 2950,0 21-813,0 9-173,0 1-653,1 8-291,-1-4-805,1 1-1,0-1 1,0 0-1,0 0 1,1 0-1,-1 0 1,1 0-1,0-1 1,0 1-1,1 0 1,-1-1-1,1 0 1,-1 1-1,7 4 1,-6-5-363,1 0 0,-1 0 1,1-1-1,0 1 1,0-1-1,0 0 0,0 0 1,8 2-1,15 1-3981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30 119 7251,'0'0'43,"0"0"168,0 0 736,0 19 707,-1 8-1314,2 58 72,3-64-300,-4-20-184,0-6-451,-2-43-321,-2 1 0,-2-1-1,-15-54 1,23 148 3675,-3-39-2764,1-1-1,-1 0 1,1 0 0,1 0-1,-1 0 1,1 1 0,0-1-1,1 0 1,-1 0 0,1 0-1,0 0 1,1-1 0,-1 1-1,6 7 1,-4-8-50,0 0-1,0-1 1,0 0 0,1 0 0,-1 0-1,1 0 1,0-1 0,0 0 0,0 0-1,1 0 1,8 3 0,-11-5-35,0 0 0,-1-1 0,1 1 0,0-1 0,0 1 0,0-1 0,0 0 0,0 0 0,0 0 0,0 0 0,-1-1 0,1 1 0,0-1 0,0 0 0,0 0 0,-1 0 0,1 0 0,0 0 0,-1 0 0,1-1 0,-1 1 0,1-1 0,-1 0 0,0 0 0,3-3 0,4-6-183,-1 1 0,0-2-1,-1 1 1,0-1 0,-1 0 0,-1-1 0,0 1-1,0-1 1,-1 0 0,-1 0 0,0-1-1,-1 1 1,1-16 0,-3 28 1289,0 1-223,9 40 141,-7-32-935,1 1 0,0-1 0,0 1 0,0-1 0,1 0 0,1-1 1,-1 1-1,1-1 0,1 0 0,-1 0 0,1 0 0,0-1 0,1 0 1,-1 0-1,1 0 0,1-1 0,-1 0 0,1-1 0,-1 0 0,1 0 1,0 0-1,1-1 0,-1 0 0,1-1 0,-1 0 0,1 0 0,0-1 1,0 0-1,13 0 0,-14-1 26,0 0 1,0-1-1,0 0 1,0 0-1,0-1 0,-1 0 1,1 0-1,-1-1 1,1 1-1,9-7 1,-14 7-88,1 0 0,-1-1 1,0 1-1,0-1 1,0 0-1,0 0 1,0-1-1,-1 1 1,1 0-1,-1-1 1,0 1-1,0-1 1,0 0-1,-1 0 1,1 0-1,-1 0 0,0 0 1,0 0-1,0 0 1,-1 0-1,1-6 1,-1 5-11,1 1 1,-1-1 0,0 1 0,0-1-1,-1 0 1,1 1 0,-1-1-1,0 1 1,0-1 0,-1 1-1,1 0 1,-1 0 0,0-1-1,0 1 1,-3-4 0,2 6-8,0-1 1,0 1-1,0-1 1,0 1-1,-1 0 1,1 1-1,-1-1 1,1 0-1,-1 1 1,1 0 0,-1 0-1,0 0 1,0 0-1,1 1 1,-1-1-1,0 1 1,0 0-1,-5 0 1,8 1-5,0-1-1,0 1 1,0-1 0,0 1 0,-1-1 0,1 1 0,0-1-1,0 1 1,1 0 0,-1 0 0,0-1 0,0 1 0,0 0 0,0 0-1,1 0 1,-1 0 0,0 0 0,1 0 0,-1 0 0,1 0-1,-1 0 1,1 0 0,0 0 0,-1 1 0,1-1 0,0 0-1,0 0 1,0 0 0,0 0 0,0 1 0,0 0 0,-1 46-152,2-42 128,-1-1 24,1-1 0,0 0 0,0 0 0,1 0-1,-1 0 1,1-1 0,0 1 0,0 0 0,0-1 0,0 1 0,0-1 0,1 1 0,0-1 0,0 0 0,0 0 0,0 0-1,0-1 1,0 1 0,1-1 0,-1 0 0,1 0 0,0 0 0,0 0 0,0-1 0,0 1 0,0-1 0,6 1 0,9 3-26,0-1 1,0-1 0,0-1 0,31 0 0,-39-1 44,-1-2 1,0 1-1,1-1 0,-1 0 1,0-1-1,0-1 1,17-5-1,-23 6 9,-1 0 1,0 1-1,0-1 0,-1 0 0,1-1 1,0 1-1,-1 0 0,1-1 1,-1 0-1,0 1 0,0-1 0,0 0 1,0 0-1,0 0 0,-1 0 0,1-1 1,-1 1-1,0 0 0,0-1 1,0 1-1,0-1 0,-1 1 0,1-1 1,-1 1-1,0-1 0,-1-3 1,2 7-15,-1 0 1,0 0-1,0 0 1,0 0-1,0 0 1,0 0-1,0 0 1,0 0-1,0 0 1,0 0 0,0 0-1,0 0 1,0 0-1,0 0 1,0 0-1,0 0 1,0 0-1,0 0 1,0 0-1,1 0 1,-1 0 0,0 0-1,0 0 1,0 0-1,0 0 1,0 0-1,0 0 1,0 0-1,0 0 1,0 0 0,0 0-1,0 0 1,0-1-1,5 14 11,-2-1-30,2-1 1,-1 1 0,1-1 0,1-1-1,7 12 1,-8-16-98,1 1 0,0-2-1,1 1 1,-1-1 0,1 1 0,0-2-1,0 1 1,1-1 0,7 3 0,-4-2-579,1-2 0,0 1 0,-1-1 0,1-1 0,0 0 0,1-1 0,-1 0 0,0-1 0,18-2 1,-6-5-1828,-7-13-469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 2049,'0'0'2358,"0"0"-90,0 0 42,0 0 33,0 0-78,-4-12-475,-13-37-944,17 53-851,1 0 1,-1 0 0,1 0 0,0 0-1,0 0 1,0 0 0,1-1-1,-1 1 1,1 0 0,0-1-1,0 1 1,0-1 0,1 1-1,-1-1 1,1 0 0,0 0-1,0 0 1,0 0 0,0-1 0,0 1-1,1-1 1,-1 0 0,1 0-1,-1 0 1,1 0 0,0-1-1,0 0 1,0 1 0,4-1-1,11 4-727,-1-1 0,1-1-1,1-1 1,33 0 0,-47-2 367,-1 0 0,1 0 0,-1-1 0,1 1 0,-1-1 0,0-1 0,1 1 0,-1-1 0,0 0 0,0 0 0,0 0 0,0-1 0,-1 0 0,1 0 0,0 0 0,-1 0 0,0-1 0,0 1 0,0-1 0,-1 0 0,1-1 0,-1 1 0,0-1 0,5-8 1,3-18-2790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4018,'0'0'1793,"0"0"96,0 0 111,0 0-1359,0 0-321,0 0 320,0 136 337,0-68-113,0-1-560,7-4 208,1-7-496,0-11 160,2-12-352,1-10-176,-5-12-1425,-2-9-912,-4-2-96,0-4-577</inkml:trace>
  <inkml:trace contextRef="#ctx0" brushRef="#br0" timeOffset="1">0 319 6611,'0'0'784,"0"0"2434,0 0 1184,0 0-2657,0 0-1329,0 0-288,29 0-128,-2 0 0,4 0-961,11 0-1392,7 8-1825,9 1-656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0 144,'0'0'3399,"-14"5"-2919,-7 2-280,0 0-1,1 2 1,1 0-1,-30 20 1,32-17-47,0-1 215,1 1-1,0 0 0,-25 26 1,37-33-252,-1 0 1,1 1 0,0 0-1,1 0 1,0 0-1,0 0 1,0 1 0,1-1-1,0 1 1,0-1 0,0 1-1,1 0 1,0 0 0,1 11-1,0-15-92,0-1 0,1 0 0,0 1 0,-1-1 0,1 0 0,0 1 0,0-1 0,1 0 0,-1 0 0,0 0 0,1 0 0,-1 0 0,1 0 0,0 0 0,0 0 0,-1-1 0,1 1 0,0 0 0,1-1 0,-1 0 0,0 0 0,4 2 0,61 22 335,-55-21-253,17 4 62,-13-4-97,0 1 0,0 1 0,0 0 0,25 14 0,-37-17-68,0-1-1,0 1 1,-1 0-1,1 0 1,-1 1-1,0-1 1,0 0-1,0 1 1,0 0-1,-1 0 1,0 0-1,0 0 1,0 0-1,0 0 1,0 0-1,-1 1 1,0-1 0,0 0-1,0 1 1,-1-1-1,1 10 1,-1-5 12,-1 0 0,0 0 0,-1 0 0,1 0 1,-2 0-1,1-1 0,-1 1 0,-1-1 0,0 1 0,0-1 1,-8 11-1,-5 3-11,-1 0 1,-30 27 0,-1 2 111,47-49-118,1-1-1,-1 1 1,1-1 0,-1 1 0,1 0 0,0-1-1,0 1 1,0 0 0,0 0 0,0 0 0,0 0 0,0 0-1,0 0 1,1 0 0,-1 0 0,1 0 0,0 0-1,0 0 1,0 0 0,0 3 0,1-3 6,0 0 0,0-1 0,1 1 0,-1-1 0,0 1 0,1-1 1,-1 1-1,1-1 0,0 0 0,-1 1 0,1-1 0,0 0 0,0 0 0,0-1 0,0 1 0,0 0 0,0 0 0,0-1 1,0 1-1,3-1 0,18 6 36,-13-4-42,-1 0 1,1 1 0,-1 0 0,0 0 0,11 6 0,-17-7-10,-1-1-1,0 1 1,0 0 0,1 0-1,-1-1 1,0 1-1,-1 1 1,1-1-1,0 0 1,-1 0 0,1 1-1,-1-1 1,0 0-1,0 1 1,0 0-1,0-1 1,0 1-1,-1-1 1,1 1 0,-1 0-1,1 0 1,-1 4-1,-2 5-30,0-1 0,0 0-1,-1 1 1,-1-1-1,1-1 1,-2 1 0,0 0-1,0-1 1,-1 0-1,0 0 1,-16 17 0,14-17 8,0 1 1,1 0-1,0 0 1,1 1-1,0-1 1,0 1 0,2 1-1,0-1 1,-3 15-1,6-25 45,1 0-1,-1 0 1,1 0-1,0 0 1,0 0-1,0 0 1,0 1-1,1-1 1,-1 0 0,1 0-1,-1 0 1,1 0-1,0 0 1,-1 0-1,1 0 1,0 0-1,1 0 1,-1-1-1,0 1 1,0 0-1,1-1 1,2 3-1,0-1 30,1 0 0,0-1 0,0 0 0,0 0-1,0 0 1,0 0 0,0-1 0,7 1 0,14 3 136,-12-2-165,0 0 1,0 0-1,25 10 1,-36-12-14,0 1 1,0-1-1,0 1 1,-1-1-1,1 1 1,0 0-1,-1 0 1,1 0-1,-1 1 1,0-1-1,0 1 1,0-1-1,0 1 1,0 0-1,0-1 1,-1 1-1,1 0 1,-1 0-1,0 0 1,0 0-1,1 6 1,-1 0-14,-1-1 1,0 1 0,-1-1-1,0 1 1,0 0-1,-1-1 1,0 0-1,0 1 1,-1-1-1,0 0 1,-1 0-1,0 0 1,0-1-1,-1 1 1,-9 11 0,-10 9 40,0-1 0,-45 37 1,19-18 136,49-45-151,-4 3 16,0 2 0,0-1 1,0 0-1,1 1 0,-5 7 0,9-11-21,-1-1 0,0 0 0,1 0 0,-1 0 0,1 1-1,0-1 1,-1 0 0,1 0 0,0 1 0,0-1 0,0 0-1,0 1 1,0-1 0,0 0 0,0 0 0,0 1 0,1-1 0,-1 0-1,0 0 1,1 1 0,-1-1 0,1 0 0,0 0 0,-1 0-1,1 0 1,0 0 0,0 0 0,0 0 0,-1 0 0,1 0-1,0 0 1,0 0 0,0 0 0,1 0 0,-1-1 0,1 2-1,26 14 429,-12-7-355,0 0-1,0 2 1,23 19-1,-35-26-80,0 0 0,0 0 0,-1 0 0,0 1-1,1-1 1,-2 1 0,1 0 0,0 0 0,-1 0 0,0 0 0,0 0 0,-1 0 0,0 1-1,0-1 1,0 0 0,0 10 0,-1-7 4,-1 0 0,1 0 0,-2 0 0,1 0 0,-1 0 0,-1 0-1,1-1 1,-1 1 0,-6 9 0,-2 1-12,-1 0 0,-16 18-1,-24 34 108,52-69-92,-1 0-1,0 0 1,1-1 0,-1 1 0,1 0 0,-1 0-1,1 0 1,-1 0 0,1 0 0,0 0-1,-1 0 1,1 0 0,0 0 0,0 0-1,0 0 1,0 0 0,0 0 0,0 0 0,0 0-1,0 0 1,0 0 0,0 0 0,1 0-1,-1 0 1,0 0 0,1 0 0,-1 0 0,1 0-1,-1-1 1,1 1 0,-1 0 0,1 0-1,0 0 1,0-1 0,-1 1 0,1 0 0,0-1-1,0 1 1,1 0 0,3 2 66,1-1 1,0 0-1,0-1 1,-1 1-1,1-1 1,7 0-1,23 8-730,-32-5-510,-4 0-2464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237 246 2497,'0'0'2825,"0"0"-1280,0 0 1150,0 0-318,0 0-1569,-4-9-418,-14-30-281,17 37-115,-1 1-1,1-1 1,-1 1-1,1-1 0,-1 1 1,0 0-1,1-1 1,-1 1-1,0 0 1,0 0-1,0 0 1,0 1-1,0-1 1,0 0-1,0 1 1,0-1-1,0 1 1,-4 0-1,-41 0-689,29 2 369,14-3 309,-1 1 0,1 0 0,-1 1 0,1-1 0,0 1 1,-1 0-1,1 0 0,-1 0 0,1 1 0,0-1 0,0 1 0,0 0 0,0 0 1,0 0-1,0 1 0,1 0 0,-1-1 0,1 1 0,0 1 0,-1-1 0,2 0 0,-1 1 1,0-1-1,1 1 0,-1 0 0,1 0 0,0 0 0,0 0 0,1 0 0,-1 1 1,1-1-1,0 0 0,0 1 0,0-1 0,1 1 0,0 8 0,0-8 4,-1 3 36,1 1-1,0-1 1,1 0-1,0 0 1,1 0-1,2 12 0,-3-18-47,1 1-1,-1-1 0,0 0 0,1 1 0,0-1 1,-1 0-1,1 0 0,0 0 0,0 0 0,0 0 1,0-1-1,1 1 0,-1-1 0,0 1 0,1-1 1,-1 0-1,1 0 0,-1 0 0,1 0 1,0 0-1,-1 0 0,1-1 0,4 1 0,-1 0-179,0 0 0,0 0 0,0-1 0,0 0 0,0 0 0,0 0 0,0-1 0,0 0 0,-1 0 0,1-1 0,0 1 0,0-1 0,-1 0 0,1-1 0,-1 1 0,7-6 0,-6 4-3,0-2 0,-1 1-1,0-1 1,0 0-1,0 0 1,0 0 0,-1-1-1,0 1 1,-1-1-1,0 0 1,0 0 0,3-11-1,-3 9 101,-1-1-1,0 1 1,-1 0 0,1-13-1,-1-4 2442,-1 25-200,0 1-22,0 0-672,0 8-683,0-1-754,0 0-1,0 0 1,1 0 0,0 0-1,1 0 1,0-1 0,0 1 0,0 0-1,1-1 1,-1 0 0,2 0-1,-1 1 1,1-2 0,0 1-1,0 0 1,0-1 0,1 0 0,0 0-1,0 0 1,9 6 0,-4-5 16,-1 0 1,1-1 0,1 0 0,-1-1-1,1 0 1,0-1 0,0 0 0,0 0-1,0-1 1,0-1 0,0 0 0,13-1-1,-11 1 15,0-2 0,1 0-1,-1 0 1,0-2-1,0 1 1,0-2-1,20-7 1,-28 9-27,0-1 0,0 0 0,0 0 0,0 0 0,0 0 0,-1-1 0,0 0 0,0 0 0,0 0 0,0 0 0,0-1 0,-1 1 0,0-1 0,0 0 0,0 0 0,-1 0 0,1-1 0,-1 1 0,-1 0 0,3-10 0,-1-2-25,-1 1 1,-1-1 0,0 0-1,-1 0 1,-1 0 0,-4-20-1,4 27 97,-1 1-1,0 0 0,0 0 1,-1 1-1,0-1 0,-1 1 0,0-1 1,0 1-1,-1 0 0,0 0 1,0 1-1,-12-13 0,16 19-50,0 0-1,0 1 0,0-1 1,0 0-1,0 0 0,0 1 1,0-1-1,0 0 1,0 1-1,0 0 0,0-1 1,0 1-1,-1-1 0,1 1 1,0 0-1,0 0 1,0 0-1,-1 0 0,1 0 1,0 0-1,0 0 0,0 0 1,-1 0-1,1 0 1,-1 1-1,0 0 5,0 0 0,0 1 0,0-1-1,0 1 1,0-1 0,0 1 0,0 0 0,1-1 0,-1 1 0,1 0 0,-3 4-1,-2 4 50,1 1 0,1-1-1,-1 1 1,-2 13 0,3-11-10,1 1 1,1-1-1,0 1 1,0 0-1,2 0 1,0 0 0,0 0-1,4 19 1,-4-28-124,2 1-1,-1-1 1,1 0 0,-1 1 0,2-1-1,-1 0 1,0 0 0,1-1 0,0 1 0,0 0-1,1-1 1,-1 0 0,1 1 0,0-2 0,0 1-1,0 0 1,0-1 0,1 0 0,-1 0-1,1 0 1,0 0 0,0-1 0,9 4 0,2-3-1131,-1 0 1,1 0 0,0-2 0,0 0 0,26-1 0,24-3-5568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0 1169,'0'0'3759,"0"0"-2714,0 0-87,0 0 520,0 0-827,0 3-451,22 304 3826,-22-306-4071,1 0 0,-1 0 0,0 0-1,0 0 1,0 0 0,0 0 0,0 0 0,0 0-1,0 0 1,0 0 0,-1 0 0,1 0 0,0-1-1,0 1 1,-1 0 0,1 0 0,-1 0 0,1 0-1,-1 0 1,1-1 0,-1 1 0,1 0 0,-1 0 0,0-1-1,1 1 1,-1-1 0,-1 2 0,0-1-39,0-1 0,1 1 1,-1-1-1,0 0 1,0 0-1,0 1 0,0-1 1,0 0-1,0-1 0,0 1 1,0 0-1,0 0 0,-2-1 1,-12-5-493,0 1 1,-27-15 0,21 10 228,3 2 329,0 1 0,0 2-1,-1-1 1,0 2 0,-1 1 0,-39-2-1,58 5 62,0 0-1,0 1 0,0-1 1,0 0-1,0 0 0,1 1 1,-1-1-1,0 1 1,0 0-1,1 0 0,-1-1 1,0 1-1,1 0 0,-1 0 1,1 1-1,-1-1 0,1 0 1,-1 0-1,1 1 0,0-1 1,0 1-1,0-1 1,0 1-1,0-1 0,0 1 1,0 0-1,0 0 0,1-1 1,-1 1-1,0 0 0,1 2 1,-2 6 132,0 0-1,1 1 1,1-1 0,0 16 0,0-10-54,0-13-95,0 1 0,1 0 0,-1 0 0,1-1 0,0 1 0,-1 0 1,2-1-1,-1 1 0,0 0 0,1-1 0,-1 0 0,1 1 0,0-1 0,0 0 1,1 0-1,4 5 0,-2-4 10,0 0 1,0 0-1,0-1 1,1 1-1,-1-1 1,1-1-1,0 1 1,0-1-1,8 2 0,11 2 62,-1-3 0,1 0 0,0-1-1,25-2 1,-49 0-96,36 0 222,-1-2-1,1-2 1,66-16-1,-84 15-154,-1 0 1,0-2-1,0 0 0,-1-1 1,0-1-1,0 0 0,-1-1 1,0-1-1,17-16 0,-30 25-73,-1 0-1,1 0 1,-1 0-1,0-1 1,0 1-1,0-1 1,0 0-1,0 1 1,-1-1-1,1 0 1,-1 0-1,0 0 1,0 0-1,0 0 1,0 0-1,0-1 1,-1 1-1,1 0 1,-1 0-1,0 0 1,0-1-1,0 1 1,0 0-1,-2-5 1,1 5 1,-1-1 0,0 1 0,0-1 0,0 1 0,0 0 0,0 0 0,-1 0 1,1 0-1,-1 1 0,0-1 0,0 1 0,0-1 0,0 1 0,0 0 0,-1 0 0,1 0 0,-1 1 0,1-1 1,-7-1-1,6 1 47,-1 1 0,0-1 0,0 1 1,0 0-1,0 0 0,0 0 0,0 1 0,0 0 1,0 0-1,0 0 0,0 1 0,0-1 0,0 1 1,0 0-1,-9 4 0,11-3 12,0 0 0,0 0 0,0 0 1,1 0-1,-1 1 0,1-1 0,0 1 0,-1 0 0,1 0 0,0 0 0,1 0 1,-1 0-1,1 0 0,-1 0 0,1 1 0,0-1 0,0 0 0,0 1 0,0-1 0,1 1 1,0-1-1,-1 1 0,2 4 0,-2-2 6,1 1 1,0 0-1,0 0 0,1-1 1,0 1-1,0 0 0,1-1 1,0 1-1,0-1 0,0 0 1,1 1-1,0-1 0,0 0 0,1-1 1,0 1-1,5 6 0,-2-4-26,1-1-1,0 0 1,1-1-1,-1 0 1,1 0-1,1 0 1,-1-1-1,1-1 0,18 7 1,-10-6-352,1 0-1,-1-1 1,23 2 0,21-2-4451,-34-4-1375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0 500 4178,'0'0'984,"0"0"-517,0 0 651,0 0-128,0 0-702,15 1 230,-9-1-465,19 2 455,1-1 1,-1-1-1,0-1 1,51-10-1,-51 3-341,0-1 0,-1-1-1,0-1 1,0-2 0,39-26-1,-50 29-176,0 0-1,-1 0 0,0-1 1,0-1-1,-1 0 1,-1 0-1,0-1 0,-1 0 1,0-1-1,12-27 0,-18 32-102,0-1 0,0 1 0,-1-1 0,0 0 0,-1 0 0,0 0 0,0 0 0,-1 0 0,-1 0 0,1 0 0,-2 0 0,1 0 0,-2 1-1,-3-13 1,4 17 63,0 0 0,0 0 0,-1 0-1,1 0 1,-1 1 0,0-1 0,-1 1-1,1 0 1,-1 0 0,1 0 0,-1 0 0,-1 1-1,1-1 1,0 1 0,-1 0 0,0 1-1,1-1 1,-1 1 0,0 0 0,0 0-1,0 0 1,-1 1 0,1 0 0,0 0-1,-1 0 1,1 0 0,-8 1 0,9 0 39,0 1-1,0-1 1,0 1 0,0 0 0,0 0-1,0 1 1,0-1 0,1 1 0,-1-1-1,1 1 1,-1 0 0,1 1 0,-1-1-1,1 1 1,0-1 0,0 1 0,0 0-1,1 0 1,-1 0 0,1 0 0,-1 1-1,1-1 1,0 1 0,1-1 0,-1 1-1,0 0 1,1 0 0,0 0 0,0-1-1,-1 6 1,-2 14 134,0 0 1,1-1-1,2 47 0,0-59-124,1 0 0,1-1 0,0 1-1,0 0 1,1-1 0,1 1 0,-1-1 0,1 1 0,1-1 0,0 0 0,0 0 0,1-1 0,0 1 0,0-1 0,1 0-1,0 0 1,1-1 0,-1 0 0,1 0 0,1 0 0,-1-1 0,1 0 0,0-1 0,1 0 0,-1 0 0,1-1 0,0 0-1,0 0 1,0-1 0,1 0 0,10 2 0,44 0-1714,5-4-1276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74 6787,'0'0'592,"0"0"940,0 0-679,0 0-668,-10-11-132,-33-34 8,40 42-77,0 1-1,0 1 1,-1-1-1,1 0 0,-1 1 1,1-1-1,-1 1 1,0 0-1,1 0 1,-1 1-1,0-1 0,0 1 1,1 0-1,-1 0 1,0 0-1,0 0 0,0 1 1,-5 1-1,-6 0-71,9-2 52,-1 1 0,1 0 0,-1 1 1,1-1-1,0 1 0,0 1 0,0-1 0,0 1 0,0 0 0,1 0 0,-1 1 0,1 0 0,-8 7 0,10-8 20,0 0-1,0 0 1,0 0 0,0 0 0,1 1 0,0-1 0,0 1 0,0 0-1,0-1 1,0 1 0,1 0 0,0 0 0,0 0 0,0 0 0,0 0-1,1 1 1,-1-1 0,1 0 0,0 0 0,0 0 0,1 0-1,0 7 1,1-8 19,-1 0 0,1 0 0,0 0 0,0 0 0,0 0 0,0 0-1,0 0 1,1-1 0,-1 1 0,1-1 0,0 0 0,-1 0 0,1 0 0,0 0-1,0 0 1,1 0 0,-1-1 0,0 0 0,0 1 0,1-1 0,5 1 0,8 2 53,-1-1 0,1 0 0,19 0 0,-30-2-30,1-1-1,-1 0 0,1 0 0,0 0 0,-1-1 0,1 0 0,-1 0 0,1-1 1,-1 0-1,0 0 0,11-5 0,-14 4-100,0 1 0,0-1 0,0 1 0,-1-1 0,1 0 0,-1 0 0,0 0 1,0 0-1,0 0 0,0 0 0,-1-1 0,1 1 0,-1-1 0,0 1 0,0-1 0,0 1 0,-1-1 0,1 0 0,-1 0 0,0 1 0,0-1 0,0-4 1,0-2-248,0 4 250,0 0-1,0 0 1,0 0-1,-1 0 0,0 0 1,0 0-1,-4-11 1,8 22 269,0-1 0,0 1 0,0-1 1,1 0-1,0 0 0,-1-1 0,1 1 1,0-1-1,1 0 0,-1 0 0,1 0 1,-1 0-1,10 3 0,-3-1-436,1-1 1,0 0-1,1-1 0,-1 0 0,17 2 0,32-3-2092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85 6403,'0'0'293,"0"0"409,0 0 853,0 0-706,0 0-604,0-9-109,0 4-106,0 3-14,0 0 1,0 0 0,0-1-1,0 1 1,0 0-1,0 0 1,-1 0 0,1 0-1,-1 0 1,1 0 0,-1-1-1,0 1 1,0 1-1,0-1 1,0 0 0,0 0-1,0 0 1,-1 0-1,1 1 1,0-1 0,-1 1-1,1-1 1,-1 1-1,0-1 1,0 1 0,1 0-1,-1 0 1,0 0-1,0 0 1,-3-1 0,-11-2-32,0 0 0,0 1 0,0 1 0,0 0 0,0 1 0,0 1 0,-24 3 0,29-2 7,0 0 0,0 1-1,1 1 1,-1 0 0,0 0 0,1 1-1,0 1 1,0-1 0,0 1-1,1 1 1,-17 12 0,22-15 14,1 1 1,-1-1-1,1 1 1,0 0-1,0 0 1,0 0-1,0 0 1,1 1-1,0-1 1,0 1-1,0-1 1,0 1-1,1 0 1,-1 0-1,1 0 1,1 0-1,-1 0 1,1 0-1,-1 0 1,1 0-1,1 0 1,-1 0-1,1 0 1,0 0-1,0-1 1,0 1-1,1 0 1,0 0-1,2 4 1,0 0 12,1 0 1,1-1 0,-1 0-1,2 1 1,-1-2-1,1 1 1,0-1 0,0 0-1,1-1 1,0 1 0,0-1-1,0-1 1,14 7-1,-7-6-143,0 0 0,1 0-1,0-2 1,0 0-1,1-1 1,-1 0-1,1-1 1,22-1 0,-29-1-308,1-1 0,0 0 0,0 0 1,0-1-1,-1-1 0,1 1 1,-1-2-1,1 0 0,-1 0 1,0 0-1,-1-2 0,1 1 1,13-11-1,15-20-3383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6051,'0'0'98,"0"0"351,0 0 498,0 0-387,-2 22-24,0-7-440,-1 5 44,1 0 1,1 0-1,1 0 0,1 0 0,0 0 1,1 0-1,2-1 0,6 26 0,0-22-35,0 0 1,18 28-1,-25-45-126,1 0 0,0-1 0,0 0 1,0 1-1,1-1 0,0-1 0,-1 1 0,2-1 0,-1 0 1,1 0-1,-1 0 0,1-1 0,11 5 0,-14-7-51,0-1-1,0 1 1,0-1 0,1 0-1,-1 0 1,0 0-1,0 0 1,0 0 0,0-1-1,0 1 1,0-1-1,0 0 1,0 0-1,0 0 1,0-1 0,0 1-1,0-1 1,-1 1-1,1-1 1,-1 0 0,1 0-1,-1 0 1,1 0-1,-1 0 1,0-1-1,0 1 1,0-1 0,-1 1-1,3-6 1,7-10-369,-2-1 1,0 0-1,9-32 1,-3 9 650,-14 42-114,-1-1 0,0 1 1,1-1-1,-1 1 0,1-1 1,-1 1-1,0-1 0,1 1 0,-1-1 1,1 1-1,-1 0 0,1-1 1,0 1-1,-1 0 0,1 0 0,-1-1 1,1 1-1,0 0 0,-1 0 1,1 0-1,-1 0 0,1 0 0,0 0 1,-1 0-1,1 0 0,0 0 0,-1 0 1,1 0-1,-1 0 0,1 0 1,0 0-1,-1 0 0,1 1 0,-1-1 1,1 0-1,-1 1 0,1-1 1,0 0-1,-1 1 0,1-1 0,-1 0 1,0 1-1,1-1 0,-1 1 1,1-1-1,-1 1 0,29 29 212,-22-23 461,4 4-560,0-2 0,1 0-1,0 0 1,0-1-1,0-1 1,21 9-1,-25-12-512,1-1-1,-1 0 0,1-1 1,0 0-1,0 0 1,1-1-1,-1 0 0,0-1 1,0 0-1,0 0 0,15-3 1,-2-7-2247,-4-10-826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6995,'0'0'600,"0"0"147,0 0 78,3 19-516,2 19-103,2 0 0,2 0 0,21 58-1,-23-80-126,0 0-1,1-1 0,1 0 1,0 0-1,13 15 1,-17-23-70,1-1 1,0 1 0,1-1 0,-1-1 0,1 0 0,0 1-1,1-2 1,-1 1 0,1-1 0,0-1 0,12 5 0,-16-7-33,0 0 0,1 0 0,-1 0 0,1-1 0,-1 0-1,0 1 1,1-2 0,-1 1 0,1 0 0,-1-1 0,0 0 0,1 0 0,-1 0 0,0-1 0,0 0 0,0 1 0,0-1 0,0 0 0,0-1 0,-1 1 0,1-1 0,-1 0 0,0 0 0,6-6 0,-3 2-85,0-1 0,0 0 0,-1 0 0,0-1 0,0 0 0,-1 1 0,0-1 0,-1-1 0,0 1 0,2-12 0,7 45 3222,-2-8-3067,0-1-1,2 0 0,0-1 0,14 14 1,-23-25-42,1 0 1,0 0-1,0 0 1,0 0-1,0-1 1,0 0-1,0 0 1,0 0 0,1 0-1,-1-1 1,1 0-1,-1 0 1,1 0-1,0 0 1,0-1-1,-1 1 1,1-1-1,0-1 1,-1 1-1,1-1 1,0 1 0,-1-1-1,1-1 1,-1 1-1,1 0 1,-1-1-1,1 0 1,-1 0-1,0-1 1,0 1-1,0-1 1,0 0-1,-1 0 1,1 0-1,-1 0 1,0-1 0,0 1-1,0-1 1,0 0-1,0 0 1,-1 0-1,0 0 1,0 0-1,0-1 1,0 1-1,-1-1 1,0 1-1,0-1 1,0 0 0,0 1-1,-1-1 1,1-7-1,0 6-175,-1 0 0,1-1 0,-1 1 0,0 0 0,-1-1 0,0 1 0,1 0 0,-2-1 0,1 1 0,-1 0 0,0 0 0,0 0 0,-1 0 0,0 1 0,0-1 0,0 0 0,-1 1-1,0 0 1,0 0 0,0 0 0,0 1 0,-1-1 0,0 1 0,0 0 0,0 0 0,0 1 0,0 0 0,-1-1 0,0 2 0,0-1 0,0 1 0,0 0 0,-7-2 0,-6 0 293,-1 1-1,0 0 1,1 1 0,-28 2-1,47 0-81,-1 0-1,0 0 0,0 0 1,0 1-1,0-1 0,1 0 1,-1 0-1,0 1 0,0-1 1,1 1-1,-1-1 0,0 0 1,1 1-1,-1 0 0,0-1 0,1 1 1,-1-1-1,1 1 0,-1 0 1,1-1-1,-1 1 0,1 0 1,-1-1-1,1 1 0,0 0 1,0 0-1,-1 0 0,1-1 1,0 1-1,0 0 0,0 0 1,0 0-1,-1-1 0,1 1 0,1 0 1,-1 0-1,0 0 0,0 1 1,0 0 1,0 0 0,1 0 0,-1 0 0,0 0 0,1 0 0,0 0 0,-1 0 0,1 0 0,0-1 0,0 1 0,0 0 0,0 0 0,0 0 0,0-1 0,1 1 0,1 1 0,5 2 19,-1-1-1,1 0 1,0 0 0,0-1 0,0 0 0,0 0-1,1-1 1,-1 0 0,1-1 0,13 2 0,18-2 30,40-2 1,-26-1-69,-46 2-15,-1 0-12,0 0 1,0 0 0,-1 1 0,1-1-1,0 1 1,7 3 0,-11-3 43,0 1 1,0 0-1,0-1 1,0 1-1,-1 0 1,1 1-1,-1-1 1,1 0-1,-1 1 0,0-1 1,0 1-1,0 0 1,0 0-1,-1 0 1,2 3-1,3 6 97,0-1 1,1 0-1,0 0 0,1 0 0,0-1 0,18 17 0,-20-23-118,0 0-1,0 0 0,0-1 0,0 1 0,1-1 0,-1-1 1,1 1-1,-1-1 0,1 0 0,0-1 0,0 0 0,0 0 0,0 0 1,11-1-1,-9-1-93,0 1-1,1-2 1,-1 1 0,0-1 0,0 0 0,-1-1-1,1 0 1,0-1 0,-1 1 0,0-2-1,0 1 1,0-1 0,0 0 0,-1-1 0,0 0-1,0 0 1,0 0 0,-1-1 0,0 0 0,8-13-1,-9 13 134,-1 0-1,1-1 0,-1 0 0,-1 0 0,0 0 0,0 0 0,-1 0 0,1-1 1,-2 1-1,1-1 0,-1-14 0,-1 23 709,5 6-665,-3 3-122,0 0 1,1-1-1,1 1 0,-1-1 1,1 0-1,0 0 0,1 0 1,0-1-1,11 13 0,-12-16 33,1 0-1,-1 0 0,1 0 1,0-1-1,0 0 1,1 0-1,-1 0 0,0-1 1,1 1-1,0-1 1,-1-1-1,1 1 0,0-1 1,0 0-1,0 0 0,8-1 1,-3 1 33,0-1 0,0-1 0,0 0 1,0 0-1,0-1 0,0 0 0,0-1 0,20-9 0,-26 10-106,-1 0-1,0-1 1,0 0-1,0 0 0,0 0 1,0 0-1,-1 0 0,0-1 1,1 0-1,-1 1 0,0-1 1,-1 0-1,1-1 1,-1 1-1,0 0 0,0-1 1,0 1-1,-1-1 0,1 0 1,-1 1-1,0-1 1,-1 0-1,1-5 0,0 6-66,-1 1 0,0-1-1,1 1 1,-1-1 0,-1 1-1,1-1 1,0 1-1,-1-1 1,0 1 0,0-1-1,0 1 1,0 0 0,-1 0-1,1-1 1,-1 1 0,0 0-1,1 0 1,-1 1 0,-1-1-1,1 0 1,-3-2 0,-1 1 75,1 1 0,0 0 0,-1 1 0,0-1 0,0 1 1,1 0-1,-1 1 0,0-1 0,-1 1 0,1 0 1,-9 0-1,2 0 228,-1 0 1,1 1 0,-1 0-1,1 1 1,-15 3 0,26-4-113,-1 1 1,0-1-1,1 1 1,-1 0-1,1 0 1,-1 0-1,1 0 1,-1 1-1,1-1 1,0 0 0,0 1-1,0 0 1,0-1-1,0 1 1,0 0-1,0 0 1,0 0-1,1 1 1,-1-1-1,1 0 1,-1 1-1,1-1 1,0 0 0,0 1-1,0-1 1,0 1-1,1 0 1,-1-1-1,1 1 1,-1 0-1,1-1 1,0 4-1,1-4-54,0 1-1,-1 0 0,1-1 0,0 0 0,1 1 1,-1-1-1,0 0 0,1 1 0,-1-1 0,1 0 1,0 0-1,-1 0 0,1 0 0,0-1 0,0 1 1,0 0-1,1-1 0,-1 0 0,0 1 0,0-1 1,5 1-1,64 27 201,-48-20-180,-7-3 48,0 2 0,0 0 1,-1 0-1,0 2 0,-1 0 0,0 0 0,0 2 0,-1 0 0,-1 0 0,0 1 0,-1 0 0,0 1 0,-1 0 1,0 1-1,-1 0 0,-1 1 0,-1 0 0,10 29 0,-5-4-93,-2 0 0,6 61 0,-17-485-3028,1 370 3058,1 0 0,0 0 0,1 0-1,1 1 1,0-1 0,1 1 0,0-1 0,7-13 0,-9 23 15,0-1 1,0 1-1,0-1 0,0 1 0,0 0 1,1 0-1,-1 0 0,1 0 0,0 0 1,0 1-1,0-1 0,0 1 0,0 0 1,1 0-1,-1 0 0,1 0 1,-1 1-1,1-1 0,0 1 0,0 0 1,-1 0-1,1 1 0,0-1 0,0 1 1,0-1-1,0 1 0,0 0 1,0 1-1,0-1 0,7 2 0,-7 0 29,-1 0-1,1-1 1,0 1 0,-1 1-1,1-1 1,-1 0-1,0 1 1,0 0-1,0 0 1,0 0-1,0 0 1,-1 0-1,1 0 1,-1 1 0,0-1-1,0 1 1,0 0-1,0-1 1,-1 1-1,1 0 1,0 6-1,2 5 75,-1-1 0,0 1 1,-1-1-1,1 26 0,-4-36-122,1 0 0,0-1 0,-1 1 0,0-1 1,0 1-1,0-1 0,0 0 0,0 1 0,-1-1 1,1 0-1,-1 0 0,0 0 0,0 0 0,0 0 1,-1 0-1,1-1 0,-1 1 0,1-1 1,-1 1-1,0-1 0,0 0 0,0 0 0,0 0 1,0-1-1,0 1 0,0-1 0,-1 0 0,1 0 1,-4 1-1,-7 2-232,1-1 1,-1-1 0,1-1-1,-1 1 1,0-2 0,-17-1-1,29 1 94,0 0 0,0-1 0,-1 1 0,1-1 0,0 1 0,0-1 0,0 1 0,1-1 0,-1 0 0,0 0 0,0 0 0,0 0 0,1-1 0,-1 1 0,0 0-1,1-1 1,-1 1 0,1-1 0,0 1 0,-1-1 0,-1-3 0,1 1-84,0 0 0,1 0 0,-1-1 0,1 1 0,0 0 0,0-1 0,1 1 0,-1-1 0,1-8 0,1 4-116,-1 0-1,1 1 1,1-1-1,0 1 1,0-1-1,0 1 1,1 0-1,0 0 1,1 0-1,7-11 1,17-15-1454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1105,'0'0'2518,"0"0"-160,0 0-677,0 0-13,0 0-41,5-10-312,14-32-216,-14 31-333,-4 15-737,0 0 0,-1 0 0,1 0-1,-1 0 1,0 0 0,0 0 0,0 0 0,-2 7 0,1 8 61,1-19-88,0 50 496,8 63 0,-6-100-462,0-1 1,0 1-1,2 0 0,-1-1 1,2 0-1,-1 0 0,2 0 1,-1 0-1,2-1 0,12 17 1,-17-25-76,0 0 0,1 0 0,0 0 0,-1 0 0,1-1 0,0 0 0,0 1 0,1-1 0,-1 0 1,0 0-1,1-1 0,-1 1 0,1-1 0,0 0 0,-1 0 0,1 0 0,0 0 0,-1-1 0,1 1 1,5-1-1,-4-1-150,0 0 0,0 0 0,0-1 0,0 1 0,0-1 0,-1 0 0,1 0 0,0-1 0,-1 0 0,0 0 0,0 0 0,0 0 0,5-5 0,2-3-424,-1-1 0,0 0 0,-1 0 0,0-1 0,-1-1 0,0 1 0,-1-1 0,9-28-1,-3 12 2826,-13 31-2045,1-1 1,0 0-1,-1 0 0,1 1 1,-1-1-1,1 0 0,-1 1 1,1-1-1,0 1 0,-1-1 1,0 1-1,1-1 0,-1 1 0,1-1 1,-1 1-1,1-1 0,-1 1 1,0 0-1,0-1 0,1 1 1,-1 0-1,0-1 0,0 1 1,1 0-1,14 26-903,-11-21 753,1-1 0,0 0-1,0 0 1,0 0 0,0-1-1,1 0 1,-1 0 0,1 0 0,0-1-1,0 1 1,1-1 0,-1-1 0,1 1-1,-1-1 1,9 1 0,-1 0-105,1-1-1,-1-1 1,1-1 0,0 0 0,-1 0 0,19-4 0,-29 3-19,1 0 1,-1-1 0,1 1-1,-1-1 1,1 0 0,-1 0 0,0-1-1,0 1 1,0-1 0,0 0-1,-1 0 1,1 0 0,-1 0 0,0-1-1,0 1 1,0-1 0,0 0-1,0 0 1,-1 0 0,0 0 0,0-1-1,0 1 1,0 0 0,-1-1-1,2-6 1,-1 1 359,0 0 0,0 0-1,0 0 1,-2 0 0,1 0-1,-1 0 1,-2-17 0,3 31-270,0 1 1,1-1-1,0 0 1,0 0-1,0 0 1,0 0-1,1 0 0,0 0 1,0-1-1,0 1 1,0-1-1,0 0 1,0 0-1,1 0 0,0 0 1,-1-1-1,1 1 1,0-1-1,1 0 1,-1 0-1,0-1 1,0 1-1,1-1 0,-1 0 1,6 1-1,12 1-544,1 0-1,0-2 1,43-2 0,-23-1-285,-39 2 847,0-1 0,1 1-1,-1 0 1,0 0-1,0 1 1,0-1 0,0 1-1,0 0 1,1 0-1,-2 1 1,1-1 0,0 1-1,0-1 1,0 1 0,-1 1-1,1-1 1,-1 0-1,1 1 1,-1 0 0,0-1-1,0 1 1,0 0-1,-1 1 1,1-1 0,3 7-1,10 15 589,-1 2 1,-2 0-1,0 1 0,-2 0 0,-1 1 0,7 35 1,-7-17-33,-3 0 1,-1 0 0,-2 60-1,-4-101-523,-1 0-1,0 0 1,0 0-1,0 0 1,-1 0 0,0 0-1,0 0 1,-1 0-1,0-1 1,1 1-1,-2-1 1,1 0-1,-1 0 1,0 0-1,0 0 1,0-1 0,0 1-1,-1-1 1,0 0-1,0 0 1,0-1-1,-10 6 1,7-5-186,0 0 1,-1-1-1,1 1 0,-1-1 1,0-1-1,1 0 1,-1 0-1,0-1 0,-1 0 1,1 0-1,0-1 1,0-1-1,0 1 0,0-1 1,-12-3-1,18 2-28,0 1 1,-1-1-1,1 0 0,0 0 0,0 0 1,0 0-1,1-1 0,-1 1 0,0-1 1,1 1-1,0-1 0,0 0 0,-1 0 1,2 0-1,-1 0 0,0-1 1,1 1-1,-1 0 0,1-1 0,0 1 1,0-1-1,0 1 0,0-5 0,-2-12-520,1 1-1,0-38 0,2 50 591,0-8 103,0 0-1,1 1 0,1-1 0,1 1 0,0-1 0,0 1 0,1 0 0,12-25 0,-9 27 343,0 1 0,0 0 0,1 0 0,1 0 0,0 1-1,0 1 1,1 0 0,0 0 0,1 0 0,11-6 0,16-9-36,0-3 1,-2-1 0,45-45-1,-71 63-312,-1-1-1,0-1 1,-1 0-1,0 0 1,0 0-1,-1-1 0,-1 0 1,0 0-1,-1-1 1,-1 0-1,0 0 1,-1 0-1,0 0 0,1-29 1,-3-44-339,-2 51 626,0 29 266,1 10 380,-1 5-916,-5 69 287,3-1 0,8 82 1,-4-153-303,-1 0 1,1-1-1,0 1 1,1 0-1,-1-1 1,1 1-1,0-1 1,0 1-1,0-1 1,1 0-1,-1 0 1,1 0 0,0 0-1,0 0 1,1-1-1,-1 1 1,1-1-1,-1 0 1,9 5-1,-8-6-247,-1-1 0,1 1 0,0-1 0,0 0 0,-1 0 0,1 0 0,0-1 0,0 1-1,0-1 1,0 0 0,0 0 0,0 0 0,0-1 0,0 1 0,0-1 0,0 0 0,-1 0 0,1-1-1,0 1 1,-1-1 0,1 0 0,-1 1 0,1-2 0,5-3 0,24-23-3336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4130,'0'0'1454,"0"0"808,0 0 769,0 0-1361,0 0-1262,0 2-245,1 27 173,0 0 0,2-1-1,1 1 1,11 37 0,-13-56-302,1 0-1,0-1 1,1 1 0,0-1-1,1 0 1,-1 0 0,2-1-1,-1 1 1,1-1 0,0-1 0,1 1-1,0-1 1,0 0 0,1 0-1,0-1 1,10 7 0,-13-11-122,1 1-1,0-1 1,0 0 0,0 0 0,0-1 0,0 0-1,0 0 1,0 0 0,0-1 0,0 0 0,1 0-1,-1 0 1,0-1 0,0 0 0,0 0 0,0-1-1,0 0 1,0 0 0,0 0 0,-1 0 0,1-1-1,-1 0 1,1-1 0,-1 1 0,0-1 0,-1 0 0,1 0-1,5-5 1,-3 1-39,0 0 0,0 0 0,0-1 0,-1 0 0,0 0-1,-1 0 1,0-1 0,0 0 0,-1 0 0,0 0 0,-1 0 0,0-1 0,-1 1-1,0-1 1,0-15 0,-2 18-47,-3-39 2118,3 46-1899,0 1 1,-1-1 0,1 0 0,0 0 0,-1 0 0,1 0 0,-1 1-1,1-1 1,-1 0 0,1 0 0,-1 1 0,0-1 0,1 0 0,-1 1-1,0-1 1,1 1 0,-1-1 0,0 1 0,0-1 0,1 1 0,-1-1-1,0 1 1,0 0 0,0 0 0,0-1 0,0 1 0,1 0 0,-1 0-1,0 0 1,0 0 0,0 0 0,0 0 0,0 0 0,0 0-1,0 0 1,0 0 0,1 1 0,-1-1 0,0 0 0,0 1 0,0-1-1,0 0 1,1 1 0,-1-1 0,0 1 0,0 0 0,-1 1-37,0-1 0,0 1-1,0 0 1,0 0 0,1 0 0,-1 0 0,1 0 0,-1 0 0,1 0 0,0 1 0,0-1 0,0 0-1,0 1 1,0-1 0,1 1 0,-1-1 0,1 1 0,-1 3 0,-2 52 282,3-52-282,0 1 25,0 1-1,0 0 0,1-1 1,0 1-1,1 0 0,-1-1 1,1 0-1,1 1 0,0-1 1,6 12-1,-6-14-16,1 0-1,0-1 1,0 1 0,0-1-1,0 0 1,1 0-1,0 0 1,0-1 0,0 1-1,0-1 1,1-1 0,-1 1-1,1-1 1,7 3 0,2-1-21,-1 0 0,1-1 0,0-1 0,0-1 0,0 0 0,0 0 0,0-2-1,0 0 1,25-5 0,-14 1-211,-1-2-1,1-1 1,-2-1-1,39-20 1,-51 20-519,-12 9 647,0 0 1,0 0 0,0-1-1,0 1 1,0 0-1,0 0 1,0-1-1,0 1 1,0 0-1,0-1 1,0 1-1,0 0 1,0 0-1,0-1 1,0 1-1,0 0 1,0 0-1,0 0 1,0-1-1,-1 1 1,1 0-1,0 0 1,0-1-1,0 1 1,-1 0 0,1 0-1,0 0 1,0 0-1,0-1 1,-1 1-1,1 0 1,0 0-1,0 0 1,-1 0-1,1 0 1,0 0-1,0 0 1,-1 0-1,1 0 1,0 0-1,0 0 1,-1 0-1,1 0 1,0 0-1,0 0 1,-1 0-1,1 0 1,0 0 0,0 0-1,-1 0 1,1 0-1,0 0 1,-17-2-3793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1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0 122 272,'0'0'128,"0"0"155,0 0 907,0 0 259,0 0-622,0 0-350,0 0 86,0 0-550,0 0 0,0 1-1,0-1 1,0 0 0,1 0 0,-1 0-1,0 1 1,0-1 0,0 0 0,0 0-1,0 0 1,0 0 0,0 1 0,0-1-1,0 0 1,1 0 0,-1 0 0,0 0 0,0 0-1,0 1 1,0-1 0,0 0 0,1 0-1,-1 0 1,0 0 0,0 0 0,0 0-1,0 0 1,1 0 0,-1 0 0,0 0-1,0 0 1,0 0 0,1 0 0,-1 0-1,0 0 1,0 0 0,0 0 0,1 0-1,-1 0 1,0 0 0,0 0 0,0 0 0,0 0-1,1 0 1,-1 0 0,0 0 0,0 0-1,0 0 1,0 0 0,1-1 0,-1 1-1,0 0 1,0 0 0,0 0 0,0 0-1,0 0 1,0-1 0,1 1 0,13 32 84,2 0-1,1-1 1,2-1 0,0-1 0,27 30-1,-35-47-73,0 0-1,0-1 0,2-1 1,-1 0-1,1 0 1,0-1-1,1-1 0,0 0 1,1-1-1,-1-1 0,1 0 1,1-1-1,29 6 0,-36-9 19,0-1 0,1 0 1,-1-1-1,0 0 0,1 0 0,-1-1 0,11-2 0,-14 1-1,-1 1 0,0-1 0,0 0 0,0-1 0,0 1 0,-1-1 0,1 0 0,0 0 0,-1-1 0,0 1 0,0-1 0,0 0 0,5-6 0,0-4-57,0-1-1,-1 1 1,0-1 0,-2-1-1,1 0 1,-2 1-1,0-2 1,-1 1 0,-1 0-1,0-1 1,-1 0 0,-1 0-1,-1 0 1,0 1 0,-5-34-1,4 44 4,0 1-1,0-1 0,-1 0 0,0 1 0,0-1 0,0 1 0,0 0 0,-1 0 0,0 0 0,0 0 1,0 0-1,-1 0 0,0 1 0,0 0 0,0 0 0,0 0 0,-1 0 0,1 1 0,-1-1 0,0 1 1,-10-5-1,5 4 8,0 1 0,0 0 0,0 0 0,0 1 0,-1 0 0,1 0 0,-1 1 0,1 1 0,-1 0 0,0 0 0,-12 3 1,20-2-2,-1 0 1,0 1 0,1-1-1,-1 1 1,1 0 0,0 0-1,-1 0 1,1 1 0,0-1-1,0 1 1,1-1 0,-1 1 0,0 0-1,1 0 1,0 0 0,0 1-1,0-1 1,0 1 0,0-1-1,1 1 1,-1-1 0,1 1-1,-1 5 1,-4 11 18,2 0-1,0 0 1,-1 21-1,2 3 108,1 1 0,2-1-1,2 1 1,2-1 0,2 0-1,2 0 1,19 59 0,62 140-102,-89-243-918,0 0-1499,0 0-1593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4226,'0'0'3631,"13"11"-2977,10 8-181,-1 1 1,-1 1-1,22 28 1,-4 11 652,-29-43-912,0-1-1,1 0 0,0 0 0,27 26 1,-36-40-237,0-1 1,-1 1-1,1-1 0,0 0 1,0 1-1,0-1 1,0 0-1,0 0 1,0 0-1,0 0 0,0-1 1,0 1-1,0-1 1,0 1-1,1-1 1,-1 0-1,0 1 0,0-1 1,1 0-1,-1-1 1,0 1-1,0 0 0,1 0 1,-1-1-1,0 0 1,0 1-1,0-1 1,0 0-1,0 0 0,0 0 1,0 0-1,0 0 1,3-3-1,5-4-216,-1-1 0,-1 0 1,1-1-1,-2 0 0,8-11 0,9-11-52,-2 9-226,48-37 0,-26 24 705,-74 32 663,-7 4-953,0 1 0,0 2-1,0 1 1,1 2 0,-69 20 0,77-17 146,15-6-149,1 1 1,-1 0 0,-16 10-1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 1745,'0'0'1198,"0"0"-766,0 0 296,0 0 766,0 0-395,-1-6-826,-1 35-176,4 30-53,5-12 111,2-1 0,2 0 0,3 0 0,1-1 1,2-1-1,43 81 0,-57-120-154,-3-4 0,1 1-1,-1-1 1,1 0 0,0 1-1,-1-1 1,1 0 0,0 0-1,0 0 1,0 0-1,0 0 1,0 0 0,0 0-1,0 0 1,0 0 0,1 0-1,-1 0 1,0-1 0,1 1-1,-1 0 1,0-1-1,1 1 1,2 0 0,-4-1-143,0-2 61,-1 0-1,1 1 0,-1-1 0,0 0 1,0 1-1,0-1 0,0 1 0,0-1 1,0 1-1,0 0 0,-1-1 1,1 1-1,0 0 0,-1 0 0,1 0 1,-1 0-1,-2-1 0,-2-2-242,-6-5-133,0 0 1,-1 1-1,0 1 1,0 0-1,-1 0 0,0 2 1,-16-5-1,15 6 894,1 1 0,-1 1 0,0 0 0,-18 0 1,32 2-388,1 1 0,-1-1 0,1 0 0,-1 0 1,0 1-1,1-1 0,-1 0 0,1 1 1,-1-1-1,1 1 0,-1-1 0,1 0 1,-1 1-1,1-1 0,-1 1 0,1 0 1,0-1-1,-1 1 0,1-1 0,0 1 1,-1-1-1,1 1 0,0 0 0,0-1 1,0 1-1,0 0 0,-1-1 0,1 2 1,-3 22 369,3-21-275,-1 8 4,1 0 1,0 0-1,0 0 1,1 0-1,0-1 1,1 1-1,0 0 1,7 18-1,-7-25-130,0 0 0,0 0 0,1 0 0,-1 0 0,1 0 0,0-1 0,0 1 0,0-1 0,1 0 0,-1 0 0,1 0 0,0 0 0,0-1 0,0 1 0,0-1 0,0 0 0,0 0 0,0-1 0,1 1 0,-1-1 0,1 0 0,-1 0 0,9 0 0,0 1-203,1-1 0,-1 0 0,1-1 0,-1-1 1,1 0-1,0-1 0,-1-1 0,0 0 0,21-7 0,20-21-3054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8132,'0'0'368,"0"0"-368,0 0 0,0 0 48,0 0-48,0 0-624,-4 89 255,0-39-1792,-4 3-2577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5346,'0'0'-117,"0"0"314,0 0-28,16-1 209,2 0-227,-1 0-1,0-2 1,1 0-1,20-7 1,-31 7-106,-1 1 0,1-1 0,-1 0 0,0 0 0,1 0 0,-1-1 0,-1 0 0,1-1 0,-1 1 0,0-1 0,0 0 0,0 0 0,0-1 0,-1 1 0,0-1 0,5-10 0,-5 7-185,-1 1-1,0-1 0,0-1 1,-1 1-1,0 0 0,-1 0 1,0-1-1,-1 1 0,0 0 1,-2-16-1,2 22 83,-1 1-1,-1-1 1,1 0-1,0 1 1,-1-1-1,1 1 1,-1 0-1,1 0 1,-1-1-1,0 1 1,0 0-1,0 0 1,-1 1-1,1-1 1,0 0-1,-1 1 1,1-1-1,-1 1 1,1 0-1,-1 0 1,1 0-1,-1 0 1,0 0-1,-5 0 1,0-1 82,1 1 0,-1-1 0,0 1 0,0 1 0,0 0 0,0 0 0,-15 2 0,20-1 28,1 1 0,-1-1 0,0 1-1,1-1 1,-1 1 0,1 0 0,-1 0 0,1 0-1,0 0 1,0 1 0,0-1 0,0 0 0,1 1 0,-1 0-1,0-1 1,1 1 0,0 0 0,0 0 0,0 0-1,0-1 1,0 1 0,0 0 0,0 6 0,-1 8 228,0 0 0,0 29 0,2-33-190,0 0 1,1 0 0,0-1-1,1 1 1,1 0 0,0-1-1,9 24 1,-8-30-83,-1 1 0,1-1 0,0 0-1,0-1 1,0 1 0,1-1 0,0 1 0,0-1 0,1-1 0,-1 1 0,1-1-1,0 0 1,0 0 0,1-1 0,-1 0 0,9 4 0,-6-4-262,0-1-1,0 0 1,0 0 0,0-1 0,0 0 0,1 0 0,-1-1-1,0 0 1,1-1 0,17-3 0,12-13-3511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8004,'0'0'0,"0"0"-16,0 0 16,0 0 224,0 0 464,108 75-192,-71-46-288,-3-1-192,1-3 192,-4-7-208,-2-3 0,-2-6-112,-2-7-1168,-5-2-961,-5 0-2129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7267,'0'0'993,"0"0"-785,0 0-32,0 0 1041,0 0-1217,0 0 32,-130 96-64,107-61 64,2-3-64,5-4-81,5 0-463,5-6-256,4-3-481,2-6-720,0-12-2161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18 400,'0'0'1857,"0"0"-323,0 0-35,0 0-746,-4-3-492,0 1-257,0 0-1,0 0 1,0 0-1,0 1 1,-1-1-1,1 1 1,-1 0-1,1 1 1,-1-1 0,1 1-1,-1 0 1,0 0-1,1 0 1,-1 1-1,1-1 1,-1 1-1,1 0 1,0 1-1,-1-1 1,1 1-1,0 0 1,0 0-1,0 0 1,0 0-1,0 1 1,-4 3 0,2-2 40,0 1 0,0-1 0,1 1 1,-1 0-1,1 0 0,0 1 1,1 0-1,-1 0 0,1 0 1,0 0-1,1 0 0,-1 1 0,1 0 1,1 0-1,-1 0 0,-2 12 1,5-11-7,-1-1 1,1 0-1,0 1 1,1-1-1,0 0 1,0 1-1,1-1 0,-1 0 1,2 0-1,-1 0 1,1 0-1,0 0 1,0-1-1,1 1 1,0-1-1,7 10 1,-3-8-24,-1 0 1,1-1-1,1 0 1,-1-1-1,1 1 1,0-1-1,1-1 1,-1 0-1,1 0 1,20 6-1,-20-8-61,-1 0 0,1-1 0,0 0 0,0 0 0,0-1 0,0-1 0,1 1 0,-1-1 0,18-3 0,-21 1-44,-1 0 1,0 0 0,0 0-1,0-1 1,-1 1-1,1-1 1,0-1 0,-1 1-1,0-1 1,0 0 0,0 0-1,0-1 1,-1 1 0,0-1-1,0 0 1,5-8-1,-2 2-288,0-1-1,-1 0 0,0 0 0,-1 0 0,-1-1 0,0 0 0,0 0 0,2-25 1,-2-26 3251,-4 64-1654,0 0-600,14 32-122,-10-26-552,0 0 0,0 0 0,1-1 1,0 1-1,0-1 0,1 0 1,0-1-1,-1 1 0,2-1 1,-1 0-1,0-1 0,1 0 1,-1 0-1,1 0 0,0 0 1,0-1-1,0 0 0,0-1 0,1 0 1,-1 0-1,10 0 0,18-1-2743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7828,'0'0'0,"0"0"-144,0 0 63,0 0-1663</inkml:trace>
  <inkml:trace contextRef="#ctx0" brushRef="#br0" timeOffset="1">175 1 6787,'0'0'80,"0"0"144,0 0 64,10 100 209,5-42 623,3 5-271,1-3 159,0-2-288,1-6-608,3-5 208,-2-8-320,-1-11-176,-3-12-192,-9-6-1809,-1-10-448,-7 0-1217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3666,'0'0'4370,"0"0"-4370,0 0 688,0 0 705,0 0-1281,0 0-112,79-4-64,-36 4-1057,5 0-1760,-5 0-1505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64 2497,'0'0'1654,"0"0"-773,0 0 533,0 0 296,0 0-1102,-5-8-352,3 4-216,0 1 0,-1-1 0,0 1 0,1-1 0,-1 1-1,0 0 1,-1 0 0,1 0 0,0 0 0,-1 0 0,0 1 0,0 0 0,1 0 0,-1 0 0,-1 0-1,1 1 1,0-1 0,0 1 0,0 0 0,-8-1 0,10 2-42,-14-2-57,0 2 0,0-1-1,0 2 1,-23 3 0,37-4 49,-1 1 0,0-1 1,0 1-1,0 0 0,0 0 1,0 0-1,0 0 0,1 0 1,-1 1-1,1-1 0,-1 1 1,1 0-1,-1 0 1,1 0-1,0 0 0,0 0 1,0 0-1,0 0 0,0 1 1,1-1-1,-1 1 0,1 0 1,-1-1-1,1 1 0,0 0 1,0 0-1,0-1 0,0 1 1,1 0-1,-1 6 0,0-3 33,1 1-1,0-1 0,0 1 1,1-1-1,0 1 1,0-1-1,0 1 1,1-1-1,0 0 0,0 0 1,1 0-1,4 9 1,-5-12-41,1 0 0,-1 0 0,1 0 0,0-1 0,0 1 0,0-1 0,0 1 0,1-1 0,-1 0 0,1 0 0,-1 0 0,1-1 0,0 0 0,0 1 0,-1-1 0,1 0 0,0-1 0,0 1 0,0-1 0,0 1 0,7-2 0,-8 1-101,1 0 1,0 0-1,0 0 0,0-1 0,-1 0 0,1 0 1,0 0-1,-1 0 0,1 0 0,-1-1 0,1 1 1,-1-1-1,0 0 0,0 0 0,0 0 0,0-1 1,0 1-1,0-1 0,0 0 0,-1 1 0,0-1 1,1 0-1,-1-1 0,0 1 0,0 0 1,-1-1-1,1 1 0,-1-1 0,0 1 0,1-1 1,-2 1-1,1-1 0,0 0 0,-1 0 0,0-6 1,1-44 198,-1 54 1139,0 0-328,0 0-462,0 23 33,1-18-445,0 0 0,0 0 0,0 0 0,1 0-1,-1-1 1,1 1 0,0 0 0,1-1 0,-1 0 0,1 1 0,0-1 0,0 0-1,0 0 1,1 0 0,-1-1 0,1 1 0,0-1 0,0 0 0,0 0 0,0 0 0,1-1-1,-1 1 1,1-1 0,0 0 0,5 1 0,-2 0-307,-1 0 0,1 0-1,0-1 1,0 0 0,0-1 0,0 0-1,0 0 1,0-1 0,1 0 0,-1 0 0,0-1-1,0 0 1,0 0 0,0-1 0,11-4-1,9-13-3305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7732,'0'0'685,"0"0"-207,0 0 944,0 0-555,0 0-723,1 5-149,16 53 431,45 105 0,-24-71-179,7 5-1436,-32-72-4543,-13-25 1336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1505,'0'0'3793,"-6"-3"-2619,3 2-1164,1-1 0,-1 1 0,0 0 0,1 0 0,-1 0 0,0 0 0,0 1 0,0-1-1,1 1 1,-1 0 0,0 0 0,0 0 0,0 0 0,0 0 0,0 0 0,0 1 0,0-1 0,1 1 0,-1 0-1,0 0 1,1 0 0,-1 0 0,0 0 0,1 1 0,-1-1 0,1 1 0,-4 3 0,-10 6 145,1 1-1,1 1 1,0 0 0,1 1 0,-18 24-1,27-33-102,1 0-1,-1 0 1,1 1 0,0-1-1,0 1 1,1 0-1,0-1 1,0 1-1,0 0 1,1 0-1,0 0 1,0 0-1,0 1 1,1-1-1,0 0 1,0 0-1,1 0 1,0 0-1,0 1 1,0-1-1,3 6 1,-1-7-31,-1-1 0,2 0-1,-1 0 1,0 0 0,1 0 0,0 0 0,0-1-1,0 1 1,7 4 0,48 27 71,-37-23-85,-7-4 8,-3-2 3,0 1 0,-1 0 0,0 1 0,0 1 1,15 13-1,-23-18-20,-1-1 1,1 1-1,-1 0 1,1 0-1,-1 0 1,0 0 0,-1 0-1,1 0 1,-1 0-1,0 1 1,0-1-1,0 1 1,-1-1-1,1 0 1,-1 1-1,0-1 1,-1 1 0,1-1-1,-1 1 1,-2 6-1,1-3 15,-1-1 0,0 1 1,0-1-1,-1 0 0,0 0 0,0 0 0,-1 0 0,-7 7 0,-52 51 113,17-19-68,42-40-20,0 0 1,0 0-1,0 0 1,1 1-1,0-1 1,-5 12-1,8-16-27,0 0-1,1 0 0,0 0 0,-1 0 1,1 0-1,0-1 0,0 1 0,0 0 1,0 0-1,0 0 0,0 0 0,1 0 1,-1 0-1,1 0 0,-1-1 0,1 1 1,0 0-1,0 0 0,0-1 0,0 1 1,0 0-1,0-1 0,0 1 0,0-1 1,1 1-1,-1-1 0,1 0 0,-1 0 1,1 1-1,0-1 0,2 1 0,33 18 120,-28-16-77,0 1 0,-1 0 0,1 0 0,14 13 0,-21-15-57,1 0 0,-1 0 0,1 0 0,-1 0 0,0 0 0,0 0 0,-1 1 0,1-1 0,-1 1-1,1-1 1,-1 1 0,-1 0 0,1-1 0,0 1 0,-1 0 0,0 6 0,0 1 12,-1-1 0,-1 0 0,0 0 0,0 0 0,-1 0 0,-1 0 0,0 0 0,0-1 0,-10 17 0,-8 7 65,-34 40-1,7-10-12,49-63-60,-8 11 43,1 0 0,0 0-1,0 1 1,-9 24 0,15-34-32,0 1-1,1 0 1,-1 0-1,1 0 1,-1 0-1,1 0 1,0 0 0,0 0-1,0 0 1,1 0-1,-1 0 1,1-1-1,-1 1 1,1 0-1,0 0 1,0 0 0,1-1-1,-1 1 1,0 0-1,1-1 1,0 1-1,0-1 1,-1 0 0,1 1-1,1-1 1,-1 0-1,5 3 1,27 16 96,15 12-90,-47-31-15,1 0 0,-1 0 0,0 1 1,0-1-1,0 1 0,0 0 0,0-1 1,-1 1-1,1 0 0,-1 0 0,0 0 1,0 0-1,0 0 0,1 7 0,-1-1-1,-1-1 0,0 1 0,-1 0 0,0 0 0,0-1 0,-1 1 0,0-1 0,-6 16 0,-2-1 16,-23 37 0,24-47-13,1 0 1,1 0-1,0 0 1,1 1-1,1 0 1,0 0 0,1 1-1,0-1 1,-2 20-1,6-29 19,0-1 0,0 1 1,0-1-1,0 0 0,1 1 0,-1-1 0,1 0 0,0 1 0,1-1 0,-1 0 0,1 0 0,3 7 0,-2-8 20,1 1 0,0 0-1,0-1 1,0 0-1,0 0 1,0 0-1,0 0 1,1-1-1,0 0 1,7 3 0,-6-3 42,-1 0 0,0 1-1,0-1 1,0 1 0,-1 0 0,1 0 0,-1 0 0,7 6 0,-9-6-30,0 0-1,-1 1 0,1-1 1,-1 0-1,0 1 1,1-1-1,-2 1 0,1-1 1,0 1-1,-1-1 0,0 1 1,0-1-1,0 7 1,0-8-69,0 0 1,0 1 0,0-1-1,-1 0 1,1 1 0,-1-1-1,1 0 1,-1 0 0,0 1-1,-1 2 1,-8 0-4765,1-5-35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1 110 544,'0'0'9108,"0"0"-8867,0 0 1103,0 0 1089,0 0-1280,0 0-1041,43-24 176,-9 15 64,1-4-240,2 2-224,2-2-48,-1 0-1633,-3 1-1632,-8-3-1089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6195,'0'0'440,"0"0"-122,0 0 266,0 0 579,21-1-232,-4 1-726,-1 1 18,0-1 0,0 0 0,0-2 1,0 0-1,-1 0 0,1-2 0,29-9 0,-40 10-229,-1 0-1,0 0 0,0-1 1,0 1-1,0-1 1,0 0-1,-1 0 0,0 0 1,1 0-1,-2-1 1,1 1-1,0-1 0,-1 0 1,0 0-1,0 0 0,-1 0 1,1 0-1,-1 0 1,0 0-1,0 0 0,-1-1 1,1 1-1,-1 0 1,-1-7-1,1 10-41,-1 1-1,1-1 1,-1 1-1,1 0 1,-1-1 0,0 1-1,1 0 1,-1-1-1,0 1 1,0 0 0,0 0-1,0 0 1,0 0-1,0 0 1,0 0 0,0 0-1,-1 0 1,1 0-1,0 1 1,0-1 0,-1 0-1,1 1 1,-1-1 0,1 1-1,0-1 1,-1 1-1,1 0 1,-1 0 0,1 0-1,-2 0 1,-51-4-353,49 4 389,-4 0-7,-1 0 1,1 1-1,0 0 0,-1 1 1,1 0-1,0 0 0,0 1 1,-11 4-1,17-5 21,0 0 1,0-1-1,0 1 1,0 0-1,0 0 1,0 1-1,1-1 1,-1 1-1,1-1 1,0 1-1,0 0 1,0 0-1,0 0 0,0 0 1,1 0-1,-1 0 1,1 0-1,0 1 1,0-1-1,0 0 1,0 1-1,1-1 1,-1 1-1,1-1 1,0 5-1,0 1-71,-1-8-66,1 1 0,0 0 0,0-1 0,0 1 0,0 0 0,0-1 0,0 1 0,0 0-1,0-1 1,1 1 0,-1 0 0,1-1 0,-1 1 0,1-1 0,0 1 0,-1-1 0,1 1 0,0-1 0,0 1 0,2 1 0,11 4-3614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1665 6147,'0'0'331,"0"0"416,0 0-59,3-13-512,1-6-57,0 1 0,1 0 1,1 0-1,1 0 0,0 1 0,2 0 0,0 0 0,19-26 1,-15 30-128,0 1 1,0 0-1,1 1 1,1 0-1,0 1 1,0 1-1,1 1 1,0 0-1,26-9 1,19-1-48,87-17 0,23-7 10,-127 29 124,-1-3-1,-1-2 1,0-1-1,62-41 1,-88 49-49,-1 0 0,0-1 0,-1-1 0,-1-1 0,0 0 0,0 0 0,-1-1 0,-1-1 0,-1 0 1,0 0-1,-1-1 0,-1-1 0,10-31 0,-15 43-17,-1-1 0,1 1 1,0 0-1,0-1 0,1 2 0,0-1 1,0 0-1,0 1 0,1 0 0,0-1 1,0 2-1,0-1 0,0 1 0,1 0 1,7-5-1,8-2-84,1 1 1,0 0 0,26-6-1,1-2 133,203-90-32,-210 86-6,0-1 0,-2-2-1,65-53 1,-97 71 3,0-1 0,0 1-1,-1-2 1,0 1 0,0-1-1,-1 0 1,0 0 0,0-1-1,-1 0 1,-1 0 0,0 0-1,0 0 1,-1-1 0,0 1-1,2-16 1,-4 20-33,0-1 0,0 0 0,1 1-1,0-1 1,1 1 0,-1 0 0,1 0 0,1-1 0,-1 2-1,1-1 1,0 0 0,0 1 0,0 0 0,1 0 0,7-6 0,-5 6-26,1 0 1,-1 1 0,1 0 0,0 0 0,0 1 0,1 0 0,-1 0-1,1 1 1,-1 0 0,1 1 0,12-1 0,5 0 219,-1-2 0,-1 0 1,47-14-1,-62 15-26,0 0 0,-1-1 0,1-1 1,-1 1-1,0-1 0,0 0 0,-1-1 0,1 0 0,-1 0 0,0-1 0,-1 1 0,0-2 0,9-12 1,-10 13-569,0 1 0,1 0 0,-1 1 0,1-1 0,0 1 0,0 0 0,10-5 0,-7 4-1194,8-7-2567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52 146 5651,'0'0'653,"8"22"158,65 162 1196,-60-156-1524,-10-22-432,0-1 0,0 1 0,-1 0 0,0 0 0,0 1 0,0-1 0,1 8 0,-3-13 15,0-1-44,-12-26-799,-37-59-1725,-15-29 1264,57 99 1366,0 0 0,1-1 0,1 0 0,0-1 0,-3-21 0,7 35-9,1 1 1,-1-1-1,1 0 0,0 0 1,0 0-1,0 0 0,0 0 0,0 1 1,1-1-1,-1 0 0,1 0 0,0 0 1,0 1-1,0-1 0,0 0 0,0 1 1,0-1-1,1 1 0,-1 0 0,4-4 1,-1 3-73,0 1 1,0-1 0,0 1-1,0 0 1,0 1-1,1-1 1,-1 1 0,1-1-1,0 1 1,-1 1 0,10-2-1,204-7 313,-92 7-207,48 0-209,-173 3 62,0 1 0,0 0 0,-1 0 0,1-1 1,0 1-1,-1 0 0,0 0 0,1 0 1,-1 0-1,0 0 0,0 0 0,0-1 0,0 1 1,0 0-1,-1 3 0,1-3-1,-1 5 35,0 0 1,0 0-1,-1-1 1,1 1-1,-2-1 1,1 0-1,-1 1 1,1-1-1,-2 0 1,1 0-1,-1-1 1,0 1-1,0-1 1,-8 8 0,-11 10 59,-47 37 1,32-29-30,27-22-364,1 1-1,-1 0 1,2 1-1,-16 22 1,19-27-2100,-1-5-1238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0 764 2401,'0'0'2041,"0"0"-1035,0 0-305,0 0-474,45-2 1451,-25-5-1537,-1-1 0,0-1 0,0-1 0,26-17-1,67-56 89,-108 80-220,7-5-7,0-1 1,0 0-1,-1-1 0,0 0 1,-1 0-1,0-1 0,-1 0 1,0 0-1,-1-1 0,0 0 0,-1-1 1,0 0-1,-1 0 0,-1 0 1,0 0-1,0-1 0,-1 1 1,-1-1-1,-1 0 0,0 0 0,-1-16 1,1-9-365,-2 1 1,-11-60-1,11 87 261,-2 1 1,0 0-1,0-1 1,0 1-1,-1 1 1,-1-1-1,0 1 0,0-1 1,-1 2-1,0-1 1,0 0-1,-1 1 1,0 0-1,-13-10 1,19 17 104,-1 0 1,1-1 0,0 1 0,0 0-1,-1 0 1,1 1 0,-1-1-1,1 0 1,-1 0 0,1 1 0,-1-1-1,1 1 1,-1-1 0,0 1-1,1 0 1,-1-1 0,0 1 0,1 0-1,-1 0 1,0 0 0,1 1 0,-1-1-1,0 0 1,1 0 0,-3 2-1,2-1-8,0 1-1,1-1 0,-1 1 0,0 0 0,1-1 0,-1 1 1,1 0-1,-1 0 0,1 0 0,0 0 0,0 1 1,0-1-1,0 0 0,0 0 0,0 4 0,-3 11 11,1-1 0,1 1-1,0 29 1,2-44 8,-1 32 103,1-1-1,1 1 0,2-1 1,2 0-1,10 41 1,-12-63-94,1 0 1,0 0 0,1-1 0,0 0-1,0 0 1,1 0 0,1-1 0,-1 0 0,2 0-1,-1-1 1,1 0 0,0 0 0,1 0-1,0-1 1,0-1 0,0 0 0,1 0 0,0 0-1,17 5 1,-13-6 12,1-1 0,0 0 0,0-1 0,0-1 0,0-1 0,1 0 0,23-2 0,-34 0-15,0 0 0,0 0 0,-1 0 0,1-1 0,-1 0 0,1 0 0,-1 0 0,0-1 0,1 1 0,-1-1-1,-1 0 1,1 0 0,0-1 0,-1 1 0,0-1 0,1 1 0,-1-1 0,-1 0 0,1-1 0,3-5 0,2-6-91,0-1 0,0 1 1,-2-1-1,6-21 0,-9 24-6,-1 0 1,-1-1-1,0 1 0,-1-21 0,-1 12 535,1 22-358,0 1-165,0 0-34,0 0-113,1 3 178,1-1 0,-1 1 0,0-1 0,1 0 0,-1 0 0,1 1 0,-1-1 0,1 0 0,0 0 0,4 3 0,-1-1 28,2 3 41,1 0-1,0 0 1,0-1 0,0 0 0,1 0-1,0-1 1,14 6 0,-18-8 22,1-1 0,-1-1 0,1 1 0,-1-1 1,1 0-1,0 0 0,-1 0 0,1-1 0,0 0 0,0 0 1,-1 0-1,1-1 0,0 0 0,-1 0 0,7-2 0,-8 1-2,-1 0 0,0 0 0,0 0 0,0-1-1,-1 1 1,1-1 0,0 1 0,-1-1-1,0 0 1,0 0 0,1 0 0,-2-1 0,1 1-1,0 0 1,-1-1 0,1 1 0,-1-1 0,0 1-1,-1-1 1,1 0 0,0-3 0,2-14 47,-1 1 0,-1-31-1,-1 43-82,-1-9 11,-1 1 1,0 0-1,-1 0 1,-8-23 0,-7-41-3795,16 63 252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9 487 5555,'0'0'952,"0"0"-112,0 0-458,0-17 2657,2-56-3146,-2 61-205,-1 0 0,0 0-1,0-1 1,-6-19 0,14 41 299,1 0 0,1-1 0,-1 0 0,1-1 0,1 1 0,-1-2-1,13 8 1,-16-11 30,-1 0 0,1-1 0,0 1 1,0-1-1,0 0 0,0-1 0,0 1 0,0-1 0,0 0 0,0-1 0,1 0 0,-1 0 0,0 0 0,1 0 0,10-3 0,-14 1-12,0 0-1,-1 1 1,1-1-1,-1 0 0,0 0 1,1 0-1,-1-1 1,0 1-1,0 0 1,0-1-1,-1 1 1,1-1-1,0 0 1,-1 0-1,0 0 0,0 1 1,2-7-1,12-54-841,-13-27-124,-2 89 1583,0 1-275,0 0-310,6 0-27,-1 1-1,1 0 1,-1 1-1,1-1 1,-1 1 0,0 0-1,8 4 1,-8-3 65,1 0 0,0-1 0,-1 0 0,1 0 1,0-1-1,10 2 0,-11-2-25,0-1 0,0 0 1,0 0-1,1 0 0,-1-1 1,0 0-1,0 0 0,0 0 1,0 0-1,0-1 0,6-3 0,-7 3-43,-1-1 0,0 0-1,1 0 1,-1-1 0,0 1-1,-1 0 1,1-1-1,0 0 1,-1 0 0,0 0-1,0 0 1,0 0 0,1-6-1,3-7-309,-1-1-1,0 0 1,-2-1 0,0 1-1,-1-1 1,-1-37 0,18 66 1706,-15-5-1331,1 0 0,0 0 1,0-1-1,1 0 0,-1 0 0,1 0 0,0-1 1,10 5-1,-10-6-433,0-1 0,-1 1-1,1-1 1,0 0 0,0-1 0,8 1 0,-1-1-2190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4066,'0'0'928,"0"0"1025,0 0-1345,0 0-608,0 0-1456,0 0-2130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2305,'0'0'1457,"0"0"-998,0 0 141,0 0 291,20-1-101,67-3-540,-82 4-192,1 0 0,-1-1 0,1 0-1,-1 0 1,0 0 0,1-1-1,-1 0 1,0 0 0,0 0 0,0-1-1,0 0 1,0 0 0,-1 0-1,1 0 1,-1-1 0,0 0 0,0 0-1,0 0 1,-1 0 0,1 0-1,-1-1 1,0 1 0,0-1 0,-1 0-1,5-10 1,-5 9-388,0-1 0,0 0 0,-1 0 0,0 0 0,0 0 0,-1 0 0,0 0 0,0 0 0,0 0 0,-3-13 0,3 20 339,0-1-1,0 1 0,0 0 1,0-1-1,0 1 0,0-1 0,0 1 1,0 0-1,0-1 0,0 1 1,0 0-1,0-1 0,0 1 0,-1-1 1,1 1-1,0 0 0,0-1 0,0 1 1,-1 0-1,1-1 0,0 1 1,0 0-1,-1 0 0,1-1 0,0 1 1,0 0-1,-1 0 0,1-1 0,0 1 1,-1 0-1,1 0 0,0 0 1,-1-1-1,1 1 0,-1 0 0,1 0 1,0 0-1,-1 0 0,1 0 1,0 0-1,-1 0 0,1 0 0,-1 0 1,1 0-1,0 0 0,-1 0 0,1 0 1,-1 0-1,1 0 0,0 1 1,-1-1-1,1 0 0,0 0 0,-1 0 1,1 1-1,-1-1 0,0 1 106,0 0-1,0 0 0,0 0 1,0 0-1,1 0 0,-1 1 1,0-1-1,0 0 0,1 0 0,-1 1 1,1-1-1,-1 1 0,1-1 1,-1 2-1,0 3 12,1 0-1,0 1 1,0-1-1,0 0 0,1 0 1,-1 0-1,2 0 1,-1 0-1,0 0 1,1-1-1,0 1 1,1 0-1,-1-1 1,1 1-1,5 6 1,-4-8-153,-1 0 0,1-1 0,0 1 0,0-1 1,0 0-1,0-1 0,0 1 0,1-1 0,-1 0 1,1 0-1,0 0 0,0 0 0,0-1 0,-1 0 1,1 0-1,0 0 0,0-1 0,1 1 0,5-2 0,16-2-1543,-5-12-1374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7075,'0'0'131,"0"0"106,0 0 89,0 0-206,11 9-43,13 15 23,49 43 201,-67-61-263,1-1 0,0 0 0,1-1 0,-1 1-1,1-1 1,0-1 0,0 1 0,0-2 0,13 4-1,-5-4 8,1-1 0,-1 0 0,1-1 0,0-1 0,-1-1 0,1 0 0,-1-1 0,1-1 0,15-5 0,-22 5-51,0 0-1,0 0 1,-1-1-1,1-1 1,-1 1 0,0-1-1,-1-1 1,1 0-1,-1 0 1,-1 0-1,1-1 1,-1 0-1,-1-1 1,1 0 0,4-9-1,-7 7-2,0-1 0,0 1 0,-2-1 0,1 0 0,-2 0 0,1 0 0,-2 0 0,1 0 0,-3-20 0,1-1-389,1 30 371,0 1 1,-1 0 0,1 0-1,0-1 1,-1 1-1,1 0 1,-1 0-1,0 0 1,0 0-1,0 0 1,0 0-1,0 0 1,0 0-1,0 0 1,-1 1 0,1-1-1,-1 0 1,1 1-1,-1-1 1,0 1-1,1-1 1,-1 1-1,0 0 1,0 0-1,-3-2 1,-1 1 50,1 0 1,0 1-1,-1-1 1,1 1-1,-1 0 1,0 1 0,1-1-1,-1 1 1,-7 1-1,12-1 15,-1 1 0,0 0 1,1 0-1,-1 0 0,1 0 0,0 0 0,-1 0 0,1 0 0,0 0 1,-1 0-1,1 1 0,0-1 0,0 0 0,0 1 0,0-1 0,0 1 1,1-1-1,-1 1 0,0 0 0,1-1 0,-1 1 0,1 0 1,0-1-1,-1 1 0,1 0 0,0-1 0,0 3 0,-3 54 1135,3-54-997,-1 5-20,1 0 1,1 0 0,0 1-1,0-1 1,1 0 0,0 0-1,1 0 1,4 11 0,-4-15-109,1 1 0,-1-1 1,1 0-1,0 0 1,0 0-1,0-1 0,1 1 1,-1-1-1,1 0 0,0 0 1,0-1-1,1 1 0,6 2 1,9 3-41,0-1 1,1-1 0,-1-1-1,2-1 1,-1-1-1,0-1 1,1-1-1,-1-1 1,1-1-1,0-1 1,24-4 0,-41 4-351,0 1 0,-1-1 1,1 0-1,-1 0 0,0-1 1,1 0-1,-1 0 0,0 0 1,0-1-1,0 1 0,0-1 1,-1 0-1,1 0 0,-1-1 1,6-5-1,-5-5-2863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4914,'0'0'192,"0"0"913,0 0 1232,0 0-944,0 0-481,0 0 465,0 0-209,3 0-864,9-9 96,7-5 177,5 0-561,-1-1 112,4-2-128,-4 0-608,-4 2-737,-1 2-1713,-10 2-847,-8 5-1634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4162,'0'0'5093,"11"17"-4143,93 143 536,-100-155-1391,0 1 1,0-1-1,1 0 1,-1 0-1,1-1 1,0 1-1,1-1 1,-1 0-1,8 4 1,-10-7-89,-1 0 1,1 0 0,0 0 0,-1 0 0,1 0-1,0 0 1,0-1 0,0 1 0,0-1 0,0 0-1,0 0 1,-1 0 0,1 0 0,0-1 0,0 1-1,0-1 1,0 0 0,0 1 0,-1-1 0,1 0-1,0-1 1,-1 1 0,1 0 0,2-3 0,27-19-258,-1-2 0,-1-1 0,-2-1 0,0-1 0,33-47 0,-60 74 266,0 0-1,0 1 1,-1-1-1,1 0 1,0 0-1,-1-1 1,1 1-1,-1 0 1,1 0-1,-1 0 1,1 0-1,-1 0 0,0-1 1,0 1-1,1 0 1,-1 0-1,0 0 1,0-1-1,-1 0 1,1 1-1,0 0-1,-1 0 1,1 1 0,-1-1-1,0 0 1,1 0 0,-1 1-1,1-1 1,-1 1 0,0-1-1,0 1 1,1-1 0,-1 1-1,0-1 1,0 1 0,0-1-1,0 1 1,1 0 0,-1 0-1,-1-1 1,-7 0 6,0 0 0,1 0 0,-1 0 0,-13 2 0,10-1-221,-72-2 102,43 0 74,0 1 0,1 3 0,-51 6-1,91-8 17,-7 5-3038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2081,'0'0'2705,"0"0"-2449,0 0 801,0 0 1152,0 0-1313,0 0-272,100-78-271,-76 56-337,-1 1-16,-2 4-385,-9 6-2128,-3 0-3537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4994,'0'0'958,"0"0"-296,14 16 194,20 26 242,59 93 0,-76-103-751,-8-12-200,2-1 0,0-1 0,0 0 0,2 0 1,22 23-1,-35-41-265,0 0-138,1-5-101,0 1 0,-1-1-1,0 0 1,0 0 0,0 0 0,-1 0 0,0 0-1,0 0 1,-3-8 0,-12-31-2626,-8-6-312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13 119 1249,'-2'-3'368,"0"-1"1,1 1-1,-1-1 0,1 0 1,0 0-1,0 0 1,0 0-1,1 0 1,-1 0-1,1 0 1,0 0-1,0 0 1,0 0-1,2-6 1,-1 8-238,0-1 0,0 1 0,1-1 1,-1 1-1,1 0 0,0-1 0,0 1 1,0 0-1,0 0 0,0 0 0,0 1 1,0-1-1,0 0 0,1 1 0,-1-1 1,1 1-1,-1 0 0,1 0 0,0 0 1,-1 0-1,6 0 0,8-4 102,0 2 1,0 0-1,1 1 0,-1 0 1,1 1-1,-1 1 0,1 1 1,-1 1-1,20 3 0,-31-4-221,1 0 0,-1 1 0,0-1-1,0 1 1,0 0 0,0 1-1,0-1 1,-1 1 0,1 0 0,-1 0-1,1 0 1,-1 1 0,0 0-1,-1-1 1,1 1 0,0 1-1,-1-1 1,0 0 0,0 1 0,-1 0-1,1 0 1,-1-1 0,0 1-1,0 1 1,0-1 0,-1 0-1,0 0 1,0 1 0,0-1 0,-1 0-1,0 8 1,-1-8-62,0 1 0,0-1 0,-1 0 1,1 0-1,-1 0 0,0 0 0,-1 0 0,1 0 0,-1 0 0,0-1 1,0 0-1,-1 1 0,1-1 0,-1 0 0,0-1 0,0 1 0,0-1 1,-1 0-1,1 0 0,-8 4 0,7-4-237,0 1 1,-1-1-1,0-1 0,1 1 1,-1-1-1,0 0 0,0 0 1,0-1-1,0 0 0,0 0 1,-1 0-1,1-1 0,0 0 1,0 0-1,0-1 0,-1 1 1,1-1-1,-7-2 0,-6-11-2228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6 200 2497,'0'0'171,"0"0"341,0 0 1321,0 0-387,0 0-1097,-4-7-153,3 5-199,3 4 91,43 53 436,59 65 468,-89-104-918,1-1 0,0-1 0,1 0 0,1-2 0,20 12 0,-36-22-90,1-1-1,-1 0 0,0 0 0,1 0 0,-1 0 0,1 0 0,-1-1 0,1 1 0,0-1 1,-1 1-1,1-1 0,-1 0 0,1 0 0,0 0 0,-1 0 0,1-1 0,0 1 0,-1-1 0,1 0 1,-1 1-1,1-1 0,-1 0 0,1-1 0,3-1 0,0-3-182,1 0 1,-1 0-1,0 0 0,0-1 0,10-14 1,17-20-167,-29 40 492,-1 0 1,0 0-1,1 1 1,-1-1-1,1 1 1,-1 0-1,0 0 1,1 0-1,3 1 1,12-1 86,-11-2-199,-1 0 0,0-1 1,-1 1-1,1-2 1,0 1-1,-1-1 1,0 0-1,0 0 0,10-9 1,-10 7-30,1 1 0,0 0 0,-1 1 0,1-1 0,1 1 0,-1 1 0,14-6 0,-8 6 69,0-1-1,0 0 1,-1-1-1,0 0 1,0-1-1,0 0 1,-1-1-1,0 0 0,14-13 1,-19 14-74,-1 1 1,0-1-1,0-1 0,-1 1 0,0 0 1,0-1-1,0 0 0,-1 0 1,0 0-1,-1-1 0,1 1 1,-1 0-1,-1-1 0,1 0 0,-1 1 1,-1-1-1,0-10 0,1 15-36,-2 0-1,1-1 0,0 1 1,-1 0-1,1 0 0,-1 0 1,0 0-1,0 0 1,0 0-1,-1 0 0,1 1 1,-1-1-1,1 0 0,-1 1 1,0-1-1,0 1 0,0-1 1,-1 1-1,1 0 0,0 0 1,-1 0-1,1 0 0,-1 1 1,0-1-1,1 0 1,-1 1-1,0 0 0,0 0 1,0 0-1,-4-1 0,-9-1-107,-1 0 0,1 1 0,-1 0 0,-25 2 0,31 0 57,6 0 129,1 1 1,0-1-1,0 1 1,0 0 0,0 0-1,-1 0 1,1 1-1,0-1 1,1 1-1,-1 0 1,0 0-1,1 0 1,-1 1 0,1 0-1,-1-1 1,1 1-1,0 0 1,0 0-1,1 0 1,-1 1-1,0-1 1,1 1 0,0 0-1,0-1 1,0 1-1,1 0 1,-3 8-1,-1 3 329,1 0 0,1 1-1,1-1 1,0 1 0,1-1 0,1 24-1,0-36-337,0-1-1,1 1 0,0 0 0,-1 0 1,1-1-1,0 1 0,0-1 0,0 1 1,1 0-1,-1-1 0,0 0 0,1 1 1,0-1-1,-1 0 0,1 0 0,0 0 1,0 0-1,1 0 0,-1 0 0,0-1 1,0 1-1,1-1 0,-1 1 0,1-1 1,-1 0-1,1 0 0,0 0 1,-1-1-1,1 1 0,0 0 0,0-1 1,0 0-1,-1 0 0,1 0 0,5 0 1,0 0-177,-1 0 1,1-1 0,0 0-1,-1 0 1,0-1 0,1 0-1,-1 0 1,0 0 0,0-1-1,0 0 1,0-1 0,9-6 0,15-20-1789,-1-4-965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0 544,'0'0'5491,"0"0"-5459,0 0 672,0 0 529,0 0-1009,0 0 784,54 110-367,-25-63 191,2 0-528,-2-6-304,-2-8 0,-5-5-400,-5-11-1473,-5-8-736,-10-9-2642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0 825 1873,'0'0'6061,"0"0"-4756,0 0-988,8 1 556,23 1-734,114 4 69,-129-6-157,0-2 0,0 0 0,0 0 0,0-1 0,-1-1 0,0-1 0,19-8 0,-31 12 27,0-1 1,-1 1 0,0-1 0,1 0-1,-1 1 1,0-1 0,0 0-1,0 0 1,0 0 0,0-1-1,-1 1 1,1 0 0,0-1-1,-1 1 1,0-1 0,0 1 0,0-1-1,2-5 1,-2-1-102,1-1 0,-1 1 0,-1-1 0,0-11 0,0 7-306,0 11 229,-1 1 0,1-1 0,-1 0 0,0 0 0,0 0 1,0 1-1,0-1 0,0 0 0,0 1 0,-1-1 0,1 1 0,-1-1 0,0 1 0,0 0 1,0 0-1,0 0 0,0 0 0,0 0 0,0 0 0,-1 0 0,1 1 0,-1-1 0,1 1 0,-1 0 1,0 0-1,1 0 0,-4-1 0,-5-2-10,0 1 0,0 1 0,0 0 0,-1 0-1,-19 1 1,30 1 345,2 2-217,-1 0-1,1 0 1,-1 0 0,1 0-1,0-1 1,0 1 0,0 0-1,0 0 1,0-1 0,0 1-1,0 0 1,1-1 0,-1 1-1,1-1 1,-1 0 0,1 1-1,-1-1 1,4 2 0,40 22 60,-31-18-9,-1 0 35,-5-1-70,2 0 0,-1-1 0,1 0 0,-1-1 0,1 0 0,0-1 0,1 1 0,-1-2 0,1 0 0,-1 0 0,12 0 0,-20-3-61,0 0-1,1 0 0,-1 0 1,0 0-1,0 0 0,0 0 1,0-1-1,-1 1 0,1-1 1,0 0-1,0 1 1,-1-1-1,1 0 0,1-3 1,23-35-693,-20 29 328,5-8-349,-1-1-1,-1 0 1,-1 0-1,0-1 1,7-35-1,-2-15 1518,-8 66 2787,11 8-2384,5 9-1383,-10-5 270,-1-1 1,1 0-1,0 0 1,1-1-1,-1-1 1,1 0-1,0 0 1,0-1-1,1-1 1,-1 0-1,0 0 1,25-2-1,-34-1-40,-1 0 0,1 0-1,-1 0 1,1-1 0,-1 1 0,0-1-1,0 1 1,1-1 0,-1 0 0,0 0 0,-1 0-1,1 0 1,0-1 0,0 1 0,-1 0-1,0-1 1,1 1 0,-1-1 0,0 1 0,1-4-1,21-60-74,-21 58 0,11-35-617,1 1 0,32-67 0,-38 96 838,-1 0 1,2 0 0,-1 1 0,2 0-1,0 1 1,0 0 0,1 0 0,0 2-1,1-1 1,0 1 0,23-13 0,-26 17 168,0 1 1,0 0 0,1 0-1,-1 1 1,1 0 0,0 1-1,0 0 1,13-1 0,-21 3-314,1 0 0,-1 0 1,1 1-1,-1-1 0,0 0 0,1 1 0,-1-1 1,0 1-1,0 0 0,1 0 0,-1 0 1,0 0-1,0 0 0,0 0 0,0 0 1,0 1-1,0-1 0,0 1 0,-1 0 1,1-1-1,0 1 0,-1 0 0,0 0 0,1 0 1,-1 0-1,0 0 0,0 0 0,0 1 1,0-1-1,0 0 0,-1 0 0,1 1 1,-1-1-1,1 0 0,-1 1 0,0-1 0,0 1 1,0-1-1,-1 5 0,0-2-31,1 0 0,-2 0 0,1 0-1,-1 0 1,1-1 0,-1 1 0,-1 0-1,1-1 1,0 1 0,-1-1 0,0 0 0,0 0-1,-1 0 1,1 0 0,-1-1 0,0 1 0,1-1-1,-2 0 1,1 0 0,-8 4 0,-10 6-1167,-1-2 0,-43 17 0,47-24-3539,12-4 976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0 592,'0'0'1489,"0"0"-542,0 0-269,0 0-118,0 0 22,-2 21 325,-11 3-713,0-1 0,-1 0 0,-26 32 0,-2 3 86,-11 19-41,21-33-12,1 2 0,-36 76 1,64-117-229,1-1 1,0 1 0,1 0-1,-1 0 1,1 0 0,0 0-1,0 0 1,0 7 0,6-11 10,-1 0 0,1-1 0,-1 1 0,1-1-1,0 0 1,7-2 0,-4 0-55,0 0 0,0-1 0,0 0-1,-1 0 1,1-1 0,-1 0 0,0 0-1,0-1 1,0 1 0,8-10 0,62-66-248,-43 42 286,-24 29-4,-1-1 0,2 1 0,-1 1 0,1 0 0,21-12 0,-29 19 49,0-1 0,0 0 0,1 1 0,-1-1 0,1 1 0,-1 0 0,1 0 0,0 1 0,-1-1 0,1 1 0,0-1 0,-1 1 0,1 0 0,0 1 0,-1-1 0,1 1 0,0-1 0,-1 1 0,1 0 0,-1 1 0,1-1 0,-1 0 0,0 1 0,0 0 0,1 0 0,2 2 0,25 24 493,-7-7 77,2 0 0,33 21 1,-57-41-665,-1-1-34,-1 2-3507,0-2 897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96,'0'0'1579,"0"0"-45,0 0-645,0 0-350,0 0 109,-13 44 48,-7 90-144,-4 145-1,15 139-125,9-290-402,-3 275 190,-17 724 506,-3 420 2177,23-1321-1632,20 119 510,-5-136-666,-10-122-960,23 530 996,-19-392-962,3 207-94,1-168-44,1 2 142,-12-223-225,-1-33-612,0-29-551,-1-31-3956,0 23 430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0 411 3249,'0'0'-85,"0"0"565,8 0-194,43 0 664,52 1 563,139-17-1,164-50-1028,195-26 235,1168-96 364,-1737 185-1094,356-37 449,-380 35 1141,-7 4-2541,0 1-3529,-1 0-796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1 179 224,'0'0'371,"0"0"181,0 0-8,0 0 91,21-3 32,154-26 841,74-14 254,268-11 0,-396 49-1633,375-32 1906,-476 34-1648,0-1-376,-7 3-2770,-13 1-1339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6131,'0'0'1291,"20"3"-819,-13-3-449,30 5 517,44 0-1,-67-5-449,0-1-1,-1 0 0,1 0 0,0-2 0,-1 1 1,0-2-1,1 0 0,12-5 0,-16 5-39,-1-1-1,0 0 1,-1 0 0,1-1-1,-1 1 1,0-2 0,-1 1-1,0-1 1,0 0 0,0-1-1,-1 0 1,0 0 0,0 0-1,-1 0 1,0-1 0,-1 0-1,0 0 1,0 0 0,-1 0-1,-1-1 1,1 1 0,-1-1-1,-1 0 1,0 1 0,-1-13-1,1-6-85,-2-1-1,-1 0 1,-7-38 0,6 56-74,0-1 0,0 1 0,-1 0 1,0 1-1,-1-1 0,-1 1 1,0 0-1,0 0 0,-1 0 1,0 1-1,-11-11 0,17 18 111,-1 0-1,1 0 1,-1 1-1,0-1 1,0 1-1,0-1 1,0 1-1,0 0 1,0 0-1,0 0 1,0 0-1,-1 0 1,1 0-1,0 1 1,0-1-1,-1 1 1,1-1-1,-1 1 1,1 0-1,0 0 1,-1 0-1,1 0 1,-1 0-1,1 0 1,0 1-1,-1-1 1,1 1-1,0 0 1,-1-1-1,1 1 1,0 0-1,0 1 1,0-1-1,0 0 1,0 0-1,0 1 1,0-1-1,0 1 1,-1 2-1,-3 2 0,0 1-1,1 0 0,0 0 1,0 0-1,1 1 0,0 0 1,0-1-1,1 1 0,-3 10 1,2-1 51,1 1-1,0-1 1,1 1 0,1 0 0,1 0 0,1 0-1,0-1 1,1 1 0,1 0 0,1-1 0,9 25-1,-8-29-14,-1-1-1,2-1 1,0 1-1,0-1 0,1 0 1,1 0-1,0-1 0,0 0 1,1-1-1,0 1 1,1-2-1,0 1 0,1-1 1,-1-1-1,2 0 1,18 10-1,-24-15-41,1 0 0,-1 0 0,0 0 0,1 0 0,0-1 0,-1 0-1,1 0 1,8-1 0,-12 0 2,0 0 0,-1 0-1,1-1 1,0 1 0,0-1-1,-1 1 1,1-1 0,0 0 0,-1 0-1,1 0 1,-1 0 0,1-1-1,-1 1 1,0-1 0,0 1-1,0-1 1,1 0 0,-2 0-1,1 0 1,0 0 0,2-3 0,1-3-114,0-1 1,-1 1-1,0-1 1,-1 0 0,0 0-1,0 0 1,-1 0-1,-1-1 1,1 1 0,-1-11-1,-1 20 122,0 1 0,0-1 0,0 0 0,0 1-1,0-1 1,0 0 0,0 0 0,0 1 0,0-1-1,0 0 1,0 1 0,-1-1 0,1 0 0,0 0-1,0 1 1,0-1 0,0 0 0,-1 0 0,1 1-1,0-1 1,0 0 0,-1 0 0,1 1 0,0-1-1,0 0 1,-1 0 0,1 0 0,0 0 0,-1 0-1,1 1 1,0-1 0,0 0 0,-1 0 0,1 0-1,0 0 1,-1 0 0,1 0 0,0 0 0,-1 0-1,1 0 1,0 0 0,-1 0 0,1 0 0,0 0 0,-1 0-1,1 0 1,0-1 0,0 1 0,-1 0 0,1 0-1,0 0 1,-1 0 0,1-1 0,0 1 0,0 0-1,-1 0 1,1 0 0,0-1 0,0 1 0,-1-1-1,2 8 49,-1-1 0,1 0 0,0 1 0,0-1 0,1 0 0,0 0-1,0 0 1,1 0 0,-1-1 0,1 1 0,1 0 0,-1-1 0,1 0 0,0 0-1,0 0 1,0 0 0,1-1 0,0 0 0,0 1 0,0-2 0,9 6-1,-6-4-5,1 0 0,0-1 0,1 0 0,-1-1-1,0 0 1,1 0 0,0-1 0,0 0 0,0-1-1,0 0 1,0 0 0,0-1 0,19-2 0,-26 1-37,-1 1 0,0-1 0,0 1 0,1-1 0,-1 0 1,0 0-1,0 0 0,0 0 0,0 0 0,0 0 0,0 0 0,0-1 1,-1 1-1,1-1 0,0 1 0,-1-1 0,1 0 0,-1 1 1,2-5-1,0 2-46,-1-1 1,-1 1 0,1-1 0,-1 0 0,1 1-1,-1-1 1,-1 0 0,1-9 0,0 4-47,-2 0 0,1 1 0,-2-1 0,1 0 1,-1 0-1,-1 1 0,0-1 0,-7-14 0,8 19 12,0 2 72,1 0 0,-1 0 1,1 0-1,-1 0 0,0 0 1,0 0-1,-1 1 0,1-1 0,0 1 1,-1 0-1,0-1 0,1 1 1,-6-3-1,6 4-930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6979,'0'0'246,"0"0"-68,24 3 127,-12-1-278,44 4 362,85 0 0,-133-7-353,-1 0 0,1-1 0,-1 1 0,1-1 0,-1-1 0,1 1 0,-1-1 0,0-1 0,0 1 0,-1-1 0,1 0 1,-1-1-1,0 0 0,0 0 0,8-8 0,-10 9-133,0-1 1,-1 1 0,0 0-1,0-1 1,0 0 0,0 0 0,-1 0-1,0 0 1,0 0 0,0 0 0,0 0-1,-1-1 1,0 1 0,0-1-1,-1 1 1,1-1 0,-1 1 0,0-1-1,-1 1 1,1-1 0,-1 1-1,-3-9 1,2 10 53,0 0-1,0 0 1,-1 0-1,1 0 0,-1 1 1,0-1-1,0 1 1,-1 0-1,1 0 1,-1 0-1,0 0 1,1 0-1,-1 1 1,0 0-1,0 0 1,-1 0-1,-4-2 1,-2 0 91,0 1 1,0-1 0,0 1 0,0 1-1,-20-1 1,28 2 15,0 1 0,0 0 0,0 0-1,0 0 1,1 1 0,-1-1 0,0 1 0,0-1 0,0 1-1,0 0 1,1 0 0,-1 0 0,1 0 0,-1 1-1,1-1 1,-1 1 0,1 0 0,0-1 0,-1 1-1,-2 4 1,2-2 68,1 1-1,-1 0 1,1 0 0,0 0-1,0 0 1,0 0 0,1 0-1,-1 0 1,1 1 0,0 6-1,0-1 21,0 0 0,0 0 0,1 0 0,0 1 0,1-1 0,1 0 0,0-1 0,0 1 0,1 0 0,0 0 0,1-1 0,0 0 0,7 12 0,-7-15-143,1 0 0,0 0-1,1-1 1,0 0-1,0 0 1,0 0 0,0-1-1,1 0 1,0 0-1,0 0 1,1-1 0,-1 0-1,1-1 1,0 0 0,0 0-1,0 0 1,0-1-1,10 1 1,4 0-861,1 0 0,44-3 0,-12-4-2341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9124,'0'0'32,"0"0"-32,0 0 160,0 0 1233,77 97-545,-40-58-736,-1 0 128,1-3-240,0-7 80,-4-4-240,-6-9-208,-4-4-1649,-6-11-512,-7-1-2417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6371,'0'0'448,"0"0"-400,0 0 2049,-122 52-640,97-20-1105,4 0-144,9 0-208,8-3-176,4-3-448,0-5-2082,16-12-751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185 321 7123,'0'0'216,"0"0"414,0 0 1000,0 0-128,0 0-800,-10-8-483,-32-26-150,41 33-65,-1 0 0,0 0 0,-1 0 0,1 0 0,0 0 0,0 0 0,0 0 0,0 1 0,-1-1 0,1 1 0,0 0 0,-1 0 0,1 0 0,0 0 0,-1 0 0,1 0 0,0 0 0,0 1 0,-1-1 0,1 1 0,0 0 0,0-1 0,0 1 0,0 0-1,-1 0 1,1 1 0,1-1 0,-1 0 0,0 1 0,-2 1 0,-2 3 12,0 0-1,1 1 1,-1-1-1,1 1 1,-8 15-1,10-16 5,-1 1 1,1 0-1,0 0 0,1 0 1,0 0-1,0 1 0,1-1 1,-1 1-1,2-1 0,-1 1 0,1-1 1,0 1-1,0-1 0,1 1 1,0-1-1,1 1 0,0-1 1,0 0-1,4 9 0,-4-10-33,1-1-1,0 0 0,0 0 0,0-1 0,1 1 1,0-1-1,0 0 0,0 0 0,0 0 1,1 0-1,-1-1 0,1 1 0,0-1 0,0 0 1,0-1-1,1 1 0,-1-1 0,0 0 0,1-1 1,0 1-1,-1-1 0,1 0 0,0 0 1,0-1-1,6 0 0,-5-1-189,-1 1 0,1-2-1,-1 1 1,1-1 0,-1 0 0,0 0 0,0-1-1,0 0 1,0 0 0,-1 0 0,1 0 0,-1-1-1,1 0 1,-1-1 0,-1 1 0,1-1 0,-1 0-1,1 0 1,-1 0 0,-1 0 0,1-1 0,-1 0-1,4-8 1,0 0-219,-1 0-1,0-1 1,-1 0 0,6-27 0,-5-22 2173,-6 64-382,0 0-222,1 25-459,0-20-754,0-1 1,1 1-1,-1-1 0,1 1 1,0-1-1,0 0 0,1 0 0,-1 0 1,1 0-1,0 0 0,0-1 1,0 1-1,0-1 0,0 1 0,1-1 1,0 0-1,0-1 0,0 1 1,0-1-1,0 1 0,0-1 0,0-1 1,1 1-1,-1 0 0,1-1 1,6 1-1,30 3-2767</inkml:trace>
  <inkml:trace contextRef="#ctx0" brushRef="#br0" timeOffset="1">454 1 10325,'0'0'320,"0"0"528,0 0-127,0 0-721,0 0-1937,0 0-2946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8628,'0'0'261,"0"0"561,0 0 520,0 0-723,0 21-432,-1 20-24,3 1 0,1-1 1,2 0-1,17 65 0,-15-87-130,0-1 0,1 0 0,0-1 0,2 0 0,0 0 0,1-1 0,1 0 0,18 18-1,-22-26-7,0 0 0,1-1 0,0 0 0,0 0 0,1-1-1,-1 0 1,1-1 0,1 0 0,-1-1 0,1 0 0,0-1-1,-1 0 1,2 0 0,-1-1 0,19 0 0,-23-1-2,-1-1 1,1 0 0,-1-1-1,1 1 1,-1-2 0,1 1-1,-1 0 1,0-1-1,0 0 1,1-1 0,-1 0-1,5-3 1,-7 3-33,0 0 0,0 0 0,0-1 1,-1 1-1,0-1 0,0 0 0,0 0 0,0 0 1,0 0-1,-1-1 0,1 1 0,-1-1 0,-1 1 1,1-1-1,-1 0 0,2-7 0,-1-1-41,0 0-1,0 0 1,-2-24 0,0 32 133,0 0 0,-1-1 0,1 1 1,-1 0-1,-1 0 0,1 0 0,-1 0 0,0 0 1,0 1-1,0-1 0,0 0 0,-4-4 1,6 9-64,-1-1 1,1 1 0,0 0-1,-1 0 1,1-1 0,0 1-1,-1 0 1,1 0 0,0-1-1,-1 1 1,1 0 0,-1 0-1,1 0 1,0 0 0,-1 0-1,1 0 1,-1 0 0,1-1-1,-1 1 1,1 0 0,0 0-1,-1 1 1,1-1 0,-1 0-1,1 0 1,0 0 0,-1 0-1,1 0 1,-1 0 0,1 0-1,0 1 1,-1-1 0,1 0-1,0 0 1,-1 1 0,1-1-1,0 0 1,-1 0 0,1 1-1,0-1 1,-1 0 0,1 1-1,0-1 1,-1 1 0,-10 18-23,6-8 2,0 0 0,1 1 0,0-1-1,1 1 1,0 0 0,1 0 0,0 0 0,1 0 0,1 0-1,-1 0 1,3 13 0,-1-19-28,0 0 0,1 1 0,-1-1 0,1 0 0,1-1 1,-1 1-1,1 0 0,0-1 0,0 1 0,1-1 0,0 0 0,-1 0 0,2 0 0,-1-1 0,1 0 0,-1 1 0,1-2 0,0 1 0,0 0 0,1-1 1,-1 0-1,1 0 0,7 2 0,-1-1-721,2 0 0,-1-1 0,0-1 0,1 0 0,-1-1 0,25 0 0,21-1-4397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10 10725,'0'0'432,"0"0"1009,0 0 480,0 0-1249,0 0-672,0 0-48,-131-10-368,100 29-1233,-8 0-3249,-9-6-2290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9220,'0'0'192,"0"0"-192,0 0 3474,0 0-2802,0 0-464,0 0-192,141-20-16,-83 7-144,0 2-2529,-9-2-1745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32 464,'0'0'739,"0"0"14,0 0 47,0 0 96,0 0-173,0 0-90,15 2 498,-13-3 1873,-24-6-3094,0 0 0,-1 2 0,1 0 0,-1 1 0,0 2 0,0 0 1,0 1-1,0 2 0,-31 3 0,51-3 95,0-1 1,1 1 0,-1 0-1,0-1 1,1 1-1,-1 0 1,1 1 0,-1-1-1,1 0 1,-1 1 0,1-1-1,0 1 1,0 0-1,0 0 1,0 0 0,0 0-1,0 0 1,-2 3-1,2 0 20,-1 0-1,1 0 0,-1 0 0,1 0 0,1 0 0,-1 1 0,1-1 0,0 0 0,0 7 0,0-5 5,0 1 0,1 0 1,0-1-1,1 1 0,0-1 0,0 1 0,0-1 0,1 0 0,0 1 0,1-1 0,0 0 1,0 0-1,7 12 0,-5-14-33,1 0 0,-1 0 0,1 0 1,0-1-1,0 0 0,0 0 0,0-1 0,1 0 1,-1 0-1,1 0 0,0-1 0,0 0 1,0 0-1,0-1 0,0 0 0,1 0 0,6 0 1,-6-1-292,0 0 0,0-1 1,0 1-1,0-2 0,0 1 1,0-1-1,0 0 0,-1-1 1,10-4-1,16-13-2183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2545,'0'0'1371,"0"0"-994,0 0-191,0 0 321,0 15-163,-1 38 339,1-1 0,3 0 0,16 84 0,-14-118-613,0 0-1,1-1 0,1 0 1,0-1-1,1 1 1,1-1-1,14 18 0,-18-28-63,0 0-1,0-1 0,0 1 1,1-1-1,0 0 0,0-1 1,1 1-1,-1-1 0,1-1 1,0 1-1,0-1 0,0 0 1,0-1-1,1 1 0,-1-2 1,1 1-1,-1-1 0,1 0 1,12 0-1,-12-1-58,-1 0 0,1-1-1,0 0 1,-1 0 0,1 0 0,0-1-1,-1 0 1,0-1 0,1 0 0,-1 0-1,0 0 1,-1-1 0,1 0 0,0 0-1,-1-1 1,0 0 0,0 0 0,-1 0-1,1-1 1,-1 0 0,0 0 0,4-8-1,-1 1-17,-1 1 0,0-2 0,-1 1-1,-1-1 1,0 0 0,-1 0 0,0 0-1,-1-1 1,-1 1 0,0-1-1,-1 0 1,-1 1 0,-2-26 0,2 37 112,0 1 0,-1 0 0,1-1 1,-1 1-1,1 0 0,-1 0 1,0 0-1,0-1 0,0 1 0,0 0 1,-1 0-1,1 0 0,0 0 0,-1 1 1,0-1-1,1 0 0,-1 1 0,0-1 1,0 1-1,0-1 0,0 1 1,0 0-1,0 0 0,0 0 0,0 0 1,0 0-1,-1 0 0,1 1 0,-3-1 1,2 0-9,0 1 1,0-1 0,0 1-1,0 0 1,0 0 0,0 0-1,0 0 1,0 1-1,0-1 1,0 1 0,1 0-1,-1 0 1,0 0 0,0 0-1,0 0 1,1 1-1,-1-1 1,1 1 0,-1-1-1,1 1 1,0 0 0,-4 4-1,0 2 129,0 1 0,1-1 0,0 1-1,0 0 1,1 0 0,0 0 0,1 1 0,0 0 0,0-1-1,1 1 1,-1 16 0,2-20-104,1 0 1,0-1-1,1 1 1,-1 0-1,1 0 1,0-1-1,0 1 1,1-1-1,-1 1 1,1-1-1,1 0 1,-1 1-1,1-1 1,0 0-1,0 0 1,0-1-1,1 1 0,-1-1 1,1 0-1,0 0 1,8 6-1,0-2 56,0-1 0,0 0 0,1-1-1,0-1 1,0 0 0,0-1 0,0 0-1,1-1 1,22 2 0,12-1-660,68-4 0,-53-1-2413,-61 1-667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1 399 112,'0'0'547,"0"0"32,0 0 56,0 0-110,0 0-15,5 2 6368,19 2-6900,-7-5 100,1 0 0,-1-1 0,1-1 0,-1-1-1,0-1 1,0 0 0,0-1 0,29-15 0,-34 15-58,-1-1 0,0 0 0,-1 0 0,1-1 0,-1 0 0,-1-1 0,0 0 0,0-1 0,-1 1 0,0-2 0,-1 1 0,13-24 0,-17 21-58,-1 0 1,0 0-1,0 0 0,-1-1 1,-1 1-1,-1-1 0,1 1 1,-4-15-1,2 23 11,0-1 0,0 1 0,0-1 0,-1 1 0,1 0 0,-2 0 0,1 0 0,0 0 0,-1 1 0,0-1 0,0 1 0,0 0 0,0 0 0,-8-5 0,2 0 59,10 8-64,0 1-32,0 0 53,-1 0-88,0 0 54,1 0-22,0 0 91,0 0 19,0 0-75,0 0-6,0 0 97,0 0 8,0 0-102,0 0 6,0 0 93,0 0 13,0 0-117,0 0-19,0 0 126,0 0 16,0 0-107,0 0-11,0 0 110,0 0 24,-23 5-27,14 14-32,1 0 0,0 1 0,2-1 0,1 1 0,0 1 0,1-1 0,-1 34 0,2 10 145,7 74 1,-4-125-129,2 0 0,-1-1 0,2 1 0,0 0 0,0-1 0,1 1 1,1-1-1,0 0 0,0-1 0,1 1 0,13 17 0,-14-22-18,1-1 0,0 0 0,0 0 0,1 0 0,0-1 0,0 0 0,0 0-1,0 0 1,1-1 0,0-1 0,0 1 0,0-1 0,0 0 0,0-1 0,1 0 0,-1 0-1,1-1 1,11 1 0,-7-2-110,0 1-1,0-2 1,0 1 0,0-2-1,0 0 1,20-5 0,-24 3-1027,0 1 1,0-1 0,0-1 0,-1 0-1,15-10 1,-4-2-3668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7283,'0'0'1049,"4"10"-862,12 30-139,-15-55-732,-5-15-489,-8-29-2188,9 30 6871,8 40-3324,0-1 0,1 1 0,0-1 0,1 0 0,0-1 0,0 1 0,1-1-1,13 11 1,-15-16-145,0 1 0,0-1 0,0 0 0,0 0 0,1 0 0,0-1 0,0 0-1,0 0 1,0-1 0,0 0 0,1 0 0,-1-1 0,0 1 0,14-1 0,-17-1-36,1 0 0,-1 0 1,0-1-1,0 0 1,0 0-1,0 0 0,0 0 1,0 0-1,0-1 1,0 0-1,0 0 0,0 0 1,-1 0-1,1 0 1,-1-1-1,0 1 1,0-1-1,0 0 0,0 0 1,0 0-1,0 0 1,-1-1-1,0 1 0,0-1 1,0 1-1,0-1 1,0 0-1,-1 0 0,0 0 1,1 0-1,-2 0 1,1 0-1,0 0 1,-1-6-1,2-29 177,-3 37 665,1 25-545,0-18-256,1-1-1,0 1 1,0 0-1,1-1 1,-1 1-1,1-1 1,0 0-1,0 1 1,1-1-1,-1 0 1,1 0-1,0 0 0,0-1 1,0 1-1,1-1 1,-1 1-1,1-1 1,0 0-1,7 4 1,-6-4-40,-1 0 1,1-1-1,-1 1 0,1-1 1,0 0-1,0-1 1,0 1-1,0-1 1,0 0-1,0 0 0,0 0 1,1-1-1,-1 0 1,0 0-1,1 0 0,-1 0 1,0-1-1,0 0 1,7-2-1,-8 1-85,0 0 0,0 0 0,0-1 1,0 0-1,-1 1 0,1-1 0,-1-1 0,0 1 0,0 0 0,0-1 1,0 1-1,0-1 0,-1 0 0,0 0 0,0 0 0,0 0 0,0 0 1,0-5-1,2-3-640,-1-1 1,0 1 0,-1 0 0,0-1-1,-1-16 3664,-1 44-2003,0-11-979,0 0 1,0 0-1,0 0 0,0 0 1,1 0-1,0 0 1,0 0-1,0-1 0,0 1 1,1 0-1,-1-1 0,1 1 1,0-1-1,0 1 1,0-1-1,1 0 0,-1 0 1,1 0-1,0 0 1,0 0-1,0-1 0,0 1 1,0-1-1,1 0 1,-1 0-1,1 0 0,0 0 1,-1 0-1,1-1 1,0 0-1,0 0 0,0 0 1,0 0-1,0 0 0,8-1 1,4 0-2888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349 202 96,'0'0'1531,"0"0"-143,0 0-807,0 0-346,3-9 347,-2 5-595,10-39 794,-11 41-731,0 0 0,1 0 0,-1 0 1,0 0-1,0 0 0,0 0 0,0 0 0,-1 0 0,1 0 0,0 0 0,-1 0 0,0 0 1,1 0-1,-1 0 0,0 0 0,0 0 0,0 0 0,0 1 0,0-1 0,0 0 0,-1 1 0,-1-2 1,-9-5-54,-1 0 0,0 1 0,0 1 0,0 0 0,-1 1 1,0 0-1,0 2 0,-26-5 0,-4 3-37,-70 1-1,113 4 47,-1 0 0,1 1 1,-1-1-1,1 0 0,-1 1 0,1-1 0,0 1 1,-1-1-1,1 1 0,0 0 0,-1 0 1,1-1-1,0 1 0,0 0 0,0 0 1,0 0-1,0 0 0,0 1 0,0-1 0,0 0 1,-1 2-1,0 2 33,-1-1-1,1 1 1,0-1-1,1 1 1,-1 0 0,1-1-1,-1 6 1,1-5-6,1-1-1,-1 1 1,0-1 0,1 1-1,0-1 1,0 1 0,1 0-1,-1-1 1,1 1-1,0-1 1,0 0 0,0 1-1,1-1 1,0 0 0,4 8-1,-2-8 0,0-1 0,0 0 0,0 0-1,0-1 1,1 1 0,-1-1 0,1 0-1,0 0 1,-1-1 0,1 1 0,0-1-1,0 0 1,0 0 0,0-1 0,0 1-1,0-1 1,0 0 0,0-1 0,0 1 0,8-3-1,-4 1-34,0 0 0,0-1 0,-1 0 0,0-1 0,1 1-1,-1-2 1,0 1 0,-1-1 0,1 0 0,9-9 0,-11 7-177,1 0 1,-1-1 0,0 0-1,0 1 1,-1-2 0,0 1-1,0-1 1,-1 0 0,0 1-1,-1-2 1,3-10-1,-1-22 2399,-4 46-2164,-1 0 1,1 0-1,0-1 0,0 1 0,0 0 0,0-1 0,1 1 0,0-1 1,-1 1-1,1-1 0,1 0 0,-1 0 0,0 0 0,1 0 0,-1 0 1,1-1-1,0 1 0,0-1 0,0 1 0,0-1 0,0 0 0,1 0 1,6 2-1,0 1-108,1-1 1,-1 0 0,1-1-1,0 0 1,0-1-1,0 0 1,14 1 0,22-3-1304,2 0-1189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43 300 4834,'0'0'144,"0"0"643,0 0-765,0 0-1,0 0 0,0 0 0,0 0 1,0 1-1,0-1 0,1 0 1,-1 0-1,0 0 0,0 0 1,0 0-1,0 0 0,0 0 0,1 0 1,-1 0-1,0 0 0,0 0 1,0 0-1,0 0 0,0 0 0,1 0 1,-1 0-1,0 0 0,0 0 1,0 0-1,0 0 0,0 0 1,1 0-1,-1 0 0,0 0 0,0 0 1,0 0-1,0 0 0,0 0 1,1 0-1,-1 0 0,0-1 1,0 1-1,0 0 0,0 0 0,0 0 1,0 0-1,0 0 0,0 0 1,1 0-1,-1-1 0,0 1 0,0 0 1,0 0-1,0 0 0,0 0 1,0 0-1,0-1 0,0 1 1,0-13-114,0 0 0,0 0 1,-1 0-1,-1 0 1,-1 0-1,1 0 1,-2 1-1,0-1 1,0 1-1,-1 0 1,-1 0-1,-10-16 1,15 27 616,1 1-50,0 5-446,-1-1 1,1 0-1,0 1 0,1-1 0,-1 0 1,1 1-1,0-1 0,0 0 0,0 0 1,0 1-1,1-1 0,-1 0 0,1 0 1,0-1-1,1 1 0,2 4 0,45 53 345,-49-60-373,5 6 29,1 0 0,0-1-1,1 0 1,-1 0-1,1-1 1,0 1 0,1-2-1,-1 1 1,1-2-1,0 1 1,0-1-1,0 0 1,0-1 0,1 0-1,-1 0 1,1-1-1,-1 0 1,1-1-1,-1 0 1,1-1 0,0 0-1,9-2 1,-15 1-60,0 0 1,-1 0-1,1 0 1,0 0-1,-1-1 1,1 0-1,-1 0 0,0 0 1,0 0-1,0 0 1,0-1-1,-1 1 1,1-1-1,-1 0 1,0 0-1,0 0 1,0 0-1,0 0 0,-1 0 1,0 0-1,0 0 1,1-8-1,2-10-209,-1 0 0,-1 0 0,-2-22 0,1 44 293,0 0 0,-1 0 0,1 0 0,-1 0-1,1 0 1,0 0 0,-1 1 0,1-1-1,-1 0 1,1 0 0,-1 1 0,1-1 0,-1 0-1,1 1 1,-1-1 0,1 0 0,-1 1 0,1-1-1,-1 1 1,0-1 0,1 1 0,-1-1-1,0 1 1,1 0 0,6 14 89,1-1-1,0 1 1,1-2-1,1 1 1,0-1-1,13 12 1,-17-19-113,1 0 1,0-1-1,0 0 1,0 0-1,0-1 1,1 1-1,0-2 1,0 1-1,0-1 1,0-1-1,0 1 1,1-1-1,15 1 1,-11-1-64,0-1 0,0-1 0,0 0 1,0-1-1,0-1 0,0 0 1,0 0-1,24-9 0,-32 9-44,1-1 0,-1 0 1,0 0-1,0 0 0,0 0 0,0-1 0,-1 0 0,0 0 0,1 0 1,-1-1-1,-1 1 0,1-1 0,-1 0 0,0 0 0,0 0 0,0-1 1,-1 1-1,1-1 0,-1 1 0,-1-1 0,1 0 0,0-6 0,-1 11 125,0 0-1,1 0 0,-1 0 0,1 0 1,-1 0-1,0 1 0,1-1 0,0 0 0,-1 1 1,1-1-1,-1 1 0,1-1 0,0 1 1,-1 0-1,1 0 0,-1 0 0,1 0 0,0 0 1,-1 0-1,4 1 0,38 1 837,30 13-798,-53-9-22,0-2 0,1-1 0,30 2-1,-45-5 59,0 0 1,0 0-1,0 0 0,0-1 0,0 0 0,0 0 0,0 0 0,0-1 0,0 0 0,8-4 0,-12 4-81,1 0-1,0-1 1,-1 1 0,0-1-1,1 0 1,-1 1 0,0-1-1,-1 0 1,1 0 0,0-1-1,-1 1 1,0 0 0,1 0-1,-1-1 1,-1 1-1,1 0 1,0-1 0,-1 1-1,0-7 1,1 6-109,-1 0-1,1-1 1,-1 1-1,0 0 1,0 0-1,-1 0 1,1 0-1,-1 0 1,0 0-1,0 0 1,0 0-1,-1 1 1,1-1-1,-1 0 1,0 1 0,0-1-1,-5-6 1,2 6-2,1 1 0,-1-1 0,0 1 0,0 0 1,-1 0-1,1 0 0,-1 1 0,1-1 0,-1 1 0,0 1 1,-10-3-1,-4 0 65,0 1 0,0 0 0,0 1 0,0 2 0,0 0 1,-24 3-1,38-2 40,0 0 0,0 1 1,0-1-1,0 1 1,0 0-1,1 1 0,-1 0 1,1 0-1,-1 0 0,-7 6 1,10-6 3,0 0 0,1 0 1,-1 0-1,1 1 0,-1-1 0,1 1 1,0-1-1,0 1 0,0 0 0,1 0 1,0 0-1,-1 0 0,1 0 1,0 0-1,1 0 0,-1 0 0,1 5 1,-1-6-43,1 0 0,-1 0 0,1 0 0,0 0 0,0 0 0,0-1 0,1 1 1,-1 0-1,0 0 0,1 0 0,0 0 0,0-1 0,0 1 0,0 0 0,0-1 0,0 1 1,1-1-1,-1 1 0,1-1 0,0 1 0,0-1 0,0 0 0,0 0 0,0 0 0,0 0 1,0-1-1,1 1 0,-1 0 0,1-1 0,-1 0 0,1 1 0,0-1 0,-1 0 1,1 0-1,0-1 0,3 1 0,11 3-592,-1-1-1,1-2 1,-1 1 0,1-2 0,0 0-1,0-1 1,19-4 0,21-12-3959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8308,'0'0'307,"0"0"266,0 0 769,0 0-883,0 12-622,-1 9 231,0 1-1,2-1 0,1 0 1,0 0-1,2 0 0,0 0 1,11 29-1,-11-41-28,0 1 0,1-1 0,0 0 1,1 0-1,0 0 0,0-1 0,1 0 0,0 0 0,1 0 0,-1-1 0,1 0 0,1-1 0,-1 0 1,1 0-1,0-1 0,1 0 0,-1-1 0,1 1 0,0-2 0,0 0 0,0 0 0,0-1 0,1 0 1,-1 0-1,1-1 0,-1-1 0,1 0 0,11-1 0,-17 0-45,1 0 1,-1-1-1,0 1 0,1-1 0,-1 0 1,0-1-1,0 1 0,0-1 1,0 0-1,-1 0 0,1 0 0,-1-1 1,0 0-1,0 0 0,0 0 0,0 0 1,-1 0-1,1-1 0,-1 1 1,-1-1-1,1 0 0,3-8 0,-1 0-184,1 0 0,-2 0 0,0-1 1,-1 1-1,0-1 0,-1 0 0,1-25 0,-5 20 1114,-2 36-809,-2 36-135,6-47 37,-1-1 0,1 1 0,1 0 1,-1-1-1,1 1 0,0-1 0,0 1 1,1-1-1,-1 0 0,1 1 0,1-1 1,2 6-1,-2-8-78,-1 0 1,1 0 0,0 0-1,0-1 1,0 1 0,0-1-1,0 0 1,1 0-1,-1 0 1,0 0 0,1-1-1,0 1 1,-1-1 0,1 0-1,0 0 1,0 0-1,0 0 1,5-1 0,30 2-2453,0-2-1052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8516,'0'0'304,"0"0"-304,0 0-576,0 0 352,0 0-3266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154 141 3730,'0'0'2918,"0"0"-1829,0 0-121,0 0 233,0 0-590,-4-8-446,2 5-168,1 1 0,-1-1 0,0 0 0,0 1 0,0-1 0,0 1 0,-1-1 0,1 1-1,0 0 1,-1 0 0,0 0 0,0 0 0,1 0 0,-1 1 0,0 0 0,0-1 0,0 1 0,0 0 0,-1 0-1,1 1 1,0-1 0,0 0 0,-1 1 0,1 0 0,0 0 0,0 0 0,-1 0 0,1 1 0,0-1 0,0 1-1,-1 0 1,1 0 0,0 0 0,0 0 0,0 1 0,0-1 0,-4 4 0,3-1 25,0 0 0,1 0 1,-1 1-1,1 0 0,0 0 0,1 0 1,-1 0-1,1 0 0,0 0 0,0 1 1,1-1-1,-1 1 0,1-1 0,0 1 1,0 10-1,1-10 3,-1 0 1,1 0-1,0 0 0,1 0 1,0 0-1,0 0 0,0 1 1,0-2-1,1 1 0,0 0 1,0 0-1,1 0 0,-1-1 1,5 7-1,-1-6-119,0 0-1,1-1 1,0 1-1,-1-1 0,1-1 1,1 1-1,-1-1 1,1 0-1,0-1 1,0 0-1,0 0 1,0-1-1,0 0 0,0 0 1,1-1-1,-1 0 1,1-1-1,-1 1 1,1-2-1,-1 1 1,1-1-1,12-3 0,-15 2-10,1 1 0,-1-1-1,0 0 1,0 0-1,0 0 1,-1-1 0,1 0-1,-1 0 1,1-1-1,-1 0 1,0 1 0,0-2-1,-1 1 1,1 0-1,-1-1 1,0 0-1,0 0 1,-1 0 0,1-1-1,-1 1 1,0-1-1,-1 0 1,1 0 0,-1 0-1,0 0 1,-1 0-1,1 0 1,-1 0 0,-1-1-1,1-6 1,-1 11 107,1-1 85,-1 1 0,1-1 0,-1 0-1,0 1 1,0-1 0,0 0 0,-1 0-1,1 1 1,0-1 0,-1 0 0,0 1-1,0-1 1,0 1 0,0-1 0,0 1-1,0-1 1,-1 1 0,1 0 0,-1-1-1,1 1 1,-1 0 0,0 0 0,0 0-1,0 1 1,0-1 0,-4-2 0,5 3 364,1 6-433,0 0 0,0 0 1,0 0-1,1 0 0,-1 0 0,1 0 1,1 0-1,-1-1 0,0 1 1,1 0-1,0-1 0,0 1 0,1-1 1,-1 1-1,1-1 0,0 0 1,0 0-1,0-1 0,1 1 1,-1-1-1,1 1 0,0-1 0,0 0 1,0 0-1,0-1 0,1 1 1,-1-1-1,1 0 0,-1 0 0,1-1 1,0 1-1,0-1 0,0 0 1,5 0-1,-3 1-73,1-1 1,-1 0-1,1-1 1,-1 0-1,1 0 1,-1 0-1,1-1 1,-1 0-1,0-1 0,1 1 1,-1-1-1,0-1 1,0 1-1,0-1 1,-1-1-1,1 1 1,-1-1-1,0 0 0,1-1 1,-2 1-1,1-1 1,-1 0-1,1-1 1,-1 1-1,-1-1 1,1 0-1,-1 0 0,0-1 1,-1 1-1,1-1 1,-1 0-1,-1 0 1,1 0-1,-1 0 1,0 0-1,-1-1 1,1-7-1,-1 1-305,1 3 181,-2 1 0,1-1 1,-1 1-1,-1 0 0,0-1 0,-3-13 1,4 24 246,0 0 0,0 0 0,0 0 0,1-1 0,-1 1 1,0 0-1,0 0 0,0 0 0,0 0 0,0 0 0,0-1 0,0 1 1,0 0-1,0 0 0,0 0 0,0 0 0,0 0 0,0-1 1,0 1-1,0 0 0,0 0 0,-1 0 0,1 0 0,0 0 0,0 0 1,0-1-1,0 1 0,0 0 0,0 0 0,0 0 0,0 0 1,0 0-1,0 0 0,-1 0 0,1 0 0,0-1 0,0 1 0,0 0 1,0 0-1,0 0 0,0 0 0,-1 0 0,1 0 0,0 0 1,0 0-1,0 0 0,0 0 0,0 0 0,-1 0 0,1 0 0,0 0 1,0 0-1,0 0 0,0 0 0,0 0 0,-1 0 0,1 0 1,0 0-1,0 0 0,0 0 0,0 0 0,0 1 0,0-1 1,-1 0-1,1 0 0,0 0 0,-3 14 761,2 22-915,0-30 101,2 0 1,-1 0-1,1 0 1,0 0-1,0 0 1,1 0-1,-1-1 0,1 1 1,1 0-1,-1-1 1,1 0-1,0 1 1,0-1-1,0 0 1,1-1-1,7 9 1,-5-8-130,0 0 0,-1-1-1,2 0 1,-1 0 0,0-1 0,1 0 0,0 0 0,0 0 0,0-1 0,0 0 0,0 0 0,0-1 0,13 1 0,2 0-1165,-1-2 0,26-2 0,-3-6-2021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3426,'0'0'3153,"0"0"-1670,0 0-10,0 0-323,-2 11-971,-1 13-162,1-1 0,1 0 0,1 0 0,1 1 1,2-1-1,0 0 0,1 0 0,1 0 0,14 39 1,-15-52-4,0 0 1,0 0 0,1-1 0,0 0-1,0 0 1,1 0 0,1-1 0,-1 0-1,1 0 1,1-1 0,0 1-1,0-2 1,0 1 0,0-1 0,1 0-1,0-1 1,1 0 0,-1-1-1,1 0 1,0 0 0,0-1 0,0 0-1,0 0 1,0-2 0,11 2 0,-11-2-61,0-1-1,0 0 1,0 0 0,0-1 0,0-1 0,-1 1 0,1-2 0,0 1 0,-1-1 0,0-1 0,0 0 0,0 0 0,0 0 0,0-1 0,-1-1 0,0 0 0,0 0 0,-1 0 0,1-1 0,-1 0 0,-1 0 0,1-1 0,-1 0 0,-1 0 0,0 0-1,0-1 1,0 0 0,-1 0 0,0 0 0,4-16 0,-5 10-8,0 0 0,-1 0-1,0-25 1,-1 37 172,-1-1-1,0 1 1,0 0-1,0 0 1,0-1-1,-1 1 1,1 0-1,-1 0 1,0 0-1,0 0 1,0 0 0,0 0-1,-1 0 1,1 0-1,-1 0 1,0 0-1,0 1 1,0-1-1,0 1 1,0-1-1,0 1 1,-1 0 0,-2-2-1,4 3-46,1 1 0,-1 0 0,0 0 0,1-1 0,-1 1 0,0 0-1,0 0 1,1 0 0,-1 0 0,0 0 0,1 0 0,-1 0 0,0 0 0,0 0 0,1 0 0,-1 0 0,0 1-1,0-1 1,1 0 0,-1 0 0,0 1 0,1-1 0,-1 0 0,1 1 0,-1-1 0,0 1 0,1-1 0,-1 1-1,1-1 1,-1 2 0,-12 26 441,4 34-442,8-55-80,1 0 1,-1 0-1,1 0 1,1 0-1,-1 0 0,1 0 1,0-1-1,1 1 0,0 0 1,0 0-1,0-1 1,1 1-1,0-1 0,0 0 1,0 0-1,1 0 0,0 0 1,0 0-1,1-1 1,-1 0-1,1 0 0,0 0 1,1-1-1,-1 1 0,1-1 1,0-1-1,12 7 1,0-1-747,0-1-1,1-1 1,0 0 0,39 7 0,9-4-3222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0 5747,'0'0'-240,"0"0"490,-1 18 420,1 2-503,0 0 1,1 1-1,1-1 1,0 0-1,2 0 0,1 0 1,11 31-1,19 16 396,-35-66-403,-6-1-93,-30-2-812,-51-9 1,-19-2-131,-40 11 814,143 2 93,1 0 1,0 0 0,-1 1-1,1-1 1,-1 1-1,1-1 1,0 1-1,-1 0 1,1 0-1,0 0 1,0 0 0,0 0-1,0 1 1,0-1-1,0 0 1,0 1-1,0 0 1,0-1 0,1 1-1,-1 0 1,0 0-1,1 0 1,0 0-1,0 0 1,-1 0-1,1 1 1,0-1 0,1 0-1,-1 0 1,0 1-1,1-1 1,-1 1-1,1 4 1,-1-3 8,1 1 0,0-1 0,0 0 0,0 1 0,1-1 0,-1 1 0,1-1 0,0 0 0,0 1 0,1-1 0,-1 0 0,1 0 0,0 0 0,0 0 0,1 0 0,-1-1 0,1 1 0,3 3 0,3 1-4,1-1-1,-1-1 1,1 0-1,0 0 1,1-1-1,0 0 1,-1-1-1,1 0 1,1-1-1,-1 0 1,18 2-1,14-1 158,73 0 0,-99-4-150,23-1 156,0-1 0,0-2 0,-1-2 1,1-2-1,46-15 0,-64 16-227,-1-1-1,1-1 1,-2-1-1,1-1 1,-2-1-1,1 0 1,-1-2-1,-1 0 1,-1-1-1,25-26 1,-38 35-31,0 1 0,-1-1-1,1 0 1,-1 0 0,0 0 0,-1-1 0,0 1 0,0 0 0,2-10 0,-3 13 50,-1 1 0,1-1 0,-1 0 1,1 0-1,-1 0 0,0 1 1,-1-1-1,1 0 0,0 0 1,-1 1-1,1-1 0,-1 0 0,0 0 1,0 1-1,0-1 0,0 1 1,0-1-1,-1 1 0,1 0 1,-1-1-1,0 1 0,1 0 1,-1 0-1,-2-2 0,-2 0 44,-1 0 1,1 0-1,-1 1 1,0 0-1,1 0 0,-1 0 1,0 1-1,-1 0 0,1 1 1,0 0-1,0 0 0,-1 0 1,1 1-1,-1 0 0,1 0 1,0 1-1,-1 0 0,1 0 1,-8 3-1,10-2 22,0-1 0,0 2 0,0-1 0,1 0 0,-1 1 0,0 0 0,1 0 0,0 1 1,-1-1-1,1 1 0,1 0 0,-1 0 0,1 0 0,-1 0 0,1 1 0,0-1 0,1 1 0,-1 0 0,1 0 0,0 0 0,0 0 0,0 0 0,1 0 0,0 0 0,0 1 0,0 6 1,1-9-51,0 0 1,0 0 0,0 1-1,0-1 1,1 0 0,-1 0-1,1 0 1,0 0 0,0 0-1,0-1 1,1 1 0,-1 0 0,1 0-1,-1-1 1,1 1 0,0-1-1,0 1 1,0-1 0,0 0-1,0 0 1,1 1 0,-1-2-1,1 1 1,-1 0 0,1-1 0,0 1-1,-1-1 1,1 1 0,0-1-1,0 0 1,0-1 0,0 1-1,0 0 1,4-1 0,14 4-485,0-2 1,0 0-1,42-3 0,-38 0-457,45 0-2287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315 174 4946,'0'0'336,"0"0"150,0 0 1021,0 0-15,0-18-476,0-58-533,0 73-422,-1 0 1,1-1-1,-1 1 0,0 0 0,0 0 1,0 0-1,0 0 0,0 1 0,-1-1 1,1 0-1,-1 0 0,0 1 1,0-1-1,0 1 0,0 0 0,0-1 1,0 1-1,-1 0 0,1 0 0,-1 0 1,1 1-1,-1-1 0,0 1 1,-3-2-1,-2 0-59,0 0 1,0 1 0,-1-1-1,1 2 1,-17-2-1,15 2-28,0 0 0,0 1 0,0 0 0,0 1-1,0 0 1,1 1 0,-1 0 0,0 0 0,1 1-1,-12 5 1,16-5 31,0 0 1,-1 0-1,1 1 0,1 0 0,-1 0 0,1 1 1,-1-1-1,1 1 0,0 0 0,1 0 0,-1 0 0,1 0 1,0 1-1,0-1 0,1 1 0,0 0 0,-3 9 1,2-6 8,1 0 1,0 0 0,0 1 0,1-1-1,0 1 1,1-1 0,0 1 0,0 0-1,1-1 1,3 16 0,-2-19-9,0 0 0,1 0 0,-1 0 0,1 0 0,0-1 0,0 1 0,1-1 0,0 0 0,0 0 0,0 0 0,0-1 0,1 1 0,0-1 0,0 0 0,0 0 0,10 5 0,1-2-309,0-1 0,1 0 0,-1-1 0,1-1 0,0 0 0,1-2 0,-1 0 1,0 0-1,1-2 0,-1 0 0,1-1 0,18-4 0,24-9-2296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7619,'0'0'534,"0"0"-235,0 0 229,0 0 128,-1 20-327,0 0-206,1 1 1,1 0 0,1 0 0,1 0 0,0-1 0,2 1 0,0-1 0,14 32 0,-10-34-91,1-1 0,0-1 0,2 0 0,0 0 0,23 22 0,-31-32-55,1-2 0,0 1 0,1-1 0,-1 1 0,1-1 0,0-1 0,0 1-1,0-1 1,0 0 0,1-1 0,-1 1 0,1-1 0,-1-1 0,1 1 0,0-1 0,0 0 0,0-1 0,0 1 0,10-2 0,-13 0-77,-1-1 0,0 1 0,1-1 0,-1 1 0,0-1 0,0 0 1,0-1-1,0 1 0,-1 0 0,1-1 0,0 0 0,-1 1 0,0-1 0,0 0 0,0 0 0,0 0 0,0-1 0,1-3 1,4-8-572,-1 1 1,8-29 0,5-41-1077,-14 26 4572,2 62-809,1 10-1856,1 0 0,1-1 0,-1 0-1,2 0 1,17 16 0,-23-25-391,1 1 1,1-1-1,-1 0 0,0-1 0,1 0 1,0 0-1,0 0 0,0-1 1,0 0-1,0 0 0,0 0 0,0-1 1,1 0-1,12-1 0,6 0-2550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2513,'0'0'5549,"0"0"-4052,-1 15-1276,1 20-80,1 1 0,2-1 0,2-1 0,12 53 0,-11-66-76,0 1 1,1-2 0,1 1-1,1-1 1,0 0 0,2-1-1,0 0 1,2-1-1,16 19 1,-28-35-87,1 0 0,0 0 1,0 0-1,-1 0 0,2 0 0,-1-1 0,0 1 1,0-1-1,0 1 0,1-1 0,-1 0 0,1 0 1,-1 0-1,1 0 0,-1 0 0,1-1 0,-1 1 0,1-1 1,0 0-1,-1 0 0,1 0 0,-1 0 0,5-1 1,-3 0-58,-1-1 0,1 1 0,-1-1 0,1 0 0,-1 0 0,0-1 1,0 1-1,0-1 0,0 1 0,0-1 0,-1 0 0,1 0 1,4-7-1,2-5-172,-1-1 1,0 0-1,-1 0 0,-1 0 1,8-32-1,-13 53 554,0 1 0,0-1 0,0 1 0,1-1 0,-1 0 0,1 0 0,1 1 0,-1-1-1,7 8 1,-5-4-338,2-1 0,-1 0 0,1 0 1,0 0-1,0-1 0,10 8 0,-13-13 1,0 1 0,1-1 1,0 0-1,0 0 0,-1 0 1,1 0-1,0-1 0,1 1 1,-1-1-1,0 0 0,0 0 1,0-1-1,1 1 0,-1-1 1,0 0-1,1 0 0,-1-1 1,0 1-1,0-1 0,1 0 1,-1 0-1,0 0 0,0-1 0,0 1 1,0-1-1,0 0 0,-1 0 1,7-5-1,-4 3-110,0-1 0,-1 0 0,0 0 0,0-1 0,-1 1 0,0-1-1,0 0 1,0 0 0,0-1 0,-1 1 0,0-1 0,-1 0 0,1 0 0,-1 1 0,-1-1 0,2-10-1,-2 9-49,0 1-1,0-1 0,-1 0 0,0 1 0,-1-1 0,0 0 0,0 1 0,-1-1 1,0 0-1,0 1 0,0 0 0,-1 0 0,-5-10 0,5 13 293,0 0 0,0 1-1,0-1 1,-1 1 0,0-1 0,0 1-1,1 0 1,-2 0 0,1 1 0,0-1 0,0 1-1,-1 0 1,0 0 0,1 1 0,-1-1-1,0 1 1,0 0 0,1 0 0,-1 1-1,0-1 1,0 1 0,-6 0 0,10 0-94,1 0 1,-1 0 0,0 0-1,1 0 1,-1 0 0,0 0 0,1 0-1,-1 0 1,0 1 0,1-1-1,-1 0 1,0 0 0,1 1 0,-1-1-1,0 0 1,1 1 0,-1-1 0,1 0-1,-1 1 1,1-1 0,-1 1-1,1-1 1,-1 1 0,1-1 0,-1 1-1,1-1 1,0 1 0,-1 0-1,1-1 1,0 1 0,-1 0 0,1-1-1,0 1 1,0 0 0,0-1-1,0 1 1,0 0 0,-1-1 0,1 1-1,0 0 1,1-1 0,-1 1 0,0 0-1,0-1 1,0 1 0,0 0-1,0-1 1,1 1 0,-1 0 0,0-1-1,1 1 1,-1-1 0,0 1-1,1 0 1,-1-1 0,1 1 0,-1-1-1,1 1 1,1 3 1,1 0 1,-1-1-1,1 1 0,-1-1 1,1 0-1,0 0 0,0 0 1,1 0-1,3 2 0,92 36 163,-82-36-107,0 1 1,0 0-1,0 2 0,-1 0 1,0 0-1,-1 1 0,0 1 1,-1 1-1,20 17 0,-31-24-44,0 0 0,1-1 0,-1 0 0,1 1 0,0-1 0,0-1 0,1 1 0,-1-1-1,0 1 1,1-1 0,-1-1 0,1 1 0,0 0 0,0-1 0,0 0 0,-1 0-1,1-1 1,0 1 0,0-1 0,0 0 0,0-1 0,0 1 0,0-1 0,0 0 0,0 0-1,0 0 1,-1-1 0,7-2 0,-3 0-181,0 0 0,-1 0 0,1-1 0,-1 0 0,0-1 0,-1 1 0,1-1 0,-1 0 1,0-1-1,-1 0 0,0 0 0,0 0 0,0 0 0,-1-1 0,5-10 0,-9 17 245,1 1 0,-1-1 0,1 1-1,-1-1 1,0 1 0,1-1 0,-1 1 0,1-1 0,-1 1 0,1-1 0,-1 1 0,1-1 0,0 1 0,-1 0-1,1-1 1,-1 1 0,1 0 0,0 0 0,-1-1 0,1 1 0,0 0 0,-1 0 0,1 0 0,0 0-1,0 0 1,-1 0 0,1 0 0,0 0 0,-1 0 0,1 0 0,0 0 0,-1 1 0,1-1 0,0 0 0,0 1-1,31 14-192,-14-6 483,-1-4-314,0-1 0,1-1 1,-1-1-1,0 0 0,1-1 1,0-1-1,-1 0 1,1-2-1,-1 0 0,0-1 1,1 0-1,-1-2 0,-1 0 1,1 0-1,26-15 0,-36 16-60,-1 0-1,1-1 1,-1 0-1,0-1 1,-1 1-1,0-1 0,1 0 1,4-9-1,-8 13-50,-1 0 1,1 0-1,-1 0 0,0-1 0,0 1 0,0 0 0,0 0 1,-1-1-1,1 1 0,0 0 0,-1-1 0,0 1 0,0-1 1,1 1-1,-1 0 0,-1-1 0,1 1 0,0-1 0,0 1 1,-1 0-1,0-1 0,1 1 0,-1 0 0,0-1 0,0 1 1,0 0-1,0 0 0,-1 0 0,1 0 0,-1 0 0,-2-3 1,-5-1-95,1 0 0,-1 1 0,1 0 1,-2 0-1,1 1 0,0 0 0,-1 1 0,1 0 1,-1 1-1,0 0 0,0 0 0,-14 0 1,-13 0 437,1 1 1,-40 5 0,74-4-233,1 0 0,-1 0-1,1 0 1,-1 0 0,1 0 0,-1 1-1,1-1 1,-1 1 0,1-1 0,-1 1-1,1-1 1,0 1 0,-1 0 0,1 0-1,0 0 1,-1 0 0,1 0 0,-2 1-1,3-1-35,0 0-1,-1 0 0,1 0 1,0 0-1,-1 0 0,1 0 0,0 0 1,0 0-1,0 0 0,0 0 1,0 0-1,0 0 0,0 0 0,0 0 1,0 0-1,1 0 0,-1 0 1,0-1-1,1 1 0,-1 0 1,1 1-1,1 2-7,1 0 0,0 0 0,-1 0 0,1 0 0,1-1 1,-1 1-1,0-1 0,1 0 0,6 5 0,18 9 61,105 70-54,-113-72-18,-2 0-1,0 2 1,-1 0-1,25 34 1,-18-19 249,-2 1 0,-2 1 0,-1 2 0,-1-1 0,-3 2 0,0 0 1,11 52-1,-40-196-2552,5-1 0,4-144 0,6 241 2307,-1 0-1,1-1 1,1 1 0,0 0 0,1 1 0,0-1-1,0 0 1,1 1 0,6-12 0,-7 18 90,-1-1 1,1 1 0,0 0-1,0 0 1,1 0-1,-1 0 1,1 1-1,0-1 1,0 1-1,0 0 1,1 0 0,-1 0-1,0 1 1,1-1-1,0 1 1,0 0-1,0 1 1,0-1 0,0 1-1,0 0 1,10-1-1,-11 2 57,1 0-1,-1 0 0,1 0 1,0 0-1,-1 1 0,1 0 1,-1 0-1,1 0 0,-1 0 1,1 1-1,-1 0 0,0 0 1,0 0-1,0 0 0,0 1 1,0 0-1,0-1 0,-1 1 1,1 0-1,-1 1 0,0-1 1,0 1-1,0-1 0,0 1 1,3 8-1,0-1 58,-2 1 0,0-1 0,0 1 1,-1-1-1,-1 1 0,0 0 0,0 1 1,-1-1-1,-1 13 0,0-22-182,-1 1 0,1 0-1,-1 0 1,0 0 0,0 0 0,-1-1-1,1 1 1,-1-1 0,0 1 0,0-1-1,0 1 1,0-1 0,-1 0 0,1 0 0,-1 0-1,0 0 1,1-1 0,-1 1 0,-1-1-1,1 0 1,0 0 0,-1 0 0,1 0-1,-1 0 1,1-1 0,-1 1 0,0-1 0,1 0-1,-6 1 1,-11 2-295,0 0 1,0-1-1,0-1 1,-27-1-1,44-1 98,1 0 0,-1 1 0,0-1 0,1-1 0,-1 1-1,0 0 1,1-1 0,-1 1 0,0-1 0,1 0 0,-1 0 0,1 0 0,-1 0-1,1 0 1,-1 0 0,1-1 0,0 1 0,0-1 0,0 0 0,0 0 0,0 0-1,0 0 1,0 0 0,1 0 0,-1 0 0,1 0 0,-1-1 0,1 1 0,0 0-1,0-1 1,0 1 0,0-1 0,0 0 0,1 1 0,-1-1 0,1 0 0,0 1-1,-1-1 1,1 0 0,1-4 0,-1-28-1888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4738,'0'0'3842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3121,'0'0'838,"0"0"341,0 0 417,0 0-593,0 0-678,3 21-119,5 25 325,1 1-1,26 71 1,-28-98-403,1 0-1,2-1 0,0-1 1,13 20-1,-17-30-118,0-1 1,0 1-1,1-1 0,0 0 1,0-1-1,0 0 0,1 0 1,0 0-1,0-1 0,12 5 1,-17-8-109,1 0 0,-1-1 0,1 1 1,0-1-1,-1 0 0,1 0 0,0-1 1,0 1-1,0-1 0,0 0 0,0 0 1,0 0-1,-1 0 0,1-1 1,0 0-1,0 1 0,0-1 0,-1-1 1,6-1-1,-5 1-78,-1-1 0,0 1 0,-1-1-1,1 0 1,0 1 0,-1-1 0,1 0 0,-1 0 0,0-1 0,0 1-1,-1 0 1,1-1 0,0 1 0,-1-1 0,0 0 0,0 1 0,0-1 0,0 0-1,0-5 1,6-80-3275,-10 41 3582,-9 9 4940,12 39-3619,0 0-717,0 0-566,0 2-196,-1 1-1,1 0 1,0-1 0,0 1-1,0 0 1,1-1 0,-1 1 0,1 0-1,0 3 1,1 0-9,1-1 0,-1 1 0,1-1-1,0 0 1,0 0 0,1 0 0,0 0 0,-1-1-1,2 1 1,-1-1 0,0 0 0,1 0 0,0 0 0,0-1-1,0 0 1,0 0 0,0 0 0,1-1 0,-1 1-1,8 1 1,-4-1-337,0-1 1,1 0-1,-1 0 0,1-1 0,0 0 0,-1-1 1,1 0-1,0 0 0,-1-1 0,1 0 0,18-6 1,6-9-2237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1 411 912,'0'0'1655,"0"0"-31,0 0-538,0 0-528,0 0-171,6 7-163,-1-1-186,0 0 1,1 0 0,0-1 0,0 0-1,1 0 1,12 7 0,-16-11-71,0 1 1,0 0 0,0-1-1,0 0 1,0 0 0,1 0-1,-1 0 1,1 0-1,-1-1 1,0 1 0,1-1-1,-1 0 1,1 0-1,-1 0 1,1-1 0,-1 1-1,1-1 1,-1 0-1,0 0 1,1 0 0,-1 0-1,4-3 1,-4 1 105,1-1 0,-1 0 0,0 0 0,0-1 0,-1 1 1,1 0-1,-1-1 0,0 0 0,0 0 0,1-5 0,-1 4 187,0 0 1,1 0-1,-1 0 0,1 0 0,0 1 0,1-1 1,0 1-1,4-5 0,-8 9-234,1 1 1,0-1-1,0 0 1,0 1-1,-1-1 1,1 1-1,0 0 1,0-1-1,0 1 1,0 0-1,0 0 1,0-1-1,0 1 1,0 0-1,0 0 1,0 0-1,-1 0 1,1 0-1,0 0 1,0 0-1,0 1 1,2 0-1,0 0-56,0 0 0,0 1 0,-1 0 0,1 0 0,-1 0 0,1 0 0,-1 0 0,0 0 0,1 1 0,1 3 0,18 23 523,-2 1 1,-1 1 0,30 66 0,26 110 2221,-60-162-2313,-3 1 0,-2 0 0,-1 1 0,-3 0-1,1 67 1,-8-110-394,1 0 1,-1 1-1,0-1 0,0 0 0,0 0 0,-1 0 1,1 0-1,-1 0 0,0 0 0,0 0 0,0 0 1,-1-1-1,1 1 0,-1-1 0,0 0 0,0 0 0,0 0 1,-1 0-1,1 0 0,-1-1 0,1 1 0,-1-1 1,0 0-1,0 0 0,0 0 0,-6 1 0,1 0-61,0 0-1,0-1 0,0 0 1,-1-1-1,1 0 0,-1 0 1,1-1-1,-1 0 0,1-1 0,-1 0 1,-12-3-1,18 3-26,-1-1 1,1 0-1,-1 0 0,1-1 0,0 1 1,0-1-1,0 0 0,1 0 1,-1 0-1,1 0 0,-1 0 0,1-1 1,0 0-1,0 0 0,1 0 0,-1 0 1,1 0-1,0 0 0,0-1 0,0 1 1,1-1-1,-1 1 0,0-8 1,-2-10-83,1 0 0,0 0 1,2-37-1,1 55 188,1-12 73,0 1-1,0-1 1,2 1 0,0-1 0,1 1 0,0 0-1,1 0 1,1 1 0,0-1 0,1 1-1,15-21 1,6-3-266,1 1 0,53-49 0,-36 38-941,-30 31 860,-2 0 0,0-1 0,-1-1 0,-1 0 0,0 0 0,-2-1 0,0 0 0,-1-1 0,-2 0 0,0-1 0,-1 0 0,-1 0 0,-1 0 1,-1 0-1,1-32 0,-2-124 602,-2 126 1947,0 52-1472,0 0-529,0 35-272,-1 22-67,0 0 185,12 109-1,-8-149-136,0-1-1,1 1 1,0-1 0,2 0-1,0-1 1,0 1 0,2-1-1,0-1 1,0 1 0,2-1 0,12 16-1,-18-27-108,0 1-1,-1-1 0,1 0 1,1 0-1,-1 0 0,0 0 1,1-1-1,-1 0 0,1 0 1,-1 0-1,10 2 0,-11-3-198,0-1 0,0 1 0,0-1 0,0 0-1,0 0 1,0 0 0,0 0 0,0-1 0,-1 1-1,1-1 1,0 0 0,0 0 0,5-2 0,17-19-2880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4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5955,'0'0'1150,"0"0"1347,0 0-155,0 0-1307,-1 5-584,-4 21-444,2 1 0,0 0 0,2 0 0,3 40 0,-1-55 15,1 0-1,0 0 1,0 0-1,1 0 1,1-1-1,0 1 1,0-1-1,1 0 1,0 0-1,1-1 1,1 1-1,11 14 1,-12-19-48,0-1 1,1 1-1,-1-1 1,1-1-1,0 1 1,0-1-1,0-1 1,1 1-1,-1-1 1,1 0-1,0-1 1,0 0-1,0 0 1,0-1-1,0 0 1,1 0-1,-1-1 1,0 0-1,0 0 1,0-1-1,1 0 0,-1 0 1,0-1-1,0 0 1,9-4-1,-9 3-99,0 0-1,-1-1 1,1 0-1,-1 0 1,0 0-1,0-1 1,0 0-1,-1 0 1,1-1-1,-1 1 1,-1-2-1,1 1 1,-1 0-1,0-1 0,0 0 1,-1 0-1,0-1 1,-1 1-1,1-1 1,-1 0-1,-1 0 1,1 0-1,-1 0 1,1-14-1,-3 21 112,1-11 54,-1 1 0,0-1 0,0 0 0,-5-23 0,5 33 98,-1 0 0,1 0 0,-1 0 0,1 0 1,-1 0-1,0 0 0,0 0 0,0 0 1,0 0-1,-1 0 0,1 0 0,0 1 1,-1-1-1,1 1 0,-1-1 0,0 1 1,1-1-1,-1 1 0,0 0 0,0 0 1,0 0-1,0 0 0,0 0 0,0 0 0,0 0 1,0 1-1,0-1 0,0 1 0,0 0 1,-1-1-1,1 1 0,0 0 0,0 0 1,-4 1-1,5 0-118,-1-1 0,1 1 1,0 0-1,-1-1 0,1 1 0,0 0 1,0 0-1,0 0 0,0 0 0,0 0 1,0 0-1,0 0 0,0 1 1,0-1-1,0 0 0,1 0 0,-1 1 1,0-1-1,1 1 0,-1-1 0,1 0 1,0 1-1,-1 1 0,-7 39 136,8-42-153,-1 13 31,-1 0-1,2 0 0,0 0 0,0 0 1,1 0-1,1 0 0,5 19 0,-5-25-13,1 0 0,-1-1 0,2 1-1,-1-1 1,1 0 0,0 0 0,0 0-1,1 0 1,-1-1 0,1 0-1,0 0 1,1 0 0,-1-1 0,1 1-1,8 3 1,0-1-47,0 0-1,0-1 1,0-1 0,0-1-1,1 0 1,0 0 0,0-2-1,16 2 1,1-2-856,0-2 0,58-6 0,-60-1 415,-29 6 335,0 0 1,-1 1-1,1-1 1,0 0 0,0 0-1,0 0 1,-1 0 0,1 0-1,0 0 1,-1 0-1,1 0 1,-1 0 0,1 0-1,-1 0 1,0 0-1,1 0 1,-1-1 0,0 1-1,0 0 1,0 0 0,0 0-1,0-2 1,0-10-3923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3265,'0'0'-1021,"0"0"1549,0 0-40,3 15 102,23 82 706,28 119 1145,-43-150-1863,19 82 469,-30-148-1040,0 0 0,0 0 0,0 0-1,0 1 1,0-1 0,0 0 0,-1 0-1,1 0 1,0 0 0,0 1 0,0-1-1,0 0 1,0 0 0,0 0 0,0 0 0,-1 0-1,1 1 1,0-1 0,0 0 0,0 0-1,0 0 1,-1 0 0,1 0 0,0 0-1,0 0 1,0 0 0,0 0 0,-1 0 0,1 0-1,0 0 1,0 0 0,0 0 0,-1 0-1,1 0 1,0 0 0,0 0 0,0 0-1,-1 0 1,1 0 0,0 0 0,0 0 0,0 0-1,0 0 1,-1 0 0,1 0 0,0 0-1,0-1 1,-22-5-231,-33-16-712,37 15 795,-5-3 10,-1 2 0,0 0 1,-1 2-1,1 0 0,-1 2 0,-38-2 1,62 9 179,1 0 0,-1 0 0,0 0 0,1 1 0,0-1 0,0 0 0,0 0 0,0 6 0,1-5 33,-2 1-44,2 0 0,-1 0 0,1 1 0,0-1 0,0 0 0,0 0 0,1 0 0,-1 0 0,1 0 0,1 0 0,-1-1 0,1 1 0,-1-1 0,1 1 0,6 5 0,-3-4 0,0-1 0,0 0 0,0 0 0,1-1 0,0 1 0,0-2 0,0 1 0,0-1 0,11 4 0,3-1 41,0-2 1,0 0-1,0-1 1,1-1-1,-1-1 1,41-3-1,-51 0-204,-1 0 0,0 0-1,0-1 1,-1 0-1,1-1 1,-1 0 0,1 0-1,-1-1 1,-1-1-1,1 1 1,-1-1 0,0-1-1,0 0 1,-1 0-1,1 0 1,-2-1 0,1 0-1,-1 0 1,0-1-1,-1 1 1,0-1 0,0-1-1,-1 1 1,-1-1 0,1 1-1,-1-1 1,-1 0-1,0 0 1,0 0 0,-1-1-1,0-13 1,-1 20-2,-2-37-668,2 40 874,0 0 0,0 0 0,0 0 0,0 0 0,0-1 0,-1 1 1,1 0-1,0 0 0,-1 0 0,1 0 0,0 0 0,-1 0 0,0 0 0,1 0 0,-1 0 1,1 1-1,-1-1 0,0 0 0,0 0 0,1 0 0,-1 1 0,0-1 0,0 0 0,0 1 1,0-1-1,0 1 0,0-1 0,0 1 0,-2-1 0,3 1 457,0 10-463,0 1-1,0 0 1,1-1-1,1 1 1,0 0-1,0-1 0,1 0 1,6 16-1,-6-21-43,0 0 0,0-1-1,0 0 1,1 1 0,-1-1 0,1 0-1,0-1 1,0 1 0,1-1 0,-1 0-1,1 0 1,0 0 0,-1 0 0,1-1-1,0 0 1,1 0 0,-1 0 0,9 1-1,-6-1-20,0 0 0,0 0 0,0-1-1,1 0 1,-1-1 0,0 0 0,1 0-1,-1-1 1,0 0 0,1 0 0,-1-1 0,0 0-1,0 0 1,0-1 0,-1 0 0,1-1-1,-1 1 1,1-1 0,-1-1 0,9-7 0,-9 5-247,0 0 0,0 0 0,-1-1 0,0 0 0,-1 0 0,1-1 0,-2 1 0,1-1 1,-1 0-1,-1-1 0,1 1 0,-2-1 0,1 1 0,-1-1 0,-1 0 0,1-19 0,-3-11-117,1 20 3263,2 42-1514,0-14-1274,-1 0 0,1 0 1,1-1-1,0 1 1,0 0-1,0-1 0,1 1 1,0-1-1,1 0 1,-1-1-1,2 1 1,-1-1-1,0 0 0,9 7 1,-11-10-313,1 1 0,0-1 1,0 0-1,0 0 0,0 0 1,0-1-1,1 1 0,-1-1 1,1 0-1,-1 0 0,1-1 1,0 0-1,0 1 0,0-2 1,0 1-1,0 0 1,0-1-1,0 0 0,0 0 1,0-1-1,-1 1 0,1-1 1,0 0-1,9-3 0,6-12-3323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7299,'0'0'64,"0"0"230,0 0 522,0 0-485,0 0-160,9 15 370,2 4-423,0-1-1,2-1 1,0 1-1,19 17 0,-25-28-99,0-1-1,0 1 1,1-1-1,0 0 0,0-1 1,0 0-1,0-1 1,1 1-1,0-1 1,0-1-1,0 0 0,0 0 1,1-1-1,12 2 1,-14-4-123,1 0 1,-1 0-1,1 0 1,-1-1-1,1-1 1,-1 1-1,0-2 1,1 1-1,-1-1 1,0 0-1,13-7 1,-15 6-19,-1 1 1,0-1 0,0 0 0,-1 0-1,1-1 1,-1 1 0,0-1 0,0 0-1,0 0 1,-1 0 0,0-1-1,0 1 1,0-1 0,-1 0 0,1 0-1,-1 0 1,1-6 0,0-42 492,-3 36 2717,0 18-2740,0 14-27,-1 0-225,2 1 0,0-1 0,0 0 0,1 0 0,1 0 0,8 24 0,-9-33-71,0 0 0,1 0 0,-1 0 0,1-1 0,0 1-1,1-1 1,-1 0 0,1 0 0,-1 0 0,1 0 0,0-1 0,1 0 0,-1 0-1,1 0 1,-1 0 0,1 0 0,0-1 0,0 0 0,0 0 0,0 0 0,0-1-1,6 1 1,2-1-47,0 0 0,-1-1 0,1-1 0,0 0 0,-1 0 0,1-1 0,-1-1 0,0 0-1,1-1 1,-1-1 0,-1 1 0,1-2 0,-1 0 0,0 0 0,0-1 0,-1 0 0,1-1 0,-2 0 0,1 0-1,-1-1 1,-1-1 0,1 1 0,-2-2 0,1 1 0,-2-1 0,1 0 0,-1 0 0,5-16 0,-9 19-55,0 0 0,-1-1 1,0 1-1,-1-15 0,-7-3 571,6 25-436,1 0 1,-1 1-1,0-1 1,1 1-1,-1-1 1,1 1-1,-1-1 0,0 1 1,0 0-1,1-1 1,-1 1-1,0 0 1,0 0-1,1-1 1,-1 1-1,0 0 0,0 0 1,0 0-1,0 0 1,1 0-1,-1 0 1,0 0-1,0 0 0,0 0 1,1 1-1,-1-1 1,0 0-1,0 0 1,0 1-1,-1 0-46,1 1-1,-1-1 1,1 1-1,-1-1 1,1 1 0,0 0-1,-1-1 1,1 1-1,0 0 1,0 0-1,0 0 1,1 0 0,-1 0-1,0 0 1,1 0-1,-1 0 1,1 0-1,-1 3 1,-3 40 255,3-38-217,1 0 1,0 1-1,1-1 1,0 0-1,0 0 1,0 0-1,1 0 0,0 0 1,0-1-1,1 1 1,5 10-1,-5-13-54,0 0 0,0-1-1,0 1 1,0-1 0,1 0 0,0 0-1,0 0 1,0 0 0,0-1 0,0 1 0,0-1-1,0 0 1,1 0 0,-1-1 0,1 1-1,0-1 1,-1 0 0,9 1 0,-6-1-368,0 0 1,0 0-1,0-1 1,0 0 0,0 0-1,0 0 1,0-1-1,0 0 1,-1-1 0,1 1-1,13-6 1,2-15-2963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9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8324,'0'0'496,"0"0"-128,0 0 2417,0 0-1280,0 0-1425,0 0-160,-93 52 32,60-9 48,4 4-208,10-2-704,5-6-1730,4-8-1503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3986,'0'0'-8,"0"0"787,7 19 248,-1-5-931,14 37 222,2 0 0,3-1 0,50 75 1,-72-124-693,-2-10-79,-2 7 373,1 0-1,0 0 0,-1 1 0,1-1 0,-1 0 0,1 1 0,-1-1 1,0 1-1,0-1 0,0 0 0,0 1 0,0 0 0,-1-2 0,-24-14-1159,-10 2-601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58 448,'0'0'1099,"0"0"334,0 0 98,0 0-509,-12 18-408,-38 58 45,48-72-610,0-1 1,1 0-1,-1 1 1,1-1-1,0 1 0,0-1 1,0 1-1,0 0 1,0 0-1,1-1 1,0 1-1,0 0 1,0 0-1,0-1 0,0 1 1,1 0-1,0 0 1,0-1-1,0 1 1,0 0-1,0-1 1,1 1-1,-1-1 1,1 0-1,0 0 0,0 1 1,1-1-1,-1 0 1,0-1-1,1 1 1,0 0-1,0-1 1,0 1-1,0-1 0,4 2 1,3 3 105,1-1 1,1 0 0,-1-1-1,1 0 1,-1 0-1,1-2 1,1 1-1,16 1 1,-5-3-23,1 0 1,0-2-1,0-1 1,-1-1-1,1-1 0,0-1 1,42-13-1,-50 11-149,-1 0-1,1-1 0,-1 0 1,-1-1-1,1-1 0,-2-1 0,1 0 1,-1-1-1,-1 0 0,1-1 1,18-23-1,-29 31-55,0 0 0,0 0 1,-1 0-1,0 0 0,1 0 0,-2-1 1,1 1-1,0-1 0,-1 1 0,0-1 0,0 1 1,0-1-1,0 0 0,-1 0 0,0 1 0,0-1 1,0 0-1,-1 0 0,0 1 0,0-1 1,-2-8-1,1 9 67,0 1 0,0-1 1,0 1-1,0-1 0,-1 1 0,1 0 1,-1 0-1,0 0 0,0 0 1,0 0-1,0 1 0,-1-1 0,1 1 1,-1 0-1,1 0 0,-1 0 0,0 1 1,1-1-1,-1 1 0,0 0 1,0 0-1,0 0 0,0 1 0,0-1 1,-6 1-1,6 0 71,0 0 0,-1 0 0,1 0 0,0 0 0,0 1 0,-1 0 0,1 0 0,0 0 0,0 0 0,0 1 1,0 0-1,0 0 0,0 0 0,1 0 0,-1 0 0,1 1 0,-5 3 0,4-1 97,-1 0 1,1 1-1,0-1 0,1 1 0,-1 0 1,1 0-1,0 0 0,1 0 1,0 1-1,-3 7 0,3-6-71,0-1-1,1 0 1,-1 0-1,1 1 1,1-1 0,-1 0-1,1 1 1,0-1-1,1 1 1,0-1-1,0 0 1,1 1-1,4 12 1,-3-15-124,-1 0 0,1-1 0,0 0 0,0 0 0,1 0 0,0 0 0,-1 0 0,1-1 0,0 1 1,0-1-1,1 0 0,-1 0 0,1-1 0,0 0 0,-1 1 0,1-1 0,0-1 0,0 1 0,0-1 0,7 1 0,12 2-1212,0-2 0,41 0 1,-55-2 762,56 0-3172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4786,'0'0'1307,"0"0"-661,0 0 136,0 0 125,0 0-688,6 9-145,14 26 521,-9-14-391,0 0-1,2-1 1,0-1-1,1 1 0,1-2 1,1 0-1,21 18 1,-35-35-226,-1-1 0,1 1 0,-1 0 0,1-1 0,-1 1 0,1-1 0,0 1 0,-1-1 0,1 0 0,0 0 0,-1 0 0,1 0 0,-1 0 0,1 0 0,0 0 1,-1 0-1,1-1 0,0 1 0,-1 0 0,1-1 0,-1 0 0,1 1 0,-1-1 0,1 0 0,-1 0 0,0 0 0,1 0 0,-1 0 0,0 0 0,0 0 0,1 0 0,0-3 0,38-48-1380,-32 41 970,9-19-598,-15 23 1024,1 1 0,1 0-1,-1 0 1,1 0 0,0 1-1,0 0 1,0-1 0,1 1 0,-1 1-1,8-6 1,-11 9 183,1 1 0,0-1 0,0 1 0,0-1 0,-1 1 0,1 0 0,0 0 0,0 0 0,0 0 0,0 0 0,-1 0 0,1 0 0,0 1 0,0-1 0,0 1 0,-1-1 0,1 1 0,0 0 0,-1-1 0,1 1 0,-1 0 0,1 0 0,1 2 0,38 34 224,-19-16-90,-17-17-462,-1-1 1,1 1 0,0-1-1,0-1 1,1 1-1,-1-1 1,1 0 0,-1 0-1,1 0 1,-1-1 0,1 0-1,0 0 1,9 0 0,10-1-3124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7251,'0'0'1521,"0"0"-1521,0 0-304,0 0-1537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6723,'0'0'5072,"19"0"-4619,129 0-87,-146-1-359,0 1 0,1-1 1,-1 1-1,0-1 0,0 0 0,0 1 0,1-1 1,-1 0-1,0 0 0,0-1 0,0 1 1,0 0-1,-1-1 0,1 1 0,0-1 1,-1 1-1,1-1 0,-1 0 0,1 0 1,-1 0-1,0 0 0,0 0 0,0 0 1,0 0-1,0 0 0,0 0 0,-1 0 1,2-4-1,0-4-408,1 0 1,-2-1-1,1 0 1,-1-15-1,-1 23 356,-1 1 0,1 0 0,-1 0 1,1 0-1,-1 0 0,0 0 0,0 0 0,0 0 0,0 0 0,0 0 1,-1 1-1,1-1 0,0 0 0,-1 1 0,1-1 0,-1 0 0,0 1 1,1 0-1,-1-1 0,0 1 0,0 0 0,0 0 0,0 0 0,0 0 1,0 1-1,0-1 0,-5-1 0,1 1 130,0-1 0,0 1-1,0 0 1,0 1 0,0-1 0,0 1-1,0 0 1,-1 1 0,-8 1 0,13-1-29,0 0 0,-1 0 1,1 0-1,0 0 0,0 1 1,0-1-1,0 1 0,1-1 1,-1 1-1,0 0 0,1 0 1,-1 0-1,1 0 0,0 0 1,-1 0-1,1 0 0,0 0 1,0 0-1,0 0 0,1 1 1,-1-1-1,1 0 0,-1 1 1,1-1-1,0 3 0,-2 8 299,1 0 0,1 0 0,1 15 0,0-24-315,0 0 1,0 0 0,0 1-1,0-1 1,1 0-1,-1 0 1,1-1-1,0 1 1,0 0 0,1-1-1,-1 1 1,1-1-1,0 1 1,0-1 0,0 0-1,0 0 1,1-1-1,-1 1 1,1-1 0,-1 1-1,1-1 1,0 0-1,0-1 1,5 3 0,0-1-286,1 0 1,-1 0-1,1-1 1,0 0-1,-1-1 1,1 0-1,0 0 1,0-1-1,18-2 1,0-5-2659</inkml:trace>
  <inkml:trace contextRef="#ctx0" brushRef="#br0" timeOffset="1">141 0 12038,'0'0'0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4002,'0'0'469,"0"0"1364,19-3 288,63-11-333,-76 13-1723,0 0 0,1 0 0,-1-1 0,0 0 0,-1-1 0,1 1 1,0-1-1,-1 0 0,1 0 0,-1-1 0,0 0 0,0 0 0,0 0 0,-1 0 1,0-1-1,1 0 0,-2 1 0,1-2 0,0 1 0,-1 0 0,0-1 0,0 1 1,-1-1-1,0 0 0,0 0 0,0 0 0,0 0 0,-1 0 0,0-1 1,-1 1-1,1 0 0,-1-1 0,-1-11 0,0 16-41,-1 0 1,1 0-1,0-1 1,-1 1-1,1 0 1,-1 0-1,1 0 1,-1 1-1,0-1 0,0 0 1,0 1-1,0-1 1,0 1-1,0-1 1,0 1-1,-1 0 1,1 0-1,0 0 0,-1 0 1,1 1-1,-1-1 1,1 0-1,-1 1 1,1 0-1,-1 0 1,1 0-1,-1 0 0,1 0 1,-1 0-1,0 1 1,1-1-1,-1 1 1,1-1-1,0 1 1,-1 0-1,-3 2 0,1 2 85,-1 1 0,1 0 0,0-1 0,1 2 0,0-1 0,0 0 0,0 1 0,1 0 0,0 0 0,0 0-1,0 0 1,1 0 0,-2 12 0,1-5 37,1 0 0,0 0 1,1 0-1,1 1 0,0-1 0,3 22 0,-2-32-148,0 0 0,1-1 0,-1 1 0,1 0 0,0-1 0,0 1 0,0-1 0,0 0 1,0 1-1,1-1 0,0 0 0,-1-1 0,1 1 0,0 0 0,0-1 0,1 1 0,-1-1 0,0 0 0,1 0 0,-1-1 0,1 1 0,0-1 0,0 1 0,-1-1 0,1 0 0,5 0 0,10 2-879,1 0 1,0-2-1,35-1 0,-53 0 738,58-3-4670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1072,'0'0'5907,"0"0"-5827,0 0-80,0 110 1441,0-41 144,5 6-1121,3-4-224,2-10 0,3-7-160,-1-13-80,-2-13 0,-1-9-368,-3-10-96,-4-7-1057,-2-2 160,0 0 529,4-19-2001,2-7-289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86 144,'0'0'2863,"0"0"-438,0 0-526,20 1-127,63 7-22,-78-6-1618,0 0 0,0 0 0,-1 1 0,1-1 0,0 1-1,-1 0 1,0 0 0,0 1 0,0-1 0,0 1 0,0 0 0,-1 0 0,0 0 0,1 0 0,-2 1 0,1-1 0,0 1-1,2 7 1,2 1-50,11 25 7,-15-30-119,1 0-1,-1 0 0,2 0 0,-1-1 0,1 1 0,0-1 0,6 7 0,-10-14-315,-1 0-265,0-17-203,0 15 776,-1-22 161,2 0 0,0-1-1,2 1 1,9-42 0,-10 60-185,0 0 0,1 0 1,-1 0-1,1 0 0,0 0 1,1 1-1,0-1 1,-1 1-1,2 0 0,-1 0 1,1 0-1,5-4 1,-5 5-329,0 1 0,1 0 1,-1 0-1,0 0 0,1 1 1,0 0-1,-1 0 0,1 1 1,9-2-1,8 0-4215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4034,'0'0'461,"0"0"1708,0 0 318,19-4-436,-8 2-1807,7-1 203,-1 0 0,0-2 0,0 0 0,0 0 0,0-2 0,-1 0 0,0-1-1,23-15 1,-37 22-418,-1 0 0,0 0 0,1 0 1,-1 0-1,0 0 0,0 0 0,1 0 0,-1-1 0,0 1 0,0 0 0,-1-1 0,1 1 0,0 0 0,0-1 0,-1 1 0,1-1 0,0 0 0,-1 1 0,0-1 0,1 1 0,-1-1 0,0 0 0,0 1 0,0-1 0,0 0 0,0 1 0,0-1 0,0 1 0,-1-1 0,1 0 0,-1 1 0,1-1 0,-1 1 0,1-1 0,-1 1 0,-1-2 0,0 1-73,0-1-1,0 1 1,0 0 0,-1 0-1,1 1 1,-1-1-1,1 0 1,-1 1-1,0 0 1,0-1-1,1 1 1,-1 0 0,0 0-1,0 1 1,0-1-1,0 1 1,0-1-1,-5 1 1,4 0 31,1 0 0,-1-1 1,1 2-1,-1-1 0,1 0 0,-1 1 1,1-1-1,0 1 0,-1 0 0,1 0 1,0 1-1,0-1 0,0 1 0,-1-1 1,2 1-1,-1 0 0,0 0 0,0 0 1,1 1-1,-1-1 0,1 1 0,-1-1 1,1 1-1,0 0 0,0 0 0,0 0 1,1 0-1,-1 0 0,1 0 0,0 0 1,-1 1-1,2-1 0,-1 0 0,0 1 1,0 5-1,-1 0 35,1 1 0,0-1 0,0 0 1,1 0-1,0 1 0,1-1 0,0 0 0,0 0 1,1 0-1,0 0 0,0 0 0,5 10 0,-4-14-34,-1-1-1,1 0 1,0 1 0,0-1-1,0 0 1,1-1 0,-1 1-1,1 0 1,0-1 0,0 0-1,0 0 1,1 0 0,-1-1-1,0 1 1,1-1 0,0 0-1,0-1 1,-1 1 0,1-1-1,0 1 1,0-2 0,0 1-1,10 0 1,-6-1-201,0 0-1,0 0 1,0-1 0,0 0 0,0-1-1,0 1 1,-1-2 0,1 1 0,-1-2-1,1 1 1,-1-1 0,0 0 0,0 0-1,-1-1 1,1 0 0,-1-1 0,0 0-1,0 0 1,6-7 0,7-12-874,-1 0 0,-2-1 0,0-1 1,14-32-1,-26 50 973,0-1 365,1 0 0,0 1-1,0-1 1,1 2-1,0-1 1,1 1 0,16-15-1,-18 19 196,1 0-1,-1 0 1,1 0 0,-1 1-1,1 0 1,0 0 0,0 1-1,1 0 1,-1 0 0,0 1-1,1 0 1,12-1 0,-8 2-13,0 0-1,0 0 1,0 1 0,0 1 0,0 0 0,0 1 0,0 0 0,20 9-1,-28-10-377,0 0 0,0 0 0,0 1 0,0 0-1,0 0 1,-1 0 0,1 1 0,-1-1-1,0 1 1,0-1 0,0 1 0,0 0-1,-1 0 1,0 1 0,1-1 0,-2 0 0,1 1-1,0-1 1,-1 1 0,0 0 0,0-1-1,0 1 1,-1 0 0,1 0 0,-2 6-1,1-7-112,-1 1 0,0-1 0,0 0 0,0 1 0,-1-1 0,1 0 0,-1 0 0,0 1 0,0-2 0,-1 1 0,1 0 0,-1 0 0,0-1 0,0 1 0,0-1 0,0 0 0,-1 0 0,1 0 0,-1 0 0,0-1 0,0 0 0,1 1 0,-2-1 0,1-1 0,-6 3 0,-12 4-1756,0 0 0,-1-2 0,-37 6 0,-22 0-5333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0 598 7123,'0'0'670,"0"0"-241,0 0 479,0 0 668,0 0-706,21-6-259,30-11-44,-1-2 0,-1-3 0,58-34 0,-87 43-589,0-1 1,0-1 0,-1-1-1,-1 0 1,-1-2 0,17-20 0,-26 28-195,-1-1 1,0 0 0,0 0-1,-2 0 1,1-1-1,-1 0 1,-1 0 0,0 0-1,0-1 1,-2 0 0,1 1-1,-2-1 1,1-16 0,-2 17-28,0 1 0,-1-1 0,-1 1 0,0-1 0,0 1 0,-7-20 0,7 27 196,0 0 1,0 0-1,0 0 1,0 0-1,-1 0 1,1 1-1,-1-1 0,0 1 1,0-1-1,-1 1 1,1 0-1,-1 0 1,1 1-1,-1-1 0,0 1 1,0 0-1,0 0 1,0 0-1,0 0 1,-6-1-1,9 3 43,0 0 0,-1-1 0,1 1 1,0 0-1,0 0 0,0 0 0,0 0 0,0 0 0,0 0 1,0 1-1,0-1 0,0 0 0,0 0 0,0 1 0,0-1 1,0 1-1,0-1 0,0 1 0,1-1 0,-1 1 1,0 0-1,0-1 0,0 1 0,1 0 0,-1-1 0,0 1 1,1 0-1,-1 0 0,0 0 0,1 0 0,-1 0 0,1 0 1,0 0-1,-1 0 0,1 0 0,0 0 0,-1 0 0,1 2 1,-5 48 176,5-38-120,-3 58 544,3 0 1,3-1-1,3 1 0,3-1 0,22 81 0,-11-82-614,4 0 0,3-2-1,53 96 1,-79-161-63,21 47-5461,-21-41 336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4914,'0'0'8020,"0"0"-7572,0 0-160,0 0 1297,0 0-753,107-48-768,-53 25 144,2 1-416,2-1-944,4-1-1793,0-2-913,-4 0-2625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381 126 3522,'0'0'2729,"0"0"-1622,0 0-595,0 0 788,-9-16-247,-28-50-527,34 63-501,0-1 0,-1 0 0,1 1 0,-1 0 0,1 0 1,-1 0-1,0 0 0,0 1 0,0-1 0,-1 1 0,1 0 0,0 0 0,-1 1 0,0-1 0,1 1 1,-1 0-1,0 0 0,1 1 0,-1-1 0,0 1 0,0 0 0,-7 1 0,2-1-34,-2 0-41,1 0 0,-1 1 0,1 0 0,-1 1 0,1 1 0,-1 0 0,1 0 0,-21 10 0,25-10 36,0 1 0,1 0 1,0 0-1,-1 1 0,1 0 0,1 0 0,-1 0 0,1 1 0,0-1 0,0 1 0,0 1 0,1-1 0,0 1 0,-5 12 0,7-16 17,0 1-1,1-1 0,0 1 0,0-1 1,0 1-1,0 0 0,1-1 1,-1 1-1,1 0 0,0 0 1,0-1-1,1 1 0,-1 0 0,1-1 1,-1 1-1,1 0 0,0-1 1,1 1-1,-1-1 0,3 6 1,-1-5 13,1 0 1,-1 0 0,1 0-1,0 0 1,0-1 0,0 1-1,0-1 1,1 0 0,-1 0-1,1-1 1,0 1 0,10 2-1,-2 0-18,1-1 0,0-1 0,0-1 0,0 0 0,0 0 0,0-2 0,1 0 0,-1 0 0,0-1 0,17-4 0,-24 3-141,-1 0 1,1-1-1,-1 0 0,1 0 1,-1 0-1,0-1 1,0 0-1,-1 0 0,1 0 1,-1-1-1,0 0 0,0 0 1,0 0-1,-1-1 0,0 0 1,0 1-1,4-9 0,-4 6-100,0-1-1,0 0 1,-1 0-1,0 0 1,-1 0-1,0 0 1,0 0-1,-1 0 1,0-1-1,-1 1 1,0 0-1,-2-14 1,-6 6 837,8 17-547,0 0-1,0 1 1,0-1-1,0 0 1,0 0-1,0 0 1,0 1 0,0-1-1,0 0 1,-1 0-1,1 0 1,0 0-1,0 1 1,0-1-1,0 0 1,0 0-1,0 0 1,0 0-1,0 1 1,-1-1-1,1 0 1,0 0-1,0 0 1,0 0-1,0 0 1,0 0-1,-1 1 1,1-1 0,0 0-1,0 0 1,0 0-1,-1 0 1,1 0-1,0 0 1,0 0-1,0 0 1,-1 0-1,1 0 1,0 0-1,0 0 1,0 0-1,-1 0 1,1 0-1,0 0 1,0 0-1,0 0 1,0 0-1,-1 0 1,1 0 0,0-1-1,0 1 1,0 0-1,-1 0 1,1 0-1,1 8 21,0 0-1,0 0 1,1 0 0,0-1-1,0 1 1,1 0 0,0-1-1,0 0 1,1 0-1,0 0 1,0 0 0,1 0-1,0-1 1,0 0 0,0 0-1,1 0 1,0-1 0,0 1-1,0-2 1,11 7-1,-9-5-52,0-1 0,1-1 0,0 1-1,0-1 1,0-1 0,0 0 0,1 0-1,-1-1 1,1 0 0,0 0-1,0-1 1,-1-1 0,1 1 0,0-2-1,0 1 1,19-5 0,-23 2-290,1 0 1,0-1-1,-1 1 0,0-2 0,0 1 1,0-1-1,-1 0 0,1 0 1,-1 0-1,0-1 0,-1 1 1,1-1-1,-1 0 0,0-1 1,-1 1-1,1-1 0,2-8 1,5-18-2252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3298,'0'0'1584,"0"0"1,0 0 80,0 0-1025,0 0-592,0 0 752,22 80-608,5-50-159,6-6-66,5-9-847,-3-10-1313,-2-5-1377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8660,'0'0'1475,"0"0"-1045,0 0-345,10 24 83,77 213 259,-77-210-360,-3-7-59,1 0 0,0-1 0,1 0 0,16 24 0,-25-43-77,1 0-1,-1 0 1,1 0 0,-1 0-1,1 0 1,0 0 0,-1 0-1,1-1 1,-1 1 0,1 0-1,-1 0 1,1 0 0,-1 0-1,1-1 1,-1 1 0,1 0-1,-1-1 1,0 1 0,1 0-1,-1-1 1,1 1 0,-1 0-1,0-1 1,1 1 0,-1-1-1,0 1 1,0-1 0,1 1-1,-1-1 1,1 0 0,11-18-987,-11 18 873,5-8-88,1-1 0,0 1-1,0 0 1,1 1 0,0 0 0,1 0 0,0 1 0,0 0 0,0 0 0,14-7 0,-13 10 631,0 0 1,0 0-1,0 1 1,0 0 0,1 1-1,-1 0 1,1 1-1,-1 0 1,1 0-1,0 2 1,14 0-1,-21 1-240,0-1 1,0 1-1,0-1 0,-1 1 0,1 0 0,-1 1 0,1-1 0,-1 0 1,0 1-1,0 0 0,0 0 0,0 0 0,0 0 0,-1 0 0,1 1 1,-1-1-1,0 1 0,0 0 0,0-1 0,0 1 0,-1 0 0,0 0 1,0 0-1,0 0 0,1 5 0,-1-3-89,1-1-1,-1 1 1,0 0-1,-1 0 1,1-1-1,-1 1 1,0 0-1,-1 0 1,1 0 0,-1-1-1,0 1 1,-1 0-1,1-1 1,-1 1-1,0-1 1,0 0-1,-6 9 1,1-8-99,0-1 0,0 0 0,0-1 0,-1 1 0,0-1 1,0-1-1,0 0 0,0 0 0,0 0 0,-1-1 0,1 0 0,-1-1 0,0 0 0,1 0 0,-1-1 1,0 0-1,1-1 0,-1 1 0,-16-5 0,22 4-14,1 0 1,0-1-1,-1 1 1,1-1-1,0 1 0,0-1 1,0 0-1,0 0 1,0 1-1,0-1 0,0-1 1,1 1-1,-1 0 1,1 0-1,0-1 1,0 1-1,-1 0 0,1-1 1,1 1-1,-1-1 1,0 0-1,1 1 0,-1-1 1,1 0-1,0 1 1,0-1-1,0-4 0,0-2-187,0-1-1,1 1 0,0 0 1,1-1-1,0 1 0,6-17 0,9-10-211,2 2 1,30-46-1,10-14-358,-29 31 675,-20 40 911,1 0 1,23-34 0,-34 57-693,0 0 1,0 0 0,0-1-1,1 1 1,-1 0-1,0 0 1,0 0 0,0 0-1,0 0 1,0 0-1,0 0 1,0 0 0,1 0-1,-1 0 1,0 0 0,0 0-1,0-1 1,0 1-1,0 0 1,0 0 0,1 0-1,-1 0 1,0 0 0,0 0-1,0 0 1,0 0-1,0 0 1,1 0 0,-1 0-1,0 1 1,0-1-1,0 0 1,0 0 0,0 0-1,0 0 1,1 0 0,-1 0-1,0 0 1,0 0-1,0 0 1,0 0 0,0 0-1,0 1 1,0-1 0,0 0-1,1 0 1,-1 0-1,0 0 1,0 0 0,0 0-1,0 0 1,0 1-1,0-1 1,0 0 0,6 14 821,2 27-1396,-6-31 901,4 19-164,2 15-37,2-1 0,2 0-1,33 78 1,-39-109-179,0-1 0,1 0-1,0 0 1,1-1 0,0 0-1,1 0 1,16 14 0,-18-18 1,0-1 1,1 0-1,-1-1 1,1 0-1,0 0 1,1-1-1,-1 0 1,0 0-1,1-1 1,-1 0-1,1 0 1,13 0-1,-9-1-35,0-1 0,0 0 0,0-1 0,0 0 0,-1-1-1,1 0 1,0-1 0,-1-1 0,1 0 0,20-10 0,-25 9-26,0 0 0,0-1-1,0 0 1,-1 0 0,0 0 0,0-1 0,-1 0 0,0-1 0,0 1 0,0-1 0,-1 0-1,0-1 1,-1 1 0,0-1 0,4-12 0,-3 5 1,-1-1 1,0 0-1,-2 0 0,0 0 1,-1-1-1,0 1 1,-2 0-1,-3-26 0,3 39 202,0 1-1,-1-1 0,1 1 0,-1-1 1,0 1-1,0-1 0,-5-5 1,7 9-98,-1-1 1,1 0-1,-1 0 1,1 1 0,-1-1-1,1 0 1,-1 1-1,1-1 1,-1 0 0,0 1-1,0-1 1,1 1 0,-1 0-1,0-1 1,0 1-1,1-1 1,-1 1 0,0 0-1,0 0 1,0-1 0,0 1-1,0 0 1,1 0-1,-1 0 1,0 0 0,0 0-1,0 0 1,0 0 0,0 0-1,0 1 1,1-1-1,-1 0 1,0 0 0,0 1-1,0-1 1,1 0 0,-1 1-1,0-1 1,0 1-1,1-1 1,-1 1 0,0 0-1,0 0 1,-5 6-12,1 1-1,1 0 1,0 0 0,0 0-1,0 0 1,1 1 0,0-1-1,0 1 1,1 0 0,-1 10-1,-1 11 347,0 54-1,5-76-382,-1-1-1,1 1 1,1 0-1,0-1 0,0 1 1,0-1-1,1 1 1,0-1-1,1 0 1,-1 0-1,1-1 1,1 1-1,-1-1 1,1 0-1,0 0 1,0 0-1,1-1 1,0 1-1,0-1 1,11 6-1,-12-7-345,1-1 0,0 0 0,0 0 0,1-1 0,-1 0 0,1 0-1,-1 0 1,1-1 0,7 1 0,8-2-3479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15159,'0'0'96,"0"0"-16,0 0 672,0 0-159,0 0-385,0 0-208,6 2-1201,5-2-2016,-5 0-2258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12982,'0'0'0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3410,'0'0'8454,"10"15"-8179,31 47-40,-38-54-204,0 0 1,0 0-1,-1 0 1,0 0-1,0 0 1,-1 0-1,0 0 1,-1 12-1,0-13 37,0 0 1,1 0-1,0 1 0,0-1 0,5 13 0,-5-18-50,0 1 0,1-1 0,-1 0 0,1 1 0,0-1 0,-1 0 0,1 0 0,0 0 0,0 0 0,1 0-1,-1-1 1,0 1 0,1 0 0,-1-1 0,1 0 0,-1 0 0,1 1 0,0-2 0,3 2 0,10 2-13,0-1 0,0 0 0,1-1 0,-1-1 0,0-1 0,1 0 0,-1-1 0,0 0 0,1-1 0,-1-1 0,0-1 0,-1 0 0,1-1 0,-1-1 0,0 0 0,15-9 0,-23 11-14,0-1-1,0 0 1,0-1 0,-1 1-1,0-1 1,-1 0-1,10-13 1,-12 15 15,-1 1 1,0-1-1,-1 1 1,1-1-1,-1 0 1,1 0-1,-1 1 1,0-1-1,-1 0 1,1 0-1,-1 0 1,0 0-1,0 0 1,0 0-1,0 0 1,-1 0-1,1 0 1,-3-5-1,2 7-14,0-1 1,-1 1-1,1 0 0,-1 1 0,0-1 1,0 0-1,0 0 0,1 1 0,-2-1 0,1 1 1,0-1-1,0 1 0,0 0 0,-1 0 0,1 0 1,0 0-1,-1 0 0,1 1 0,-1-1 1,1 1-1,-1-1 0,-2 1 0,-62-4-20,61 4 51,4 0-27,-1 0-1,1 0 1,-1 0 0,1 0 0,0 0-1,-1 1 1,1-1 0,-1 1-1,1-1 1,0 1 0,-1 0-1,1 0 1,0 0 0,0 0-1,0 0 1,0 1 0,0-1-1,0 1 1,-3 2 0,4-2 21,0 1 1,-1-1-1,1 1 0,0 0 1,0 0-1,0-1 1,1 1-1,-1 0 0,1 0 1,0 0-1,0 0 1,0 0-1,0 0 0,0-1 1,1 6-1,1-2 31,0 1-1,0-1 1,1-1-1,0 1 0,0 0 1,0-1-1,1 1 1,0-1-1,0 0 1,0 0-1,1 0 0,-1-1 1,1 0-1,0 1 1,10 4-1,6 5 244,0-1-1,41 18 0,-43-23-244,1-1 0,0-1 0,0-1 0,0 0 0,40 3 0,12-5-2595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5090,'0'0'0,"0"0"-176,0 0 176,-139 58 384,96-7 225,2 14-161,5 11 192,11 6 385,15 0-33,10-3-143,0-9-177,21-10-656,22-11 144,11-14-160,10-16-368,7-16-353,-5-3-1904,-6-20-1985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1697,'0'0'4338,"0"0"-4338,0 0 0,0 0 720,54 122-16,-34-48 33,3 8-65,0-2-96,0-1 321,0-10-641,-1-10-256,-3-10 32,-5-14 16,-5-7-96,-3-13-192,-6-9-1249,0-6-448,0-6-864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9236,'0'0'-32,"0"0"558,21 9 63,0-2-441,-10-3-104,0-1-1,-1 2 0,1-1 1,-1 2-1,0-1 0,0 1 0,-1 1 1,0 0-1,0 0 0,15 16 1,-15-12-11,0 0 0,-1 1 0,-1 0 1,0 0-1,0 1 0,-1-1 0,-1 2 1,0-1-1,-1 0 0,0 1 1,-1 0-1,-1 0 0,0 0 0,0 26 1,-2-34-48,-1-1 1,0 1-1,0-1 1,-1 1-1,1-1 1,-1 0-1,0 1 1,-1-1-1,1 0 1,-1 0-1,0-1 1,0 1 0,-1-1-1,1 1 1,-1-1-1,0 0 1,0 0-1,0-1 1,-1 1-1,1-1 1,-1 0-1,-6 3 1,3-2-218,1 0 1,-1 0-1,0-1 0,0-1 1,0 1-1,-1-1 0,1 0 1,-1-1-1,1 0 0,-1 0 1,1-1-1,-1 0 0,1-1 1,-13-2-1,19 3 152,1 0 1,0-1-1,-1 1 0,1-1 1,0 0-1,-1 1 1,1-1-1,0 0 1,0 0-1,0 0 0,0 0 1,-1 0-1,1 0 1,1 0-1,-1 0 0,0 0 1,0 0-1,0-1 1,0 1-1,1 0 0,-1-1 1,0 0-1,0-2-18,0 0 0,1 0 0,-1 0 0,1 0 0,-1 0 0,1 0 0,0 0 0,1-5 0,0 1 73,1 0 1,0-1-1,0 1 0,1 0 0,0 0 1,0 1-1,6-12 0,3 4 253,0 0-1,0 1 0,2 1 1,-1 0-1,2 1 0,0 0 1,0 1-1,21-11 0,-21 14 416,0 0 0,0 1-1,1 1 1,0 0 0,0 2-1,0-1 1,1 2 0,0 0-1,24-1 1,-39 5-620,1-1 1,0 0-1,-1 1 0,1-1 0,-1 1 1,1 0-1,-1 0 0,1 0 0,-1 0 1,1 1-1,-1-1 0,0 0 0,0 1 1,0 0-1,0-1 0,0 1 0,0 0 1,0 0-1,-1 0 0,1 0 0,0 1 0,-1-1 1,0 0-1,0 1 0,2 4 0,14 18-723,-8-20-4608,-8-5 1199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10037,'0'0'0,"0"0"-401,0 0 273,0 0-800,0 0-3426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83 5699,'0'0'1635,"0"0"-53,0 0-806,0 0-514,-10-5-147,4 1-75,-1 1 0,1 0 1,-1 0-1,0 1 0,0 0 1,0 0-1,-13-2 0,16 4-21,0 0 0,1 0 0,-1 0 0,0 1 0,0 0 0,1-1 0,-1 1 0,1 1 0,-1-1 0,1 0 0,-1 1-1,1 0 1,0 0 0,0 0 0,0 0 0,0 0 0,0 0 0,0 1 0,1 0 0,-5 4 0,3 0 37,-1-1 0,1 0 1,1 1-1,-1 0 0,1 0 0,1 0 1,-1 1-1,1-1 0,0 0 0,1 1 1,0 0-1,0-1 0,0 1 0,1 0 0,1-1 1,-1 1-1,1-1 0,2 11 0,-2-12-10,1 1-1,0 0 0,0-1 0,1 1 0,-1-1 0,1 1 1,1-1-1,-1 0 0,1 0 0,0-1 0,0 1 0,1-1 1,-1 0-1,1 0 0,1 0 0,-1-1 0,1 0 0,-1 0 1,1 0-1,6 2 0,-5-3-143,-1 0 0,1-1 0,-1 0 0,1-1 0,0 1 0,-1-1 1,1 0-1,0-1 0,0 0 0,0 0 0,0 0 0,0-1 0,-1 0 0,1 0 0,0-1 0,-1 0 0,1 0 1,-1-1-1,1 1 0,-1-1 0,0-1 0,0 1 0,-1-1 0,1 0 0,-1 0 0,1-1 0,-2 0 1,1 0-1,0 0 0,-1 0 0,0-1 0,0 1 0,0-1 0,-1 0 0,0-1 0,0 1 0,-1 0 0,0-1 1,0 1-1,0-1 0,-1 0 0,1-10 0,-1 16 163,-1 0 0,0 0 0,1 1 0,-1-1 0,1 0 0,-1 0 0,1 1 0,-1-1 0,1 0 0,-1 1 0,1-1 0,0 0 0,-1 1 0,1-1 0,0 1 0,0-1 0,-1 1 0,1-1 0,0 1 0,0 0 0,0-1 0,-1 1 0,1 0 0,0 0 0,0 0 0,0-1 0,0 1 0,0 0 0,0 0 0,0 0 0,-1 0 0,1 1 0,0-1 0,0 0-1,0 0 1,0 0 0,0 1 0,1 0 0,39 11 116,-38-11-31,16 6 96,0 0 1,0-2-1,1 0 0,0-1 0,0-1 1,0-1-1,1 0 0,-1-2 0,30-3 1,-45 2-264,0-1 0,0 0 0,0 0 0,0-1 0,0 1 1,-1-1-1,0 0 0,1 0 0,-1-1 0,0 1 0,0-1 0,-1 0 1,1 0-1,-1 0 0,0-1 0,0 1 0,0-1 0,-1 1 1,1-1-1,-1 0 0,2-9 0,-2 10-110,0 0 0,-1 0 0,0-1 1,0 1-1,0 0 0,0-1 0,-1 1 0,1-1 0,-1 1 1,0-1-1,-1 1 0,1-1 0,-1 1 0,0-1 1,0 1-1,0 0 0,-1-1 0,1 1 0,-1 0 0,0 0 1,0 0-1,-1 0 0,1 1 0,-1-1 0,-5-5 0,0 3 2,-1 0 1,0 1-1,0 0 0,0 1 0,0 0 0,-1 0 0,1 1 0,-1 0 0,-15-2 0,-4 1 137,-1 1 0,-29 2-1,54 1 82,0 0-1,0 0 0,-1 1 0,1 0 0,0 0 0,0 0 0,0 1 1,1-1-1,-1 1 0,0 0 0,1 1 0,-1-1 0,1 1 0,-1 0 1,1 0-1,0 0 0,0 0 0,1 1 0,-5 5 0,4-3 22,0-1-1,1 1 1,0 0-1,0 0 1,1 0-1,-1 0 1,2 0-1,-1 1 1,0-1-1,1 0 1,0 1 0,1 0-1,0-1 1,0 13-1,1-16-190,0 1 0,0-1 1,0 0-1,0 0 0,1 0 0,-1 0 0,1 0 0,0 0 1,0 0-1,0-1 0,0 1 0,0-1 0,0 1 0,1-1 1,-1 0-1,1 0 0,0 0 0,-1 0 0,1 0 0,0-1 0,0 1 1,0-1-1,0 0 0,1 0 0,-1 0 0,0 0 0,0-1 1,6 1-1,9 2-1056,0-1 1,1 0 0,33-3-1,-1-3-4424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15 174 5955,'0'0'456,"5"-16"1283,14-49-247,-13 37-427,-6 28-1049,0 1 1,0-1-1,0 0 0,0 0 1,-1 0-1,1 0 0,0 0 0,0 0 1,0 0-1,0 0 0,0 0 0,0 0 1,0 0-1,0 0 0,0 0 0,0 0 1,0 0-1,-1 0 0,1 0 1,0 0-1,0 0 0,0 0 0,0 0 1,0 0-1,0 0 0,0 0 0,0 0 1,0 0-1,0 0 0,0 0 1,-1 0-1,1 0 0,0 0 0,0 0 1,0 0-1,0 0 0,0-1 0,0 1 1,0 0-1,0 0 0,0 0 1,0 0-1,0 0 0,0 0 0,0 0 1,0 0-1,0 0 0,0 0 0,0 0 1,0 0-1,0-1 0,-12 28 98,11-14-42,0 0 0,1 0 0,0-1 1,1 1-1,1 0 0,0 0 0,0-1 0,2 1 1,-1-1-1,1 0 0,1 0 0,12 22 1,3 12 68,-18-42-136,0 0 0,-1-1 0,0 1 0,1 0 0,-2 0 0,1 0 0,0 0 0,-1 0 0,0 0 1,1 0-1,-2 0 0,1 0 0,-2 8 0,1-10-39,0 0 1,0 0 0,0 0 0,0 0 0,-1 0 0,1-1-1,-1 1 1,0 0 0,1 0 0,-1-1 0,0 0 0,0 1-1,0-1 1,0 0 0,0 0 0,0 0 0,0 0 0,0 0-1,-1 0 1,1 0 0,0-1 0,0 1 0,-4-1 0,2 1-102,0-1 0,0 1 0,0-1 0,0 0 0,-1 0 0,1-1 0,-6 0 1,9 1 111,1-1 0,-1 1 0,1 0 0,-1 0 1,1 0-1,-1 0 0,1-1 0,-1 1 1,1 0-1,0-1 0,-1 1 0,1 0 0,-1-1 1,1 1-1,0 0 0,-1-1 0,1 1 0,0-1 1,-1 1-1,1 0 0,0-1 0,0 1 1,-1-1-1,1 1 0,0-2 0,0 1 13,0 0-1,0 0 0,1 0 1,-1 0-1,1 0 1,-1 0-1,1-1 0,-1 1 1,1 0-1,-1 0 1,1 1-1,0-1 0,-1 0 1,1 0-1,0 0 1,0 0-1,1 0 0,11-8-5,1 0 0,0 2 0,1 0 0,-1 0 0,1 1 0,0 1 0,1 1 0,23-5 0,-2 0 72,-15 3-95,23-6 770,80-32 0,-114 39-629,-1 1 1,0-1 0,-1-1-1,1 0 1,-1 0 0,0-1-1,-1 0 1,1-1 0,-2 0-1,1 0 1,-1-1 0,0 1 0,8-16-1,-12 19-73,-1-1 0,1 0 0,-1 0 0,-1-1 1,1 1-1,-1 0 0,0 0 0,0-1 0,-1 1 0,0-1 0,0 1 0,-2-11 0,1 15-23,1-1 1,-1 1-1,0-1 1,0 0-1,0 1 1,0-1-1,0 1 1,-1 0-1,1-1 1,-1 1-1,1 0 1,-1 0-1,0 0 1,0 0-1,0 0 1,0 0-1,0 1 1,0-1-1,-1 1 1,1-1-1,0 1 1,-1 0-1,1 0 1,-1 0-1,1 0 1,-1 1-1,0-1 1,1 1-1,-1-1 1,-5 1-1,2 0 34,-1 1 0,1 1 0,-1-1 0,1 1 0,0 0 0,-1 0 0,1 1 0,1 0-1,-1 0 1,0 0 0,1 1 0,-1-1 0,1 1 0,0 1 0,0-1 0,1 1 0,-1 0 0,1 0 0,0 0 0,0 0 0,-4 9-1,4-7 49,0 0-1,0 0 0,0 0 1,1 0-1,0 1 0,1-1 0,0 1 1,0 0-1,0 0 0,1 0 0,0 0 1,1 0-1,-1 0 0,2 0 0,-1 0 1,1-1-1,4 16 0,-4-20-93,1 0 0,0 0 0,0-1 0,0 1 0,0-1 0,0 1 0,0-1 0,1 0 0,-1 0 0,1 0 0,0 0 0,0 0 0,-1-1 0,1 1 0,0-1 0,0 0 0,0 0 0,1 0 0,-1 0 0,0-1 0,6 1 0,11 2-531,0-2 1,28 0-1,-30-2-306,49-3-3025,1-16-1476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47 6835,'0'0'438,"0"0"1250,0 0 295,-19-7-484,-61-22-965,76 28-501,1 0 0,-1 0 1,1 0-1,-1 0 0,1 0 1,-1 1-1,0 0 1,1 0-1,-1 0 0,0 0 1,1 0-1,-1 1 0,0 0 1,1 0-1,-1 0 1,1 0-1,-1 0 0,1 0 1,0 1-1,-1 0 0,1 0 1,0 0-1,0 0 1,0 0-1,1 1 0,-1-1 1,0 1-1,1 0 0,0-1 1,-1 1-1,1 0 0,1 1 1,-1-1-1,0 0 1,1 0-1,-1 1 0,-1 6 1,-2 7 22,1 1 0,1-1 1,0 1-1,1 0 0,1 28 1,1-41-55,0-1 0,1 1 0,0-1 1,0 1-1,0-1 0,0 0 0,0 0 1,1 1-1,0-1 0,0 0 0,0-1 1,0 1-1,1 0 0,0 0 0,-1-1 1,1 0-1,1 1 0,-1-1 0,0-1 1,1 1-1,-1 0 0,8 3 0,-6-3-50,1 0-1,-1-1 0,1 0 1,0 0-1,0 0 0,0-1 0,0 0 1,0 0-1,0 0 0,0-1 1,0 0-1,0 0 0,0-1 0,0 1 1,0-1-1,11-4 0,-11 2-96,1 0 0,-1 0 0,0-1 0,0 0 0,0-1 0,0 1 0,-1-1 0,1 0 0,-1-1 0,-1 1 0,1-1 0,-1 0 0,5-8-1,3-7-126,-1 0-1,15-39 0,-26 59 924,30 5 371,24 19-714,-41-17-201,0 1 0,0-2 0,1 0 0,-1-1-1,1 0 1,0-1 0,0 0 0,22 0 0,-39-39-2492,0 31 1955,0-1 0,-1 1 0,0 0 0,0 0 0,-1 0 0,1 1 0,-7-5 0,7 6 328,0-1 1,-1 0-1,1 0 1,1 0-1,-1 0 1,1-1-1,-1 1 0,1-1 1,1 0-1,-5-10 1,15 11 4990,33 5-3799,-30 2-901,1 1 1,-1 0 0,0 0 0,0 1-1,16 11 1,-19-11-156,-1 0 1,1-1-1,0 0 0,0 0 1,0-1-1,1 0 0,-1 0 1,1-1-1,0 0 0,0-1 1,-1 1-1,13-1 0,-18-3-129,0 1-1,0 0 0,0-1 0,0 1 1,0-1-1,0 0 0,-1 0 0,1 0 1,0 0-1,-1 0 0,0-1 0,0 1 1,1-1-1,-1 1 0,-1-1 0,4-5 1,25-48-1730,-24 39 1170,3-1 2841,-8 18-2141,0 0 0,-1 0 0,1 0 0,0 0 0,0 0 0,-1 1 0,1-1 0,0 0 0,-1 0 0,1 1 0,0-1 0,0 0 0,-1 1 0,1-1 0,-1 0 0,1 1 0,0-1 0,-1 1 0,1-1 0,-1 1 0,1 0 0,-1-1 0,1 1 0,-1-1 0,0 1 0,1 0 0,-1 0 0,1 0 0,3 5-130,1-1 0,0 1 1,0-2-1,0 1 0,1 0 0,-1-1 0,1 0 0,0 0 1,1-1-1,6 3 0,-5-3-593,0 0-1,0 0 1,0-1 0,16 2-1,21-2-2626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7059,'0'0'897,"0"0"1357,0 0-378,0 0-1335,0 6-541,5 15 283,-1-1-1,16 41 1,-11-40-54,-2 1 1,-1 0 0,5 28-1,-11-50-264,0 1 0,0-1-1,0 1 1,-1-1 0,1 1 0,0-1-1,0 0 1,0 1 0,0-1-1,0 1 1,0-1 0,-1 1 0,1-1-1,0 0 1,0 1 0,-1-1-1,1 0 1,0 1 0,-1-1 0,1 0-1,0 1 1,-1-1 0,1 0-1,0 0 1,-1 0 0,1 1 0,0-1-1,-1 0 1,1 0 0,-1 0 0,1 0-1,-1 1 1,1-1 0,0 0-1,-1 0 1,1 0 0,-1 0 0,-21-1-739,15 1 519,-40-4-1367,38 2 1676,-1 1-1,1 0 0,-1 0 1,1 1-1,-1 0 0,1 1 1,-14 3-1,22-4-4,-1 1 0,1 0 0,-1 0 0,1 0 0,-1 0 0,1 1 0,0-1 0,0 0 0,0 1 0,0-1 0,0 0 0,0 1 0,0-1 0,0 1 0,0 0 0,1-1 0,-1 1 0,0 0 0,1-1 0,0 1 0,-1 0 0,1-1 0,0 3 0,-1 48 700,1-38-425,0-10-281,0 0 0,0 0 0,1 0 0,0 0-1,-1 0 1,1 0 0,0-1 0,1 1 0,-1 0 0,1-1 0,0 1 0,-1-1 0,2 1 0,-1-1 0,0 0-1,1 0 1,3 4 0,-2-3 30,1-1 0,0 1 0,0-1 0,1 0 0,-1 0 0,1 0 0,-1-1 0,1 0 0,0 0 0,8 1 0,1-1 45,0 0-1,0-1 0,0 0 0,-1-1 1,1-1-1,0-1 0,0 0 0,24-7 1,-14 1-75,0-1 1,45-25 0,-58 28-35,0-1 1,-1-1-1,0 0 1,-1 0 0,0-1-1,0 0 1,14-19 0,-22 25-35,0 0 0,0 0-1,0-1 1,-1 1 0,1-1 0,-1 0 0,0 1 0,0-1 0,-1 0 0,1 0 0,-1 0 0,1 1 0,-1-1 0,0 0 0,-1 0 0,1 0 0,-1 0 0,0 1 0,1-1-1,-2 0 1,1 1 0,-2-5 0,2 5 23,-1 1 0,1-1 0,-1 1 1,1 0-1,-1 0 0,0 0 0,0 0 0,0 0 0,0 0 0,0 1 0,0-1 0,0 1 0,0-1 0,-1 1 0,1 0 0,-1 0 0,1 0 0,-1 0 0,1 0 1,-1 0-1,0 1 0,1-1 0,-1 1 0,0 0 0,1 0 0,-1 0 0,0 0 0,1 1 0,-1-1 0,0 0 0,1 1 0,-4 1 0,4-1 4,0 0-1,0 1 0,0-1 0,0 1 1,0-1-1,0 1 0,1 0 0,-1 0 1,1-1-1,-1 1 0,1 0 0,0 0 0,-1 1 1,1-1-1,0 0 0,0 0 0,1 0 1,-1 1-1,0-1 0,1 1 0,0-1 1,-1 5-1,-2 60 180,3-58-145,0-4-54,0-1 1,0 0 0,1 1 0,0-1-1,0 0 1,0 0 0,0 1-1,1-1 1,-1 0 0,1 0 0,0-1-1,0 1 1,1 0 0,-1-1-1,1 1 1,0-1 0,0 0 0,0 0-1,0 0 1,0 0 0,1 0-1,-1-1 1,1 1 0,0-1-1,0 0 1,0 0 0,0-1 0,0 1-1,0-1 1,0 0 0,5 1-1,3 0-697,1 0 0,-1-1-1,1 0 1,0-1-1,-1 0 1,1-1 0,0 0-1,-1-1 1,23-7-1,18-14-5305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9957,'0'0'0,"0"0"656,0 0-560,133 149 1809,-75-61-961,-4 8 97,-9 3-337,-12-2-240,-10-4 689,-10-3-1137,-9-10 176,-4-9-192,0-12 176,-25-12-416,-8-8-144,-7-9-1921,-3-8-1185,2-9-2401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0 346 624,'0'0'2343,"0"0"-1660,0 0 42,0 0 969,0 0-562,67-11 1135,-43 6-2004,-1 0 0,0-1 0,0-2 0,-1 0 0,23-12 0,-32 13-251,-1 0 0,0 0 0,-1-1 0,0-1 0,0 0 0,-1 0 0,0-1 0,0 0 0,-1-1 0,8-13 0,-14 21-45,-1-1 0,0 0 0,1 0 0,-1 0-1,-1 0 1,1 0 0,-1 0 0,1 0-1,-1-1 1,0 1 0,-1 0 0,1-1 0,-1 1-1,0-1 1,0 1 0,0-1 0,0 1-1,-1-1 1,0 1 0,0 0 0,0-1 0,-1 1-1,1 0 1,-1 0 0,0 0 0,0 0-1,0 0 1,-1 0 0,1 1 0,-1-1 0,0 1-1,0 0 1,0 0 0,-1 0 0,1 0-1,-1 0 1,1 1 0,-1-1 0,0 1 0,0 0-1,-6-2 1,5 2 13,0 0 0,0 0 1,0 0-1,0 1 0,0 0 0,0 0 0,-1 0 0,1 1 1,-1-1-1,1 1 0,0 1 0,-1-1 0,1 1 0,0 0 0,-1 0 1,1 0-1,-5 3 0,5-2 16,1 1 0,0 0-1,0 1 1,0-1 0,0 1 0,0-1 0,0 1 0,1 0-1,0 1 1,0-1 0,0 1 0,1-1 0,-1 1 0,1 0-1,0 0 1,0 0 0,-1 6 0,-1 2 71,1-1-1,0 1 1,1 0-1,0 0 1,1 0-1,1 0 1,0 0 0,0 0-1,2 0 1,3 20-1,-3-26-42,0 0 0,1 0 0,0 0 1,0 0-1,0 0 0,1-1 0,0 0 0,0 0 0,1 0 0,0 0 0,0 0 0,0-1 0,1 0 0,-1 0 0,1-1 1,0 0-1,1 0 0,-1 0 0,13 5 0,-6-4-94,-1-1 0,1-1 0,-1 0 0,1-1 0,0 0 0,0-1 0,0 0 0,0-1 0,0 0 0,0-1 0,0-1 0,0 0 0,13-4 0,-12 1-522,0 1 0,-1-1 0,0-1-1,0-1 1,0 0 0,22-16 0,6-14-2335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191 571 2257,'0'0'2487,"8"0"-2218,55 1 890,-10 1-402,74-7-1,-112 3-636,0 0-1,0-1 0,-1 0 1,0-1-1,1 0 0,-2-1 1,1-1-1,0 0 0,24-16 1,-33 18-88,1-1-1,-1 1 1,0-1 0,0-1 0,-1 1-1,0-1 1,0 1 0,0-1 0,0 0 0,-1 0-1,0-1 1,-1 1 0,1-1 0,-1 1 0,1-9-1,0-8 9,0 0 0,-2 0 1,-2-27-1,1 13 182,-1 30-188,0 0 1,-1 0-1,0 0 0,0 1 1,0-1-1,-1 0 1,0 1-1,-1 0 0,1 0 1,-1 0-1,0 0 0,-1 0 1,1 1-1,-1 0 1,-10-9-1,2 3-33,-1 0 0,0 0 1,-1 2-1,0-1 0,-24-10 0,30 17-13,1 0-1,-1 0 0,-1 0 0,1 1 1,0 1-1,-1-1 0,1 1 0,-1 1 1,1 0-1,-1 0 0,1 1 0,0 0 1,-1 0-1,-9 4 0,-2 1-20,0 2 1,1 0-1,0 1 0,-36 22 1,10-4 15,24-15-17,0 1 0,1 0 0,-33 29 0,49-37 30,0 0 0,0 1 0,0-1 0,1 1 0,-1 0 0,2 0 1,-1 1-1,1-1 0,0 1 0,0 0 0,1 0 0,0 0 0,0 0 0,0 0 1,1 0-1,0 14 0,1-16 5,0 0-1,1 0 1,-1-1 0,1 1-1,0 0 1,0-1 0,1 1-1,0-1 1,0 1 0,0-1 0,0 0-1,0 1 1,5 4 0,2 1 34,0-1-1,1 0 1,19 14 0,-15-13 51,1 0-1,0-1 0,1 0 1,0-2-1,0 1 0,1-2 1,0 0-1,0-1 1,1-1-1,-1-1 0,1 0 1,0-1-1,0-1 0,33-1 1,-22 0-8,1 0 0,0-3 0,0 0 0,51-13 0,-72 14-76,1-1 0,-1-1 0,0 1 0,0-1-1,-1-1 1,1 0 0,-1 0 0,0 0-1,-1-1 1,1 0 0,-1-1 0,-1 0-1,1 0 1,-1 0 0,0 0 0,-1-1-1,1 0 1,5-14 0,-7 9-77,0-1 1,-1 1-1,-1-1 0,-1 1 0,0-1 1,0 0-1,-2 1 0,-2-21 1,1 27 72,0 0 0,0 0-1,-1 0 1,1 0 0,-2 0 0,1 0 0,-1 1 0,0 0 0,-1-1 0,1 2 0,-9-9 0,-7-6-84,-37-31-1,47 44 56,0 0 0,0 0-1,-1 1 1,0 0 0,0 1 0,-1 0-1,1 1 1,-1 0 0,-21-3-1,1 2-54,0 2-1,-49 1 0,73 3 77,0 0-1,0 1 1,0 0 0,0 0 0,0 0 0,0 1 0,1 0 0,-1 1 0,1 0 0,0 0 0,0 0 0,0 1 0,1 0-1,0 0 1,0 1 0,-7 7 0,-2 3-33,1 1 0,1 0 0,0 1 0,-19 37 0,27-45 38,1 1 1,-1 0-1,2 0 0,-1 0 1,2 0-1,-1 1 0,2-1 1,0 0-1,0 14 0,1-18 8,1 0-1,0 0 0,0 0 0,1-1 0,0 1 0,0 0 0,1-1 0,0 1 0,0-1 0,0 0 1,1 0-1,0 0 0,0 0 0,0-1 0,1 0 0,6 6 0,2 0 34,1-1 0,-1 0 0,2-1 0,-1 0 0,2-1 1,-1-1-1,1-1 0,0 0 0,33 8 0,-23-9 16,0-1 0,1-1 0,-1-1 0,1-2-1,48-4 1,-66 3-46,1-1 0,-1 0-1,0 0 1,1-1 0,-1 0 0,-1-1-1,1 0 1,-1 0 0,1-1-1,-1 0 1,0 0 0,-1-1-1,0 0 1,0 0 0,0-1-1,7-8 1,-7 5-4,0 1 0,-1-1 1,0 0-1,-1 0 0,0 0 0,0-1 0,-1 0 1,-1 0-1,0 0 0,0 0 0,-1 0 1,0-19-1,-1 19-14,-1 0 1,0-1 0,-1 1-1,0-1 1,-1 1-1,-1 0 1,0 0-1,0 0 1,-1 0 0,-1 0-1,1 1 1,-2 0-1,-7-12 1,4 8-9,-1 0 1,0 0-1,-1 1 1,0 0 0,-1 1-1,-21-17 1,25 24 6,0 0-1,0 0 1,-1 0 0,0 1 0,1 1 0,-1-1 0,-1 1 0,1 1-1,0 0 1,-1 0 0,1 1 0,-1 0 0,-12 0 0,5 1-11,-1 1 1,1 0 0,0 2 0,0-1 0,1 2-1,-1 0 1,1 1 0,0 1 0,0 0 0,0 1 0,1 1-1,-28 18 1,32-19 23,0 1-1,1 0 1,0 0-1,1 1 1,0 0-1,-12 16 1,17-18-6,0-1 1,0 1-1,1 0 1,0 0-1,0 0 1,0 1-1,1-1 1,0 1-1,1-1 1,0 1-1,0 15 1,0-16 10,1 1-1,0-1 1,1 1 0,0-1 0,0 1-1,1-1 1,0 0 0,0 1 0,1-1-1,-1 0 1,2 0 0,-1-1 0,1 1-1,0-1 1,1 1 0,-1-1 0,1 0-1,1-1 1,-1 1 0,1-1 0,0 0-1,11 7 1,-2-2 38,1 0 1,0 0-1,0-2 0,1 0 1,0-1-1,1 0 0,0-2 1,0 0-1,0-1 0,0 0 1,1-2-1,-1 0 0,1-1 1,0-1-1,-1 0 0,37-6 1,-45 4-39,-1-1 0,1 0 0,-1-1 0,0 0 1,0 0-1,-1-1 0,1 0 0,-1-1 1,0 1-1,0-2 0,-1 1 0,0-1 1,0 0-1,-1 0 0,1 0 0,-2-1 1,1 0-1,-1-1 0,0 1 0,-1-1 1,0 1-1,-1-1 0,0-1 0,0 1 1,-1 0-1,0 0 0,-1-1 0,0 1 1,0-14-1,0 12-15,-1 0 1,0 1-1,-1-1 0,0 1 1,0-1-1,-1 1 0,-1-1 1,0 1-1,0 0 0,-1 0 1,0 0-1,-11-17 1,5 12-13,-2-1 1,0 1 0,-1 1 0,-17-15 0,24 24 13,0 0 0,0 0 0,-1 1 0,1 0 0,-1 0 0,0 1-1,0 0 1,0 0 0,-1 0 0,1 1 0,-1 0 0,1 1 0,-13-2 0,-2 3-34,0 1 1,-1 1-1,1 0 0,0 2 1,0 1-1,1 0 0,-1 1 1,1 2-1,0 0 1,1 1-1,0 1 0,1 0 1,0 2-1,-24 18 0,36-24 50,1 0 0,0 0 0,1 0 0,-1 1 0,1 0 0,1 0 0,-1 0 0,1 1 0,0-1 0,1 1-1,0 0 1,0 0 0,1 0 0,0 0 0,1 1 0,-1-1 0,2 0 0,-1 1 0,2 9 0,-1-10 0,1 0 0,0 0 0,0-1 0,1 1 0,0-1 0,0 1 0,1-1 0,0 1 0,1-1 1,-1 0-1,1-1 0,1 1 0,0 0 0,-1-1 0,2 0 0,-1 0 0,1-1 0,0 0 0,0 1 1,10 5-1,14 3-318,-1-1 1,1-1 0,50 12 0,-64-20-807,-1 0-2526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80,'0'0'221,"0"0"849,0 0 1251,0 0 62,0 0-726,-6-15-860,-14-34-555,13 37-143,15 45 24,122 343 2100,-87-279-2479,-6-41-3802,-28-46 486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10645,'0'0'224,"0"0"-224,0 0 0,0 0 272,0 0-272,170-6-496,-94 6-2241,7 0-1521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98 2689,'0'0'2313,"0"0"-1395,0 0 504,0 0 8,0 0-451,-14-14-520,-44-42-286,53 53-157,0 0 0,0 0-1,-1 0 1,1 0-1,-1 1 1,0-1 0,1 2-1,-1-1 1,0 1-1,0-1 1,0 2 0,0-1-1,0 1 1,0 0-1,-1 0 1,1 0-1,-10 3 1,-3-2-121,12 0 112,1-1 0,-1 1 0,1 1 0,0-1 0,-1 1 0,1 0 0,0 0 0,0 0-1,0 1 1,1 0 0,-1 1 0,0-1 0,1 1 0,0 0 0,0 0 0,0 1-1,1-1 1,-1 1 0,1 0 0,0 0 0,1 0 0,-1 1 0,1 0 0,0-1 0,0 1-1,1 0 1,0 0 0,0 1 0,0-1 0,1 0 0,0 1 0,0-1 0,1 1-1,-1-1 1,1 1 0,1-1 0,1 11 0,-1-13 3,-1 0 1,1 0-1,1-1 0,-1 1 1,1 0-1,-1 0 0,1-1 1,0 1-1,0-1 1,1 1-1,-1-1 0,1 0 1,0 0-1,-1 0 0,1-1 1,1 1-1,-1 0 0,0-1 1,1 0-1,-1 0 0,1 0 1,-1 0-1,1-1 1,6 2-1,0 1-80,1-2 0,-1 1 0,1-2 0,0 1 0,-1-1 0,1-1 0,0 0 0,13-2 0,-20 1-76,0 0-1,0 0 1,0-1 0,0 1-1,0-1 1,-1 0 0,1 0-1,0-1 1,-1 1 0,1-1-1,-1 0 1,0 0 0,0 0-1,0 0 1,-1 0 0,1 0-1,-1-1 1,1 0 0,-1 1-1,0-1 1,0 0-1,-1 0 1,1 0 0,-1 0-1,0 0 1,0 0 0,-1-1-1,1-6 1,0 6 127,0-1 0,-1 1 1,1 0-1,-1-1 0,-1 1 0,1-1 0,-1 1 1,0-1-1,0 1 0,0 0 0,-1 0 0,0 0 0,0 0 1,0 0-1,-1 0 0,0 0 0,0 0 0,0 1 1,0 0-1,-1 0 0,1 0 0,-6-5 0,8 11 173,0-1-1,0 1 1,0-1 0,1 1-1,-1 0 1,1 0-1,-1-1 1,1 1 0,-1 0-1,1 0 1,0-1-1,0 1 1,0 3 0,0 1-71,-1 6 46,1-1-1,0 0 0,1 0 0,0 0 0,3 13 1,-3-20-129,0-1 0,1 1 1,0 0-1,-1-1 0,1 1 1,1-1-1,-1 0 0,0 0 0,1 0 1,0 0-1,-1 0 0,1 0 1,0-1-1,1 1 0,-1-1 1,0 0-1,1 0 0,4 2 1,4 0-254,0 0 0,0-1 0,0 0 0,1-1 0,-1 0 0,1-1 0,-1 0 0,1-1 0,18-3 1,23-1-2144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 1969,'0'0'1040,"0"0"1442,0 0 591,0 0-784,0 0-1137,0 0-1152,-27-5 0,27 57 241,8 9-129,9-1 96,3-4-208,3-8 0,4-8-80,-2-5-897,-2-13-1600,-5-10-400,-11-12-2562</inkml:trace>
  <inkml:trace contextRef="#ctx0" brushRef="#br0" timeOffset="1">1 174 2289,'0'0'10117,"0"0"-9957,0 0 288,0 0 576,0 0-928,178-28-96,-93 13 0,-8-2-3217,-17-1-2978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1 272,'0'0'270,"0"0"-97,0 0 160,0 0 153,0 0 85,0 0 5,0 0-138,1 0-358,-1 0 0,1 0 0,-1 0 0,1 0 0,-1 0 0,0 0 0,1 0 0,-1 0 0,1 0 0,-1 0 0,1 1 0,-1-1 0,1 0 0,-1 0 0,1 1 0,-1-1 0,0 0 0,1 0 0,-1 1 0,0-1 1,1 0-1,-1 1 0,0-1 0,1 1 0,-1-1 0,0 0 0,0 1 0,1-1 0,-1 1 0,0-1 0,0 1 0,0-1 0,0 1 0,0-1 0,1 1 0,-2 12 16,-1-1-1,0 1 1,0-1-1,-1 1 0,-1-1 1,0 0-1,-6 13 1,-47 84 549,40-80-571,-9 14 276,-45 55 0,38-54-89,28-33-685,3-3-3466,2-4 448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317 106 160,'0'0'1942,"0"0"-360,0 0-611,0 0-309,0 0 82,0 0 142,4-9-302,2 2-329,-4 4-157,0 1 1,-1-1-1,1 1 0,-1-1 1,1 1-1,-1-1 0,0 0 0,0 1 1,0-1-1,0 0 0,-1 0 0,1 0 1,-1 0-1,1-5 0,-2 7-80,1-1-1,-1 1 1,0 0 0,1-1-1,-1 1 1,0 0 0,0 0-1,0-1 1,0 1-1,0 0 1,0 0 0,0 0-1,0 0 1,0 0-1,-1 1 1,1-1 0,0 0-1,-1 0 1,1 1 0,0-1-1,-1 1 1,1-1-1,-1 1 1,1 0 0,-1 0-1,1-1 1,-1 1-1,1 0 1,-3 0 0,-53-2-98,49 2 111,-6 0-44,0 1 0,1 0 0,-1 1-1,0 0 1,1 1 0,0 1 0,-20 8-1,25-9 33,1 1-1,0 0 0,0 0 0,1 0 0,-1 1 0,1 0 0,0 1 0,0-1 0,1 1 0,0 0 1,0 1-1,0-1 0,0 1 0,-4 11 0,5-12-2,2 1 0,-1-1 1,1 1-1,-1 0 0,2 0 0,-1 0 1,1 0-1,0 0 0,1 0 0,0 0 1,0 0-1,0 0 0,1 0 1,0 0-1,0 0 0,1 0 0,0 0 1,3 7-1,-1-6-9,0 0 0,1 0 0,0-1-1,0 0 1,1 0 0,0 0 0,0-1 0,1 0 0,0 0 0,0 0 0,0-1 0,1 0-1,15 7 1,-7-4-11,1-1-1,0-1 0,0-1 1,0 0-1,1-1 0,0-1 1,0 0-1,0-2 0,0 0 1,0-1-1,0-1 0,0 0 1,0-2-1,-1 0 0,20-6 1,-23 5-133,-1 0 0,0-2 1,0 1-1,0-2 0,-1 0 0,0 0 1,0-1-1,-1 0 0,0-1 0,-1-1 1,1 1-1,-2-2 0,0 1 0,0-1 1,-1-1-1,0 0 0,-1 0 1,0 0-1,9-24 0,-13 28 36,-1 0 0,1 0-1,-2 0 1,1 0 0,-1-1-1,0 1 1,0-1 0,-1 1-1,-1 0 1,1-1 0,-1 1 0,-3-11-1,3 14 77,-1 1 0,0 0 0,0 0-1,0 0 1,0 0 0,0 1 0,-1-1-1,0 1 1,1-1 0,-1 1 0,-1 0 0,1 0-1,0 0 1,-1 0 0,1 1 0,-1 0-1,0-1 1,0 1 0,0 0 0,0 1-1,0-1 1,0 1 0,-1 0 0,-7-1 0,8 1 84,0 0 1,0 0-1,0 0 1,0 1-1,0 0 1,0-1-1,0 2 1,0-1-1,-1 0 1,1 1 0,0 0-1,0 0 1,0 0-1,0 0 1,0 1-1,1-1 1,-1 1-1,0 0 1,1 0 0,-1 1-1,-3 2 1,4 0 74,0-1 0,0 1 0,0 0 0,1 0 1,-1 0-1,1 0 0,0 1 0,1-1 1,0 0-1,-1 1 0,2-1 0,-1 1 0,1-1 1,-1 1-1,2 7 0,-1-9-96,0 1 0,0 0 0,1 0-1,-1 0 1,1 0 0,0 0 0,1 0 0,-1-1 0,1 1-1,0-1 1,0 1 0,0-1 0,1 0 0,0 1 0,-1-1-1,6 5 1,-3-5-70,1 1 0,-1-1 0,1 0 0,0-1 0,0 1 0,0-1 0,1-1 0,-1 1 0,0-1 0,1 0 0,10 2 0,36 2-1411,3-5-1695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288 132 4722,'0'0'408,"0"0"470,-1-17-70,-6-54-623,6 69-188,1 0 0,-1 0 0,1 0 0,-1 0 0,0 0 0,0 0 0,0 0 0,0 1 0,0-1 1,-1 0-1,1 1 0,0-1 0,-1 0 0,1 1 0,-1 0 0,1-1 0,-1 1 0,0 0 0,0 0 0,0 0 1,1 0-1,-1 0 0,0 0 0,-4-1 0,-1 1-10,0 0 0,0 0 0,0 0 1,0 1-1,-9 0 0,7 0-38,-2 0 71,-1 0 0,0 1-1,1 0 1,-1 1 0,0 0-1,1 0 1,0 2 0,-12 3-1,19-4 25,0-1-1,0 1 0,-1 0 0,2 0 1,-1 0-1,0 0 0,1 1 0,-1-1 1,1 1-1,0 0 0,0 0 0,0 0 1,1 0-1,0 1 0,-1-1 0,2 1 1,-1 0-1,0-1 0,1 1 0,0 0 1,-1 9-1,0-4 6,1 1 0,0-1 0,1 1 0,0 0 0,0-1 0,2 1 0,-1-1 0,1 1 1,0-1-1,1 0 0,1 0 0,-1 0 0,1 0 0,1 0 0,0-1 0,1 0 0,7 10 0,12 26-385,-25-44 291,1 0 0,-1 0 0,1 0 0,-1 0-1,1 0 1,-1 0 0,0 0 0,0 0 0,1 0 0,-1 0 0,0 0 0,0 0 0,0 0 0,0 0-1,0 0 1,0 0 0,0 0 0,0 1 0,-1-1 0,1 0 0,0 0 0,-1 0 0,1 0-1,-1 0 1,1-1 0,-1 1 0,1 0 0,-1 0 0,1 0 0,-1 0 0,0 0 0,0-1 0,1 1-1,-1 0 1,0-1 0,0 1 0,0-1 0,0 1 0,0-1 0,0 1 0,-1 0 0,-4 1-77,0-1 0,0 0 0,0 0-1,0 0 1,0-1 0,0 0 0,-10-1 0,16 0 127,0 0-1,-1 0 1,1-1-1,0 1 1,0 0 0,0-1-1,1 1 1,-1 0-1,0-1 1,0 1-1,1 0 1,-1 0-1,1-1 1,-1 1 0,1 0-1,-1 0 1,1 0-1,0 0 1,0 0-1,0 0 1,-1 0-1,1 0 1,2-1 0,11-8 301,1 2 1,0-1-1,0 2 1,1 0 0,0 1-1,0 1 1,0 0-1,1 1 1,0 1 0,0 1-1,0 0 1,17 1-1,-31 3-239,0 0 0,0 0 0,0 0 0,-1 0 0,1 1 0,-1-1 0,0 1-1,0-1 1,0 1 0,0 0 0,0 0 0,0 0 0,1 4 0,8 10 170,-8-13-198,0 0-1,0 0 0,0 0 0,1 0 0,0-1 1,0 1-1,0-1 0,0 0 0,0 0 0,1-1 1,-1 1-1,1-1 0,0 0 0,0 0 0,0 0 0,0-1 1,0 0-1,0 0 0,0 0 0,0-1 0,6 1 1,-9-2-69,0 0 0,0-1 1,-1 1-1,1 0 0,0 0 1,-1-1-1,0 1 0,1-1 1,-1 1-1,0-1 0,0 0 1,1 0-1,-1 1 0,-1-1 1,1 0-1,0 0 0,0 0 1,-1 0-1,1 0 0,-1 0 1,0 0-1,1 0 0,-1 0 1,0 0-1,0-4 0,0-1-293,1 0 0,-1 0 0,0 0 0,-1 0 0,0 0-1,-2-12 1,-1 13 201,0 0 1,-1 0-1,1 1 0,-1 0 0,0 0 0,0 0 0,0 0 1,-1 1-1,0 0 0,0 0 0,0 1 0,0-1 0,0 1 1,-1 1-1,1-1 0,-1 1 0,-8-2 0,14 4 867,1 0-68,1 4-594,1 0 0,-1-1 0,1 1 0,0-1 0,0 1 0,0-1 0,0 0 0,1 0 0,-1 0 0,1 0 0,0 0 0,-1 0 0,2-1 0,4 4 0,48 29 244,-46-30-290,1 0 1,0 0 0,0-1-1,20 4 1,-27-7-51,-1 0-1,1 0 1,1-1-1,-1 1 1,0-1-1,0 0 1,0-1 0,0 1-1,0-1 1,0 1-1,0-1 1,0-1-1,-1 1 1,1 0 0,0-1-1,0 0 1,3-2-1,110-88-2163,-117 92 2250,0 0-1,1 0 1,-1 0-1,0 0 1,1 0-1,-1 0 1,0 0-1,1 0 1,-1 0-1,0 0 1,1 0-1,-1 0 1,0 0-1,1 0 1,-1 0-1,0 0 1,1 0-1,-1 0 1,0 0-1,1 0 1,-1 1-1,0-1 1,1 0-1,-1 0 1,0 0-1,0 0 1,1 1-1,-1-1 1,0 0-1,0 0 1,1 1-1,-1-1 1,0 0-1,0 1 1,0-1-1,0 0 1,1 1-1,-1 0 1,8 14-14,-7-13 210,3 7-162,1-1-1,0 1 0,0-1 0,1 0 1,0 0-1,1-1 0,-1 0 0,2 0 0,-1-1 1,1 1-1,13 7 0,-14-10-447,0-1 0,0 0 0,0 0-1,0-1 1,1 0 0,-1 0 0,1-1 0,-1 0 0,15 0-1,11-1-2726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7668,'0'0'1440,"0"0"-1440,0 0 0,0 0 528,27 151 465,-17-82-705,1-3-16,-1-10-160,2-6-80,3-7-32,-3-6-64,-1-9-208,-5-9-1777,-2-10-16,-4-9-736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4914,'0'0'3282,"0"0"-3026,0 0 1489,0 0 240,0 0-1089,116 0-864,-54 0-64,10 0-976,7 0-2594,-4 0-2145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0 551 576,'0'0'5950,"0"0"-4398,0 0-124,0 0 1896,0 0-1547,13-5-1046,11-4-656,-1-1 0,0-1 0,33-22 0,-49 28-142,0 0-1,0 0 1,0-1 0,0 0 0,-1 0 0,0-1 0,0 0 0,-1 0 0,0 0 0,0 0 0,-1-1 0,0 0 0,0 0 0,0 0-1,-1 0 1,2-12 0,1-28-1309,-2 0 0,-2 0 0,-8-94 0,6 139 1387,-1 0 0,1 0 0,-1-1 0,1 1 0,-1 0 0,0 0 0,0 0 0,0 1 0,-1-1 0,1 0 0,-1 0 0,0 1 0,1-1 0,-1 1 0,0-1 0,-1 1 0,1 0 0,0 0 0,0 0 0,-1 0 0,0 0 0,1 0 0,-1 1-1,0-1 1,0 1 0,0 0 0,1 0 0,-5-1 0,3 1 30,1 1-1,-1 0 0,1 0 1,-1 0-1,1 1 0,0-1 0,-1 1 1,1 0-1,0 0 0,-1 0 1,1 0-1,0 0 0,0 1 1,0 0-1,0-1 0,0 1 1,0 0-1,1 1 0,-1-1 1,1 0-1,-1 1 0,1-1 0,0 1 1,0 0-1,-2 3 0,-5 9 88,1 1-1,0-1 1,1 1-1,1 1 0,1-1 1,0 1-1,-3 25 1,2 3 141,1 76 0,5-114-256,1 1 0,-1-1 0,1 1-1,0-1 1,1 1 0,0-1-1,0 0 1,0 0 0,1 0 0,0 0-1,1 0 1,-1-1 0,1 1 0,0-1-1,1 0 1,0 0 0,0 0-1,0-1 1,0 0 0,1 0 0,10 7-1,-4-5-87,0-1-1,1 0 1,-1-1-1,1 0 0,0-1 1,0 0-1,1-2 1,-1 1-1,1-1 1,-1-1-1,17-1 1,-18 1 18,1-2 1,0 0-1,-1 0 1,1-1 0,-1-1-1,0 0 1,0 0-1,19-9 1,-26 9 55,1 0-1,0-1 1,-1 0 0,1 0-1,-1 0 1,0-1 0,-1 0 0,1 0-1,-1 0 1,0 0 0,0-1-1,0 1 1,-1-1 0,0 0-1,0 0 1,-1 0 0,4-13 0,-3 9 98,-1 0 1,0 0-1,-1-1 1,-1 1-1,1 0 1,-2-15-1,0 21-45,1 0 0,-1 0 0,1 0 0,-1 1-1,0-1 1,-1 0 0,1 0 0,-1 0 0,1 1 0,-1-1-1,0 1 1,0 0 0,-1-1 0,1 1 0,-1 0 0,0 0-1,1 0 1,-6-3 0,7 5-60,0 0-1,0 1 0,0-1 1,0 0-1,-1 1 1,1-1-1,0 1 1,0-1-1,-1 1 1,1-1-1,0 1 1,0 0-1,-1 0 1,1 0-1,0 0 1,-1 0-1,1 0 1,0 0-1,-1 0 1,1 0-1,0 0 1,-1 1-1,1-1 1,0 1-1,0-1 1,-3 2-1,2 0 1,0 0 1,1 0-1,-1 0 0,0 0 0,1 0 0,-1 0 0,1 1 0,0-1 1,0 0-1,-1 1 0,2-1 0,-2 5 0,-1 6-26,0 1 1,1-1-1,0 28 0,2-33 32,0 0 0,1 0-1,-1 0 1,2 1 0,-1-1 0,1 0-1,0 0 1,1-1 0,4 11 0,-5-15-28,0 0 0,0 0 1,1 0-1,-1 0 1,1 0-1,-1-1 1,1 1-1,0-1 1,0 0-1,0 1 1,0-1-1,0-1 1,1 1-1,-1 0 1,0-1-1,1 0 1,-1 0-1,1 0 1,0 0-1,-1 0 1,1-1-1,0 1 1,3-1-1,-2 0-107,0 1 0,0-1 0,0 0 0,0 0 0,0-1 0,0 0 0,0 0 0,0 0 0,0 0 0,-1-1 0,1 0 0,0 0 0,-1 0 0,1 0 0,-1-1-1,0 1 1,0-1 0,0 0 0,0-1 0,-1 1 0,1-1 0,-1 1 0,0-1 0,0 0 0,0 0 0,0-1 0,-1 1 0,0 0 0,3-7 0,16-44-1247,-16 40 1217,0 0 0,1 1 0,1-1 0,12-18 0,-16 29 316,0 0 0,0 1 1,0 0-1,0-1 1,0 1-1,1 0 0,-1 1 1,1-1-1,0 1 0,0-1 1,0 1-1,0 1 1,0-1-1,0 0 0,1 1 1,-1 0-1,1 0 1,-1 0-1,0 1 0,6-1 1,-3 1 73,0 0 0,-1 0 0,1 0 0,0 1 0,-1 0 0,1 1 0,-1-1 0,1 1 0,-1 0 0,0 1-1,1 0 1,-1 0 0,-1 0 0,1 1 0,0-1 0,-1 1 0,0 1 0,0-1 0,0 1 0,0 0 0,-1 0 0,0 0 0,0 1 0,0-1 0,-1 1 0,1 0 0,-2 0 0,1 0 0,0 1 0,2 11 0,-5-16-213,1 1 0,0 0 1,-1-1-1,0 1 0,1 0 0,-1 0 0,-1 0 0,1-1 0,0 1 1,0 0-1,-1 0 0,0 0 0,1-1 0,-1 1 0,0-1 1,-1 1-1,1 0 0,0-1 0,-1 0 0,1 1 0,-1-1 0,0 0 1,1 0-1,-1 0 0,0 0 0,-1 0 0,1 0 0,-3 2 0,-3 0-135,0-1 0,-1 1 0,1-1 0,0 0 0,-1-1-1,0 0 1,-17 1 0,20-2-230,-37 2-1607,41-3 1704,1 1-1,0-1 1,-1 0 0,1 0 0,0 0 0,-1-1 0,1 1 0,0 0 0,0 0 0,-1-1 0,1 1 0,0 0 0,0-1 0,-1 0 0,1 1-1,0-1 1,0 0 0,0 1 0,0-1 0,0 0 0,0 0 0,0 0 0,0 0 0,-1-1 0,1-15-4350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203 444 496,'0'0'5600,"9"7"-4904,-2-2-496,1 1-1,0-1 0,0 0 0,1 0 0,0-1 0,-1 0 0,1-1 0,0 0 0,1 0 0,-1-1 0,1 0 0,9 1 0,-7-3-97,1 0-1,-1-1 1,0 0-1,-1 0 1,1-2-1,0 1 1,0-1-1,-1-1 1,0 0-1,0-1 1,0 0 0,0 0-1,-1-1 1,0-1-1,0 1 1,0-1-1,-1-1 1,10-10-1,-10 10-91,1-1-1,-1 0 1,-1-1-1,0 0 1,0 0-1,-1-1 1,0 0-1,-1 0 1,0-1-1,-1 1 1,0-1 0,-1 0-1,-1 0 1,0-1-1,0 1 1,-2-1-1,1 1 1,-2-1-1,1 1 1,-4-25-1,1 30-10,-1 0-1,1 0 0,-1 0 1,0 0-1,-1 1 0,1-1 1,-1 1-1,-1 0 0,1 0 0,-1 0 1,0 1-1,-1 0 0,1 0 1,-1 0-1,0 0 0,-1 1 1,1 0-1,-1 0 0,-8-3 1,-1 0-60,1 1 1,-1 1-1,-1 0 1,1 1-1,0 1 1,-1 0-1,-29-1 1,35 3 28,0 1 0,-1 0 1,1 0-1,0 1 0,0 0 1,0 1-1,0 0 0,0 1 1,0 0-1,1 1 0,-1 0 1,1 0-1,0 1 0,-18 11 1,8-2 33,1 1 0,0 1 1,1 0-1,1 2 0,0-1 1,-16 25-1,25-30-1,1 0 0,0 0 1,0 1-1,1 0 0,1 1 1,0-1-1,1 1 0,1-1 1,0 1-1,1 0 0,0 24 1,2-29 15,0 0 0,1 0-1,0 0 1,1 0 0,0 0 0,0 0 0,1 0 0,0-1-1,1 0 1,0 1 0,0-1 0,1 0 0,0-1 0,0 1 0,1-1-1,0 0 1,0-1 0,11 9 0,-8-6 11,0 0 1,1-1-1,0 0 1,0-1-1,1 0 1,0-1-1,0 0 1,1 0-1,0-1 1,0-1-1,0 0 0,0-1 1,1 0-1,-1 0 1,1-1-1,0-1 1,23 0-1,-20-2 1,1 0 1,-1 0-1,0-2 0,0 0 0,0 0 0,-1-2 0,1 0 0,-1 0 1,0-2-1,0 1 0,-1-2 0,0 0 0,-1-1 0,17-13 1,-20 13-27,0 0 0,0-1 0,-1 0 1,0-1-1,-1 0 0,0 0 0,-1 0 1,0-1-1,-1 0 0,-1-1 1,0 1-1,0-1 0,-2 0 0,1 0 1,-2 0-1,0-1 0,0-13 0,-1 17 0,0-1-1,-1 0 0,-1 1 0,0-1 0,0 0 1,-1 1-1,-1-1 0,0 1 0,0 0 0,-1 0 1,-1 0-1,1 0 0,-2 1 0,1 0 1,-1 0-1,-1 0 0,0 1 0,0 0 0,0 0 1,-1 0-1,0 1 0,-13-8 0,10 8-27,0 2 0,0-1 0,0 2 1,0-1-1,-1 1 0,0 1 0,0 0 0,0 1 0,0 0 0,-1 1 0,1 0 0,-1 1 1,1 0-1,0 1 0,-1 0 0,1 1 0,0 0 0,0 1 0,0 0 0,0 1 0,-20 9 1,6 0-35,0 1 0,0 0 1,1 2-1,1 1 0,1 1 1,1 0-1,0 2 1,-20 24-1,37-38 58,0 0 1,0 0-1,1 1 0,-1-1 0,1 1 1,1 0-1,0 1 0,0-1 1,0 0-1,1 1 0,0-1 1,0 1-1,1 0 0,0 0 1,1-1-1,0 1 0,0 0 0,0 0 1,1 0-1,1-1 0,2 13 1,0-10 1,0-1 1,0 1 0,1-1 0,1 0 0,-1 0-1,1 0 1,1-1 0,0 0 0,0 0 0,1 0-1,-1-1 1,2 0 0,-1-1 0,1 0 0,16 9-1,-11-8 20,0-1 0,0 0 0,1-1 0,0 0 0,0-1 0,0-1 0,28 3 0,-32-6 6,0 1 0,0-2-1,0 1 1,0-1 0,0-1 0,0 0-1,0 0 1,-1-1 0,1-1-1,-1 1 1,17-9 0,-11 3-24,0-1 1,-1 0 0,0 0 0,-1-2-1,0 0 1,21-23 0,-29 28 6,0-1 0,-1 0 0,0-1 0,0 0 1,0 1-1,-1-2 0,-1 1 0,0 0 0,0 0 0,-1-1 0,0 0 0,-1 1 0,1-19 1,-2 28-12,0-25-20,0 0-1,-1 1 0,-2-1 0,-8-32 1,9 49 16,-1 0 1,0 1-1,0-1 1,-1 1-1,0 0 1,-1 0-1,0 0 1,0 1-1,0-1 1,-1 1 0,1 0-1,-2 1 1,1 0-1,-1 0 1,0 0-1,0 0 1,-10-4-1,4 3-20,0 0-1,0 1 1,-1 1-1,0 0 1,0 1-1,0 0 1,0 1-1,-16-1 1,21 3 11,0 0 0,-1 0-1,1 1 1,-1 0 0,1 0 0,0 1 0,0 0 0,0 1 0,0 0 0,0 0 0,1 1 0,-1 0-1,-8 6 1,6-2 0,0 1 0,0 0 0,0 0 0,1 1 0,1 0 0,0 1 0,0 0 0,1 1 0,1-1 0,-9 19 0,9-13 11,1 0 0,1 0-1,0 1 1,2-1-1,0 1 1,1 0-1,0 28 1,2-39-6,0 1 1,0 0-1,1-1 0,0 1 1,0-1-1,1 1 0,0-1 1,6 13-1,-5-15 22,0 0 0,1 0 0,0-1 0,0 1 0,0-1 0,0 0 0,1 0 0,-1 0 0,1-1 0,0 0 0,1 0 0,5 3 0,8 4-20,2-1 1,-1 0-1,43 10 1,-51-16 29,0-1 0,1 0 1,-1 0-1,0-2 0,1 1 1,0-2-1,-1 1 0,21-5 1,-19 0-6,-1 0 0,1-1 1,-1-1-1,-1 0 0,1-1 0,-2 0 1,1-1-1,-1 0 0,0 0 1,-1-1-1,0-1 0,-1 0 1,15-21-1,-18 20-4,0 0-1,-1 0 1,0-1 0,-1 1-1,-1-1 1,0 0 0,2-22 0,-2 0 71,-4-59 0,1 90-84,-1 0 0,0 1 1,0-1-1,0 0 0,0 0 0,-1 1 1,1-1-1,-1 1 0,0-1 0,0 1 1,-1 0-1,1 0 0,0 0 0,-1 0 0,0 0 1,0 0-1,0 1 0,0 0 0,0-1 1,-1 1-1,1 0 0,-1 0 0,1 1 1,-1-1-1,0 1 0,0-1 0,0 1 1,-6-1-1,-11-2-78,0 1 0,0 1-1,-42 0 1,61 2 83,-14 1-28,0 0 0,1 2 0,-1 0 0,0 0 0,1 1 0,0 1 0,-22 10 0,14-5-22,0 2 0,1 1 0,-39 28 0,55-36 39,1 0 1,0 0-1,0 0 1,0 0-1,1 1 1,0 0-1,0 0 0,0 0 1,1 0-1,0 1 1,0-1-1,0 1 1,-2 12-1,2 0-11,1 0 0,0 0 0,3 34 0,-1-49-4,1 1 0,-1-1 0,1 1 0,1-1 0,-1 1 0,1-1 0,-1 0 0,1 0 0,1 0 0,-1 0 0,0 0 0,1 0 0,4 4 0,0 0-219,2 0 0,-1 0 0,1-1 0,12 8 0,-5-6-1952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0 263 7603,'0'0'177,"0"0"116,20-1 761,-12 1-860,38-2 547,61-12 0,-95 12-700,0 0 0,0-1 1,0 0-1,0-1 0,0 0 1,-1-1-1,0 0 0,0-1 1,0 0-1,-1-1 0,18-15 1,-25 18-136,0 0 0,0-1 1,0 0-1,-1 1 1,1-1-1,-1 0 1,0 0-1,-1 0 1,1 0-1,-1 0 0,0-1 1,0 1-1,-1 0 1,1-1-1,-1 1 1,0 0-1,-1-1 0,0 1 1,-1-6-1,2 7 18,-1 1 0,0-1-1,0 1 1,0 0-1,0-1 1,-1 1-1,0 0 1,1 0 0,-1 0-1,0 0 1,0 0-1,-1 0 1,1 1 0,-1-1-1,1 1 1,-1-1-1,0 1 1,0 0-1,0 0 1,0 0 0,0 1-1,0-1 1,-1 1-1,1-1 1,0 1 0,-1 0-1,1 1 1,-6-2-1,4 2 108,0 0 0,-1 0 0,1 0 0,0 0 0,0 1-1,0 0 1,-1 0 0,1 0 0,0 1 0,0 0 0,0 0 0,1 0-1,-1 0 1,0 1 0,1 0 0,-7 6 0,4-3 165,1 0 0,0 1 0,1 0 1,-1 1-1,2-1 0,-1 1 0,1 0 0,0 0 1,-3 10-1,3-7 28,0 0 0,0 1 0,2-1 0,-1 1 0,1 0 0,1 0 0,0 0 0,1 0 1,0 0-1,1 0 0,4 18 0,-4-25-211,0 1 0,1-1 0,0 0 0,0-1 0,0 1 0,1 0 0,0-1 0,0 1 0,0-1 0,0 0 0,0 0 1,1 0-1,0 0 0,0-1 0,0 1 0,0-1 0,1 0 0,-1 0 0,1-1 0,-1 1 0,1-1 0,0 0 0,0-1 0,0 1 0,0-1 0,1 0 0,9 1 1,5 0-1210,1-2 1,27-2 0,-4-4-3074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9012,'0'0'576,"0"0"-319,0 0 2128,126-11-304,-83 9-1569,1 0-144,-7-4-48,-6 4-224,-10 1 80,-6-1-176,-7 2-176,-6 0-112,-2 0-2001,0-2-1313,0-2-1856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433 109 16,'0'0'3380,"0"0"-2657,0 0-360,0 0 952,0 0 201,0 0-708,6-2-408,-4 2-413,-1-1 50,1 1 0,-1 0 0,1 0 0,-1-1 0,0 1 0,1 0 0,-1-1 0,0 1 0,1-1 0,-1 0 0,0 0 0,1 1 0,-1-1-1,0 0 1,0 0 0,0 0 0,0 0 0,0 0 0,0 0 0,0 0 0,0-1 0,-1 1 0,1 0 0,0 0 0,-1-1 0,1 1 0,-1 0 0,1-1 0,-1 1 0,1-1-1,-1 1 1,0-1 0,0 1 0,0-1 0,0 1 0,0 0 0,0-1 0,0 1 0,-1-3 0,0 2-63,0 0 0,1 0-1,-1 0 1,0 0 0,0 1 0,0-1 0,0 0-1,-1 0 1,1 1 0,0-1 0,-1 1 0,1 0-1,-1-1 1,0 1 0,1 0 0,-1 0 0,0 0-1,0 0 1,0 0 0,1 0 0,-1 0 0,-3 0 0,-48-14-479,49 14 433,-21-4 34,1 1 1,-1 1 0,1 1 0,-1 1-1,0 1 1,1 1 0,-28 6-1,45-6 102,-1 0 0,1 1-1,-1 0 1,1 0-1,0 1 1,0 0 0,0 0-1,0 1 1,1 0 0,-1 0-1,1 0 1,0 1-1,0 0 1,1 0 0,0 1-1,-1 0 1,2-1-1,-1 2 1,1-1 0,0 0-1,0 1 1,1 0 0,-1 0-1,2 0 1,-1 0-1,-3 15 1,5-16-38,0-1-1,0 1 1,0 0 0,1-1-1,0 1 1,0 0 0,1-1-1,-1 1 1,1 0 0,0-1-1,1 1 1,-1-1 0,1 1 0,5 9-1,-4-11-21,0 0-1,0 0 0,1 0 1,-1-1-1,1 0 0,0 0 1,0 0-1,0 0 0,0 0 1,0-1-1,1 0 0,-1 0 1,1 0-1,0 0 0,-1-1 1,1 0-1,7 2 1,7 0-369,-1 0 0,1-1 1,0-1-1,-1-1 0,1-1 0,0 0 1,-1-1-1,1-1 0,-1-1 1,1-1-1,-1 0 0,24-11 1,3-13-2302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4786,'0'0'841,"0"22"-513,-1 66 23,3 218 1264,-1-295-1565,0 1 0,1-1-1,0 0 1,0 0 0,2-1 0,-1 1-1,1-1 1,1 1 0,-1-1 0,2 0 0,0-1-1,13 18 1,-13-20-47,0-1-1,0 0 1,1 0-1,0-1 0,0 0 1,0 0-1,1 0 1,-1-1-1,1 0 1,0-1-1,1 0 0,-1 0 1,0-1-1,1 0 1,-1 0-1,1-1 1,9 1-1,-6-2-147,1 1 0,0-1 1,-1-1-1,1-1 0,-1 1 0,1-2 0,-1 0 1,0 0-1,14-7 0,-20 8 141,-1-1 0,0 0 1,-1-1-1,1 1 0,-1-1 0,1 0 0,-1 0 0,0 0 0,0-1 0,-1 1 1,1-1-1,-1 0 0,0 0 0,0 0 0,-1 0 0,0-1 0,0 1 1,0-1-1,0 1 0,-1-1 0,0 0 0,1-7 0,0-7 349,-1 0 0,-1-37-1,-1 52-259,1-1 0,-1 1 0,0-1 0,0 1 0,-1-1 0,1 1 0,-1-1 0,-1 1 0,1 0-1,-1 0 1,0 0 0,0 1 0,0-1 0,-7-7 0,9 11-82,-1-1 1,1 1 0,-1 0-1,0 0 1,0 0-1,1 0 1,-1 0-1,0 0 1,0 0-1,0 1 1,0-1-1,0 0 1,0 1-1,0 0 1,0 0 0,0-1-1,0 1 1,0 0-1,0 1 1,0-1-1,-1 0 1,1 0-1,0 1 1,0 0-1,1-1 1,-1 1-1,0 0 1,0 0-1,0 0 1,0 0 0,1 0-1,-1 0 1,0 0-1,1 1 1,-1-1-1,1 1 1,-1-1-1,1 1 1,0-1-1,-1 3 1,-3 2 44,0 1 1,0 0-1,1 0 1,1 0-1,-1 1 1,1-1 0,0 1-1,-3 14 1,4-14-18,1-1 1,0 1 0,1 0 0,-1 0 0,1 0 0,1 0-1,0 0 1,0 0 0,0-1 0,1 1 0,0 0-1,1-1 1,0 1 0,5 9 0,-5-12-19,1 0 1,0 0-1,0-1 1,0 0-1,0 0 1,1 0-1,-1 0 1,1-1-1,0 0 1,0 0-1,0 0 1,1-1-1,-1 1 1,1-1-1,-1 0 1,1-1-1,0 0 0,0 1 1,-1-2-1,8 1 1,-4 0-60,0 0 1,0-1-1,0 0 0,0 0 1,0-1-1,-1-1 0,1 1 1,0-1-1,0-1 1,-1 0-1,1 0 0,14-8 1,-18 7-103,0 1-1,0-1 1,0-1 0,-1 1 0,1-1 0,-1 0 0,0 0 0,-1 0 0,1 0 0,-1-1 0,0 1 0,0-1 0,-1 0-1,0 0 1,0 0 0,0 0 0,-1 0 0,2-13 0,0-97 770,-3 116-573,0-1 1,1 0 0,-1 1 0,1-1 0,-1 1 0,0-1-1,1 1 1,-1-1 0,1 0 0,-1 1 0,1 0-1,0-1 1,-1 1 0,1-1 0,-1 1 0,1 0 0,0-1-1,-1 1 1,1 0 0,0 0 0,-1-1 0,1 1-1,0 0 1,0 0 0,-1 0 0,1 0 0,0 0-1,1 0 1,27-1-232,-24 1 230,5 1 72,-1 1-1,1 0 1,-1 1 0,0-1 0,0 2 0,0-1 0,0 1 0,-1 1 0,1-1 0,-1 1 0,0 1 0,-1 0 0,1 0 0,-1 0 0,0 1 0,-1 0 0,0 0 0,0 1 0,0 0-1,-1 0 1,0 0 0,-1 0 0,5 12 0,-8-17-129,-1-1 0,1 1 0,-1-1 0,0 1 0,0 0 1,0-1-1,0 1 0,0 0 0,0-1 0,-1 1 0,1-1 0,-1 1 0,0-1 0,0 1 0,0-1 0,0 1 0,0-1 0,0 0 0,-1 1 0,1-1 0,-1 0 0,1 0 0,-1 0 0,0 0 0,0 0 1,0-1-1,0 1 0,0-1 0,0 1 0,-1-1 0,1 0 0,0 0 0,-1 1 0,1-2 0,-1 1 0,-3 1 0,-11 3-598,-2 0 0,1 0 0,-36 2 1,46-6 267,-77 3-4071,54-4 685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90 3282,'0'0'384,"0"0"544,0 0 275,0 0-800,-7-13-285,-23-41-94,28 52 1,0 0-1,0 0 1,-1 0 0,1 0 0,0 1 0,-1-1 0,1 1 0,-1-1 0,1 1 0,-1 0 0,0 0 0,0 0 0,1 0 0,-1 0 0,0 1-1,0 0 1,0-1 0,0 1 0,0 0 0,0 0 0,0 0 0,1 1 0,-1-1 0,0 1 0,-3 0 0,-5 1 188,7-1-111,0 0 0,-1 0 0,1 1 0,0 0 0,0-1 0,0 1 0,0 1 0,0-1 0,1 1 0,-1-1 0,1 1 0,-1 0 0,1 1 0,0-1 0,0 0 0,0 1 0,-3 6-1,-4 5 75,1 1-1,1 0 1,-7 17-1,11-22-111,0 1 0,0 0 0,1 1-1,0-1 1,1 0 0,1 1-1,0-1 1,1 21 0,0-30-79,1 1 1,-1-1 0,0 1-1,1-1 1,0 0 0,0 1-1,0-1 1,0 0 0,1 0-1,-1 0 1,1 0 0,0 0 0,0 0-1,0 0 1,0-1 0,0 1-1,0-1 1,1 1 0,0-1-1,-1 0 1,1 0 0,0 0-1,0 0 1,0-1 0,0 1-1,0-1 1,0 1 0,0-1-1,1 0 1,-1-1 0,0 1-1,1 0 1,-1-1 0,6 0-1,-3 1-226,1-1 0,-1 0 0,1 0 0,0-1 0,-1 1 0,1-1 0,-1-1 0,0 1 0,1-1 0,-1-1 0,0 1 0,0-1-1,0 0 1,0 0 0,-1 0 0,1-1 0,-1 0 0,0 0 0,0-1 0,0 1 0,3-6 0,18-19-1851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4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2097,'26'33'2812,"-21"-27"-560,-5-6-1028,17 32 430,-12-22-1432,0-1 0,1 0-1,0 0 1,1 0-1,0-1 1,0 0 0,1-1-1,16 13 1,-19-16-171,0-1 1,0 0-1,0 0 0,0 0 1,1-1-1,0 0 0,-1 0 1,1 0-1,0-1 0,0 0 1,0 0-1,0 0 0,0-1 1,0 0-1,0 0 0,0-1 1,9-1-1,-12 1-107,1-1 0,-1 1 0,0-1 1,0 0-1,0 0 0,0 0 0,0-1 0,0 1 0,0 0 1,-1-1-1,1 0 0,-1 0 0,0 0 0,0 0 0,0 0 1,0 0-1,-1 0 0,1-1 0,-1 1 0,0-1 1,0 1-1,0-1 0,0 1 0,0-6 0,1-2-364,-1-1 0,0 0-1,0 1 1,-1-1 0,-1 1-1,-2-19 1,1 23 319,0 0 0,-1 0 1,0 1-1,0-1 0,0 1 0,-1-1 1,0 1-1,0 0 0,0 1 0,-9-10 1,10 12 187,0 0 0,0 0 0,0 0 0,-1 1-1,1-1 1,-1 1 0,1 0 0,-1 0 0,0 0 0,0 1 0,0-1 0,0 1 0,0 0 0,0 0 0,0 0 0,0 1 0,0-1 0,-1 1 0,1 0 0,-4 1 0,6 0-48,0 0 0,1 0 0,0 0 0,-1 0 0,1 0 0,-1 0 0,1 1 0,0-1 0,0 0 0,0 1 0,0-1 0,0 1 0,0-1 0,0 1 0,1 0 0,-1-1 0,0 1 0,1 0 0,-1-1 0,1 1 0,0 0 0,0 0 0,0 0 0,0 1 0,-3 53 398,3-51-414,0 1 14,0 1-1,0 0 1,1 0-1,0 0 1,1-1 0,0 1-1,0 0 1,0-1 0,0 0-1,1 1 1,0-1-1,1 0 1,-1 0 0,1-1-1,0 1 1,1-1 0,-1 0-1,1 0 1,0 0-1,0-1 1,1 0 0,6 4-1,-1-1 7,1-1-1,0-1 0,0 0 0,0-1 1,1 0-1,0-1 0,0 0 0,0-1 1,0 0-1,24-1 0,-29-1-42,0 0-1,1 0 0,-1-1 1,1 0-1,-1-1 1,0 0-1,14-5 1,-19 6 0,0-1 0,-1 1 1,1-1-1,0 0 1,-1 0-1,0 0 0,1 0 1,-1 0-1,0-1 1,0 1-1,0-1 0,-1 0 1,1 1-1,0-1 1,-1 0-1,0 0 0,0 0 1,0 0-1,0 0 1,0 0-1,-1 0 0,1 0 1,-1 0-1,0-4 1,-2-98 125,-1 34 132,3 70-332,0 0 21,0 1 0,0 0 1,0-1-1,0 1 0,0 0 1,0 0-1,0-1 0,0 1 1,0 0-1,0-1 0,0 1 1,0 0-1,0-1 0,0 1 1,0 0-1,0 0 0,1-1 1,-1 1-1,0 0 0,0 0 1,0-1-1,0 1 0,1 0 1,-1 0-1,0-1 0,0 1 1,1 0-1,-1 0 0,0 0 1,0 0-1,1 0 0,-1-1 1,0 1-1,0 0 0,1 0 1,-1 0-1,0 0 0,1 0 1,-1 0-1,0 0 0,1 0 1,-1 0-1,0 0 0,0 0 1,1 0-1,-1 0 1,0 0-1,1 0 0,21 0-3567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319 144 6211,'0'0'974,"0"0"-313,0 0 249,0 0 768,0 0-915,-7-18-560,-22-56-86,28 71-118,-1-1 0,0 1-1,0 0 1,0 0 0,0 0-1,-1 0 1,1 1-1,-1-1 1,1 1 0,-1-1-1,0 1 1,0 0 0,0 0-1,0 0 1,-1 0 0,1 1-1,0-1 1,-1 1 0,1 0-1,-5-1 1,-2 1-43,1 0 0,-1 0 0,0 1-1,0 0 1,-11 2 0,8 0-20,6-1 69,0 1 1,0-1 0,0 2-1,1-1 1,-1 1 0,1 0-1,0 0 1,0 1-1,0 0 1,0 0 0,0 0-1,1 1 1,0 0 0,0 0-1,0 0 1,-6 9 0,8-10 24,0 1 1,-1-1 0,1 1-1,1 0 1,-1 0 0,1 0-1,0 0 1,0 0 0,0 1-1,1-1 1,0 1 0,0-1 0,0 1-1,1-1 1,0 1 0,0-1-1,0 1 1,1-1 0,-1 1-1,1 0 1,4 9 0,-3-11-41,1-1-1,0 1 1,0 0 0,0-1 0,0 0 0,0 0-1,1 0 1,0 0 0,-1 0 0,1-1-1,0 1 1,0-1 0,1 0 0,-1-1 0,0 1-1,1-1 1,-1 1 0,1-1 0,-1-1 0,5 1-1,17 3-531,-1-2 1,32-1-1,-49-1 288,3 1-282,1-1 0,0-1 0,-1 0 0,1-1 0,-1 0 0,22-8 0,10-12-1851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39 108 272,'0'0'1083,"-3"-18"425,-2-10-400,-3-12 492,7 19 4541,-8 97-6436,3-27 395,1 0-1,3 0 1,8 97 0,-5-139-75,1 0 0,0 0 0,0 0 0,1 0 0,0-1 0,0 1-1,0-1 1,1 1 0,0-1 0,5 6 0,-8-10-36,1-1 0,-1 1 0,1-1 0,-1 1-1,1-1 1,0 1 0,-1-1 0,1 0 0,0 0 0,0 0 0,0 0 0,0 0-1,0 0 1,0 0 0,0-1 0,0 1 0,0-1 0,0 0 0,0 1 0,0-1-1,0 0 1,1 0 0,-1 0 0,0-1 0,0 1 0,0 0 0,0-1-1,0 1 1,0-1 0,0 0 0,0 0 0,0 0 0,0 0 0,0 0 0,0 0-1,-1 0 1,1-1 0,2-1 0,4-5-266,0-1 0,0 0 0,-1 0 0,0 0 0,-1-1 0,0 0 1,8-21-1,-5 10 386,-1 0 0,-2 0 0,6-27 0,-10 57 133,2 0 0,-1 0 0,1 0 0,0 0 0,1-1 0,0 0 0,12 15 0,-10-14-215,0-2-1,1 1 1,0-1-1,1 0 1,0-1-1,0 1 1,0-2-1,0 0 0,1 0 1,0 0-1,0-1 1,0-1-1,1 0 1,-1 0-1,1-1 1,0 0-1,0-1 0,-1 0 1,1-1-1,0 0 1,0-1-1,21-3 1,-27 2-109,0 1 0,0-1-1,0 0 1,-1 0 0,1-1 0,0 1 0,-1-1 0,1 0 0,-1 0 0,0-1 0,0 1 0,0-1 0,-1 0 0,1 0 0,-1 0 0,0 0 0,0 0-1,0-1 1,-1 0 0,0 1 0,0-1 0,3-8 0,-2 2-115,0 0-1,-1 0 0,0-1 1,0 1-1,-1 0 1,-1-1-1,0 1 1,-1 0-1,-2-18 1,-14-8 343,17 36-90,-1 0-1,0 0 1,1 0-1,-1 0 0,0 0 1,1 0-1,-1 0 1,0 0-1,0 0 1,0 1-1,0-1 1,0 0-1,0 1 0,0-1 1,0 0-1,0 1 1,0-1-1,-1 1 1,1 0-1,0-1 1,0 1-1,0 0 0,0 0 1,-1 0-1,1 0 1,0 0-1,0 0 1,-1 0-1,1 0 1,0 0-1,-1 1 0,-1 2-42,1 1 0,-1-1-1,1 1 1,0-1 0,1 1-1,-1 0 1,1 0 0,-1 0-1,1 0 1,0 0 0,1 0-1,-1 0 1,0 6 0,0-3 26,-2 9 13,1 0 0,1 0 1,0 0-1,0 1 0,2-1 1,4 27-1,-4-39-67,-1 0 0,1-1 0,1 1-1,-1 0 1,1 0 0,-1-1 0,1 1 0,0-1 0,0 1 0,1-1-1,-1 0 1,1 0 0,0 0 0,-1 0 0,1-1 0,0 1 0,1-1-1,-1 1 1,0-1 0,1 0 0,-1 0 0,1-1 0,0 1 0,-1-1-1,1 0 1,0 0 0,0 0 0,0 0 0,0-1 0,0 1-1,0-1 1,5-1 0,0 1-133,0 0 0,0-1 0,1-1 1,-2 1-1,1-2 0,0 1 0,0-1 0,-1 0 0,1-1 0,-1 0 0,0 0 0,0-1 0,0 0 1,8-8-1,4-6-471,0-1 0,-1-1 0,21-29 1,-21 24 251,2 2 0,25-25 0,-42 45 593,-1 1 1,1 0 0,0 0 0,0 0 0,0 0 0,0 0 0,1 1 0,-1 0 0,1 0 0,-1 0 0,1 1-1,0-1 1,0 1 0,0 0 0,0 1 0,-1-1 0,1 1 0,0 0 0,0 0 0,0 0 0,6 2 0,-5 0 24,1 1 1,-1 0-1,1 0 1,-1 0-1,0 1 1,0 0-1,0 0 1,-1 0-1,1 1 1,-1 0-1,0 0 1,0 0-1,7 11 1,-3-5-57,-1 1 1,0 0-1,-1 0 1,0 1 0,-1-1-1,0 1 1,-1 1-1,0-1 1,4 23-1,-9-34-213,-1 1-1,1-1 1,-1 1-1,0-1 1,0 1-1,0-1 0,0 1 1,0-1-1,0 0 1,-1 1-1,1-1 1,-1 0-1,0 0 0,1 0 1,-1 0-1,0-1 1,0 1-1,0 0 1,0-1-1,0 1 1,-1-1-1,1 0 0,0 0 1,-1 0-1,1 0 1,-1 0-1,-3 0 1,-12 6-726,-1-2-1,-29 5 1,40-9 249,-58 8-3082,-3-6-913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5795,'0'0'66,"0"0"463,0 0 260,23 1-343,0 1-388,37 2 540,67-5 0,-111 0-535,-1-1 0,0-1 0,0 0 0,-1-1 0,1-1-1,-1 0 1,0-1 0,21-11 0,-30 14-98,0 0 0,0 0 0,-1 0-1,1-1 1,-1 0 0,0 0 0,0 0-1,0 0 1,-1-1 0,0 0 0,1 1 0,-2-1-1,1 0 1,0-1 0,-1 1 0,0 0-1,0-1 1,-1 1 0,0-1 0,1 1-1,-2-1 1,1 0 0,-1 1 0,0-1-1,0-6 1,-1 9-17,0 1-1,0-1 0,0 1 0,0-1 1,-1 1-1,1 0 0,-1-1 1,1 1-1,-1 0 0,0 0 1,0 0-1,0 1 0,0-1 1,0 0-1,0 1 0,0-1 1,-1 1-1,1 0 0,0-1 0,-1 1 1,1 1-1,-1-1 0,0 0 1,1 0-1,-1 1 0,1 0 1,-4-1-1,-12-2-10,-1 1 0,-29 1 0,44 1 54,-5 0 4,0 0-1,0 1 1,0 0-1,0 1 1,1 0-1,-1 0 1,1 1 0,-1 0-1,1 0 1,0 1-1,0 0 1,0 1-1,-7 5 1,10-6 60,-1 1 0,1 0 0,0 0 0,0 0 1,1 1-1,0 0 0,0 0 0,0 0 0,1 0 1,0 1-1,0-1 0,0 1 0,1 0 1,0 0-1,0 0 0,-1 13 0,2-12 2,1 0-1,-1 0 1,1 1 0,1-1-1,-1 0 1,1 0 0,1 0-1,-1 0 1,2 0-1,-1 0 1,1-1 0,0 1-1,0-1 1,6 9-1,-3-9-32,0 1 0,0-1 0,1 0 0,0 0 0,0-1 0,1 0 0,0 0 0,0-1 0,0 0 0,1 0 0,16 5 0,-7-3-28,1-1-1,1 0 1,-1-2 0,1 0 0,0-2 0,0 0 0,0-1-1,0-1 1,0 0 0,25-5 0,-27 2-560,-1-1-1,1 0 1,-1-2-1,0 1 1,0-2 0,30-17-1,2-9-2884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2465,'0'0'1025,"0"0"423,0 0-370,0 0-699,0 0-222,-1 19 86,-1 9-65,1 1-1,1-1 0,2 1 1,1-1-1,1 0 1,1 0-1,11 30 0,-12-47-118,1-1 0,0 0 0,1 1 0,0-2 0,0 1 0,1-1 0,0 0 0,1 0-1,0-1 1,1 0 0,0-1 0,0 1 0,13 7 0,-10-9-15,1 0 1,1 0 0,-1-1-1,1 0 1,-1-2 0,1 1-1,0-2 1,1 0-1,-1 0 1,19-1 0,-23-1-38,-1 0 0,0-1 1,1 0-1,-1 0 0,0-1 1,0 0-1,1-1 0,-2 0 1,16-7-1,-20 7-89,1 0 0,0-1 0,-1 1 0,1-1 0,-1 0 1,0 0-1,-1 0 0,1-1 0,-1 1 0,1-1 0,-2 0 0,1 0 0,0 0 1,-1-1-1,0 1 0,0 0 0,1-9 0,0 4-85,-2 0-1,1 0 1,-1 0-1,-1-1 1,0 1-1,0 0 1,-4-20-1,3 26 227,0 0 0,1 1 0,-1-1-1,-1 0 1,1 1 0,0-1-1,-1 1 1,0 0 0,0 0 0,0-1-1,0 1 1,0 0 0,-1 0-1,1 1 1,-1-1 0,0 1-1,1-1 1,-1 1 0,-1 0 0,1 0-1,0 0 1,0 0 0,-1 1-1,-5-3 1,7 4 8,1 0 1,-1 0-1,0 0 0,0 0 0,0 0 1,0 0-1,0 1 0,1-1 1,-1 1-1,0-1 0,0 1 0,0 0 1,1-1-1,-1 1 0,0 0 0,1 0 1,-1 0-1,1 0 0,-1 1 1,1-1-1,0 0 0,-1 1 0,1-1 1,0 0-1,0 1 0,0 0 0,0-1 1,0 1-1,0 0 0,1-1 1,-1 1-1,1 0 0,-1 0 0,1-1 1,-1 5-1,-2 6 35,1-1 1,0 1 0,0 0-1,1 16 1,1-23-115,0 0 0,1 0 1,-1 0-1,1 0 0,0 0 0,1-1 1,-1 1-1,1 0 0,0-1 1,0 1-1,0-1 0,0 1 0,1-1 1,0 0-1,0 0 0,0 0 1,0-1-1,1 1 0,-1-1 0,5 4 1,1-2-374,-1 0 0,1 0 0,0 0 0,1-1 0,-1-1 0,1 1 0,-1-2 0,1 1 0,12 0 1,41 3-3319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3874,'0'0'5328,"16"10"-5000,31 36 70,-2 2 0,-2 2 0,-3 1 0,57 95 0,-81-115-154,-2 0 1,-1 1-1,-1 0 0,-2 1 0,-1 0 1,6 54-1,-9-19 28,-2-1 0,-8 90 0,-1-120-198,0-1-1,-3 1 1,-1-1-1,-1-1 0,-3 0 1,0 0-1,-23 37 1,7-20 21,-3-1 0,-1-1 1,-71 77-1,44-72 129,57-55-586,2-7-958,1-4-912,-6-12-4323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309 166 1265,'0'0'4444,"0"0"-3024,0 0-681,0 0 1013,-5-18-276,-20-57-697,24 71-748,-1-1 1,0 1-1,-1 0 0,1 0 1,-1 0-1,0 0 1,0 0-1,0 1 0,0-1 1,0 1-1,-1 0 1,0 0-1,1 0 0,-1 0 1,0 1-1,-1-1 1,1 1-1,0 0 0,-1 1 1,1-1-1,-1 1 1,1 0-1,-1 0 0,0 0 1,1 0-1,-9 1 1,5 0-58,0 0 0,0 1 1,0 0-1,0 1 0,1-1 1,-1 1-1,0 1 0,1-1 0,0 2 1,0-1-1,0 1 0,0 0 1,-8 6-1,9-5 53,1 0 0,0 0 0,0 0 0,0 1 0,1 0 0,0 0 0,0 0 0,0 0 0,1 1 0,0-1 0,0 1 0,1 0 0,0 0 0,0 0 0,-1 7 0,3-8-5,-1-1 0,1 0 0,0 1 0,1-1 0,-1 1 0,1-1 0,0 0 0,0 0-1,1 1 1,-1-1 0,1 0 0,1 0 0,-1 0 0,1-1 0,-1 1 0,1-1 0,0 1 0,1-1 0,-1 0 0,1 0 0,4 3 0,5 3-119,0 0 1,1-1-1,0-1 0,1-1 0,0 0 1,0 0-1,0-2 0,0 0 1,1-1-1,29 5 0,-27-7-898,0-1-1,0 0 0,0-1 1,0-1-1,30-5 0,-1-11-4460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6963,'0'0'-221,"0"23"746,0 79-32,25 193-1,-17-264-449,3 23-868,-11-53 361,0-34-1556,-1 22 1819,1 1 1,1-1-1,0 0 0,0 0 0,1 1 1,0-1-1,6-12 0,-7 20 337,0 0 0,1 1 0,-1-1 0,1 1 0,0 0 0,0 0 0,0-1 0,0 1 0,0 0 0,0 1 0,0-1 0,1 0 0,-1 1 0,1-1 0,-1 1 0,1 0 0,0 0 0,0 0 0,-1 0 0,1 0 0,0 0 0,0 1 0,0 0 0,0-1 0,0 1 0,0 0 0,-1 1 0,1-1 0,0 0 0,0 1 0,0-1 0,3 2 0,-1 0 107,0 0 0,0 0 0,0 1 0,0-1 1,0 1-1,-1 0 0,1 0 0,-1 0 0,0 1 0,0 0 1,0 0-1,6 8 0,39 60 1152,-42-60-1243,49 90 62,-58-115-919,1-1-1,1 1 1,1-24 0,0 7 719,-1 23 87,-1 0 0,2 1 0,-1-1 0,1 0 0,0 1-1,0-1 1,1 1 0,0-1 0,0 1 0,4-8 0,-3 10-81,0 0 1,0 1-1,1-1 1,-1 1-1,1 0 1,-1 0-1,1 0 1,0 0 0,0 1-1,0 0 1,0 0-1,1 0 1,-1 0-1,1 0 1,7-1-1,-1 0-785,1 1 0,0 0 0,20 0 0,-1 1-3210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55 249 4482,'0'0'1377,"0"0"-740,0 0 1079,0 0 792,22 1-945,4 0-1250,1 1-30,0-1 1,1-2-1,45-6 0,-66 6-260,-1 0 0,0-1 0,0 0 0,0 0 0,-1 0 0,1-1 0,-1 0 0,1 0 0,-1 0 0,0-1 0,0 0 0,0 0 0,5-6 0,-7 7-90,-1-1 0,0 1 0,0-1 0,0 0 1,0 1-1,-1-1 0,1 0 0,-1 0 1,0 0-1,0 0 0,0 0 0,-1-1 1,0 1-1,1 0 0,-1 0 0,-1 0 1,1 0-1,-1 0 0,1-1 0,-3-5 0,1 5-35,0 0-1,-1-1 0,0 1 0,0 0 0,0 0 0,0 1 0,-1-1 0,1 1 0,-1 0 0,-1 0 0,1 0 0,0 0 0,-1 1 0,0-1 1,0 1-1,0 1 0,0-1 0,-8-3 0,-1 1 26,-1-1 0,0 2 0,0 0 0,0 1 0,-26-3 0,25 5-107,3 0 320,0 0-1,-1 0 0,1 2 0,-1 0 0,-15 2 1,27-2-103,0-1 1,-1 1 0,1 0-1,-1 0 1,1 0 0,0 0 0,-1 0-1,1 0 1,0 1 0,0-1 0,0 1-1,0-1 1,0 1 0,1 0 0,-1 0-1,0 0 1,1 0 0,-1 0-1,1 0 1,0 0 0,0 0 0,-1 1-1,2-1 1,-1 0 0,0 1 0,0-1-1,1 1 1,-1-1 0,1 1 0,0-1-1,0 1 1,0-1 0,0 5-1,1-5-104,0 1 0,0 0 0,0 0-1,0-1 1,0 1 0,0 0 0,1-1-1,-1 1 1,1-1 0,0 0-1,0 1 1,0-1 0,0 0 0,0 0-1,0 0 1,0-1 0,1 1-1,-1 0 1,1-1 0,-1 0 0,1 1-1,-1-1 1,4 1 0,10 4-1424,-1-1 0,30 6 1,4-3-3773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4114,'0'0'1659,"0"0"-954,0 0 861,0 0 982,0 0-1244,21-19 179,-18 14-1490,0 1 0,1-1 0,-1 1-1,1 0 1,0 0 0,0 1 0,0-1-1,1 1 1,-1 0 0,1 0 0,0 0-1,0 1 1,0 0 0,0 0 0,0 0-1,1 0 1,-1 1 0,1 0 0,-1 0-1,8 0 1,7 1 43,0 1 0,0 0 1,0 2-1,25 6 0,17 2 258,-60-11-194,0 0 1,0 1-1,0-1 0,0 0 0,0 0 0,0-1 0,0 1 0,0 0 1,-1-1-1,1 1 0,0-1 0,0 1 0,0-1 0,0 0 1,-1 0-1,1 0 0,0 0 0,-1 0 0,4-2 0,16-34 788,-18 30-1228,14-35-2644,13-45 0,-19 48-930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1056,'0'0'4338,"0"0"-3537,0 0 175,6 110 497,2-88-176,3-2-1233,1-5-64,0-3-16,1-9-2065,-5-3-1025</inkml:trace>
  <inkml:trace contextRef="#ctx0" brushRef="#br0" timeOffset="1">42 0 4514,'0'0'4498,"0"0"-4178,0 0-640,0 0 288,0 0-2225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7363,'0'0'16,"0"0"118,0 0 693,22 6 830,-19-6-1583,37 11 360,0-2 1,1-2-1,45 2 0,-36-6-194,-32-1-201,1-1 0,1-1 0,-1 0 0,0-2-1,-1 0 1,22-5 0,-37 5-87,1 0-1,-1 0 0,1 0 0,-1 0 0,0-1 1,0 0-1,0 0 0,0 0 0,0 0 1,-1 0-1,1 0 0,-1 0 0,0-1 1,0 0-1,0 1 0,-1-1 0,1 0 1,-1 0-1,0 0 0,0 0 0,0 0 0,0 0 1,-1-7-1,2-5-396,-1 0 0,-1 0-1,-1-1 1,-4-26 0,3 36 321,0-1 0,-1 1-1,0-1 1,-1 1 0,1 0 0,-1 1-1,0-1 1,-1 0 0,0 1 0,0 0 0,-11-10-1,14 14 158,0 0 0,1 0-1,-1 1 1,0-1 0,0 0-1,-1 1 1,1 0 0,0-1-1,0 1 1,-1 0 0,1 0-1,-1 0 1,1 0 0,-1 1-1,1-1 1,-1 1 0,1 0-1,-1-1 1,1 1 0,-1 0-1,0 1 1,1-1 0,-1 0-1,1 1 1,-1-1 0,1 1-1,-1 0 1,1 0 0,-1 0-1,1 0 1,0 0 0,0 0-1,-1 1 1,1-1 0,0 1-1,0 0 1,0-1 0,1 1-1,-4 3 1,-5 10 203,0 1-1,0 0 1,2 0 0,0 1 0,0 0-1,2 0 1,-5 22 0,-2 10 486,-7 71 0,6 42 400,13-143-1093,2 0 0,0-1-1,1 1 1,0 0 0,2-1-1,8 28 1,7-12-370,-19-33 154,1 0 0,0 0 0,0 0 0,0-1 0,0 1 0,0 0 1,0 0-1,1-1 0,-1 1 0,0-1 0,0 1 0,0-1 0,0 1 1,1-1-1,-1 0 0,0 0 0,0 1 0,1-1 0,-1 0 0,0 0 1,1 0-1,-1 0 0,0-1 0,0 1 0,1 0 0,-1-1 0,2 0 1,17-10-3936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0 144,'0'0'4826,"0"0"-3697,0 0-777,0 0 600,3 9-658,2 2-262,0 1 0,1 0 0,0-1 0,1 0 0,0-1 0,1 0 0,0 0 0,14 13 1,-18-20-102,-1 0 0,1 1 1,-1-2-1,1 1 1,0 0-1,0-1 1,0 0-1,1 0 1,-1 0-1,0 0 0,1-1 1,-1 0-1,1 1 1,-1-2-1,1 1 1,0-1-1,-1 1 1,1-1-1,0 0 0,0-1 1,-1 1-1,1-1 1,-1 0-1,1 0 1,-1-1-1,1 1 1,-1-1-1,8-4 0,-7 3-263,-1-1-1,1 1 0,-1-1 1,0 0-1,0 0 0,-1 0 1,0-1-1,1 1 0,2-6 1,9-19-2163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2145,'0'0'2078,"0"0"-74,0 0 141,0 0-438,0 0-909,0 4-582,0 5-180,1-1 0,-1 0-1,2 1 1,-1-1 0,1 0-1,0 0 1,1 0 0,0 0 0,0 0-1,8 13 1,-8-17-89,-1 0-1,1-1 1,0 1-1,0-1 1,1 1 0,-1-1-1,1 0 1,0 0 0,-1-1-1,1 1 1,1-1-1,-1 0 1,0 0 0,0 0-1,1 0 1,-1-1-1,1 0 1,-1 0 0,1 0-1,0 0 1,8-1-1,-7 0-18,-1 0-1,0 0 0,1-1 0,-1 0 1,0 0-1,0 0 0,0-1 1,0 0-1,0 0 0,0 0 0,0 0 1,0-1-1,-1 0 0,1 0 1,-1 0-1,0 0 0,0-1 0,0 0 1,-1 0-1,1 0 0,-1 0 0,0 0 1,0-1-1,0 1 0,-1-1 1,4-9-1,-3 8 259,0 0 1,-1-1-1,0 1 1,0 0-1,-1-1 1,0 1-1,0-1 0,0-7 1,-1 13 1086,0 1-246,9 3-694,29 35-670,-32-31 339,0 0 0,0 0 0,1 0-1,1-1 1,-1 0 0,1 0 0,9 5-1,-6-7-15,1 0 1,-1 0-1,1-1 0,0 0 0,0-1 0,0-1 0,0 0 1,0 0-1,1-1 0,-1-1 0,0 0 0,0 0 0,0-2 1,0 1-1,0-1 0,-1-1 0,1 0 0,-1-1 0,0 0 1,0-1-1,-1 0 0,0 0 0,0-1 0,0-1 0,-1 0 1,15-15-1,-22 20 0,1-1 0,-1 1 0,1-1 0,-1 0 1,0 0-1,-1 0 0,1 0 0,-1 0 0,0 0 0,0 0 1,0-1-1,0 1 0,-1 0 0,1 0 0,-1-1 0,0 1 0,-1 0 1,1-1-1,-2-6 0,1 9 65,0-1-1,0 1 1,0-1-1,-1 1 1,1 0-1,-1-1 1,1 1 0,-1 0-1,0 0 1,0 0-1,0 0 1,0 0 0,0 1-1,0-1 1,0 1-1,-1-1 1,1 1 0,0 0-1,-1 0 1,1 0-1,-1 0 1,0 0-1,1 0 1,-1 1 0,0-1-1,1 1 1,-1 0-1,0 0 1,1 0 0,-1 0-1,-3 1 1,4-1-65,0 1 0,1 0 0,-1-1 0,0 1 0,1 0 0,-1 0 0,0 0 0,1 0 0,-1 1 0,1-1 0,0 0 0,-1 1 0,1-1 1,0 1-1,0-1 0,0 1 0,0-1 0,0 1 0,0 0 0,0-1 0,1 1 0,-1 0 0,0 3 0,-10 45-75,9-36 97,0 0 0,1 0 0,1 0 0,0 0 0,1 0 1,5 25-1,-5-35-9,0 0 0,1 0 0,-1 0 0,0-1 1,1 1-1,0 0 0,0-1 0,0 1 0,0-1 0,1 0 0,0 0 0,-1 0 1,1 0-1,0 0 0,0-1 0,0 1 0,1-1 0,-1 0 0,1 0 0,-1 0 1,1 0-1,0 0 0,-1-1 0,1 0 0,0 0 0,0 0 0,0 0 0,6 0 1,3 0-87,0-1 1,0 0-1,0-1 1,0-1 0,0 0-1,0 0 1,0-2-1,0 1 1,-1-1 0,0-1-1,0-1 1,0 0-1,16-10 1,-4-1-468,-1-1 1,0-2-1,-2 0 0,37-44 1,-53 57 685,0 1 1,1-1 0,0 1-1,0 0 1,0 0 0,0 1-1,1 0 1,0 0-1,0 1 1,1 0 0,-1 0-1,1 0 1,0 1 0,0 0-1,0 1 1,0 0 0,0 0-1,1 1 1,-1 0-1,16 0 1,-10 1 135,1 1 0,-1 0 0,0 1 0,0 1 0,0 0 0,17 7 0,-23-7-214,-1 0 0,1 1 0,-1-1 0,0 2 0,0-1 0,0 1-1,0 0 1,-1 1 0,0-1 0,0 1 0,-1 0 0,7 10 0,-11-15-42,0 1-1,1 0 1,-1 0-1,0-1 0,0 1 1,-1 0-1,1 0 1,0 0-1,-1 0 1,1 0-1,-1 1 0,0-1 1,1 0-1,-1 0 1,0 0-1,0 0 1,-1 0-1,1 0 1,0 0-1,-1 0 0,-1 4 1,1-2 10,-1-1 0,0 0-1,0 0 1,-1-1 0,1 1 0,0 0 0,-1-1-1,0 1 1,0-1 0,1 0 0,-7 4 0,-6 1-17,-1 1 1,0-2-1,0 0 1,-18 4 0,34-10-9,-78 21-1490,28-12-2795,32-8 772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1 580 912,'0'0'5168,"0"0"-3847,0 0-804,17-6-349,126-49-112,-115 43 18,-1-1 0,-1-2 0,47-34 1,-59 39-160,-1-2 1,-1 0-1,0 0 1,-1-1 0,-1-1-1,0 0 1,0 0-1,-1-1 1,-1 0 0,-1 0-1,0-1 1,-1 0-1,0 0 1,-2-1 0,0 1-1,-1-1 1,0 0 0,0-32-1,-3 43 58,0-1 0,0 0 1,-1 0-1,0 1 0,0-1 0,-1 1 0,0-1 1,0 1-1,0-1 0,-6-10 0,5 14 46,1 0-1,0 0 1,-1 0 0,1 1-1,-1-1 1,0 1-1,0 0 1,0 0 0,0 0-1,0 0 1,0 0 0,-1 1-1,1 0 1,0-1 0,-1 1-1,1 0 1,-1 1-1,0-1 1,1 1 0,-1-1-1,1 1 1,-5 0 0,3 1 12,1 0 1,0 0 0,0 0 0,0 0 0,0 1 0,0 0 0,0 0 0,0 0 0,1 0 0,-1 0 0,1 1 0,-1 0 0,1-1 0,0 1-1,0 0 1,0 1 0,0-1 0,1 0 0,-1 1 0,1 0 0,0 0 0,0-1 0,0 1 0,-1 6 0,-4 6 89,1 1 0,1 0 0,1 0 0,-5 31 0,6-28-75,2 1 1,0-1-1,1 1 1,1-1-1,0 0 1,7 29 0,-5-40-32,0 0 1,0 0-1,1 0 1,0-1 0,0 1-1,1-1 1,0 0 0,1 0-1,-1 0 1,1-1 0,1 0-1,0 0 1,0-1 0,0 0-1,15 10 1,-9-9-45,1 0 0,-1-1 0,2 0-1,-1-1 1,0-1 0,1 0 0,0-1 0,0-1 0,0 0-1,0-1 1,0-1 0,0 0 0,0-1 0,18-3 0,-29 3 18,0 0 1,0 0 0,0 0 0,0-1 0,-1 0 0,1 1-1,-1-1 1,1 0 0,-1-1 0,0 1 0,1-1 0,-1 1-1,0-1 1,-1 0 0,1 0 0,0 0 0,-1-1 0,0 1-1,0-1 1,0 1 0,0-1 0,-1 0 0,1 1 0,0-6-1,2-5 11,-1 0 1,0-1-1,-1 1 0,-1-1 0,-1-17 0,0 30 37,0 0-1,0 0 1,0 0 0,-1 0-1,1 1 1,-1-1-1,0 0 1,1 0 0,-1 1-1,0-1 1,0 1-1,0-1 1,0 0 0,0 1-1,-1 0 1,1-1 0,0 1-1,-1 0 1,1 0-1,0-1 1,-1 1 0,0 0-1,1 1 1,-1-1-1,0 0 1,1 0 0,-1 1-1,0-1 1,0 1-1,1-1 1,-5 1 0,4-1-43,0 1 1,0 0 0,0 0 0,-1 0-1,1 0 1,0 0 0,0 0 0,0 1-1,-1-1 1,1 1 0,0-1 0,0 1-1,0 0 1,0 0 0,0 0 0,0 0-1,1 0 1,-1 0 0,0 1 0,0-1-1,1 1 1,-1-1 0,1 1 0,-1 0-1,1-1 1,0 1 0,-2 3 0,0 2 15,1 0 0,-1 0 0,2 0 1,-1 0-1,1 1 0,0-1 0,0 0 1,1 1-1,0-1 0,0 1 0,1-1 1,0 0-1,0 1 0,1-1 1,0 0-1,0 0 0,1 0 0,4 8 1,-4-10-6,0 1 1,0-1 0,1 0 0,-1 0 0,1 0 0,1 0 0,-1-1 0,1 1 0,0-1 0,-1 0 0,2-1 0,-1 1 0,0-1 0,1 0 0,0 0-1,-1-1 1,1 0 0,0 0 0,0 0 0,1-1 0,9 2 0,-9-2-86,1-1 1,0 0-1,0 0 1,-1 0-1,1-1 1,0 0-1,-1-1 0,1 0 1,-1 0-1,0 0 1,1-1-1,-1 0 0,0-1 1,0 1-1,-1-1 1,1-1-1,-1 1 0,0-1 1,0 0-1,-1-1 1,1 1-1,-1-1 0,0 0 1,-1 0-1,0-1 1,0 1-1,0-1 0,0 0 1,3-13-1,9-25-513,-12 31 568,1-1-1,0 1 1,12-21-1,-15 32 164,0 0-1,0-1 1,0 1-1,1 0 1,-1 0-1,1 1 1,0-1 0,0 0-1,0 1 1,0 0-1,1 0 1,-1 0-1,0 0 1,1 0-1,0 1 1,-1-1-1,1 1 1,5-1 0,3 0 154,-1 0 1,0 1 0,0 1 0,1 0 0,-1 0 0,0 1 0,1 1 0,-1 0 0,0 0 0,14 6 0,-20-6-236,-1-1-1,0 2 1,0-1-1,0 0 1,0 1 0,0 0-1,0 0 1,-1 0-1,1 0 1,-1 1 0,0-1-1,0 1 1,0 0 0,-1 0-1,1 0 1,-1 0-1,0 0 1,0 0 0,0 1-1,-1-1 1,1 1-1,-1 0 1,0-1 0,-1 1-1,1 0 1,-1-1-1,0 7 1,-1-9-60,1 1-1,-1 0 1,0 0 0,0 0 0,0-1-1,0 1 1,0-1 0,-1 1-1,1-1 1,-1 1 0,0-1-1,0 0 1,0 0 0,0 0-1,0 0 1,0 0 0,0 0 0,0 0-1,-1-1 1,1 1 0,-1-1-1,0 0 1,-4 2 0,-9 3-108,0 0-1,-27 6 1,40-11 68,-74 12-1467,71-12 902,1-1 1,-1 0-1,0 0 1,0 0-1,0-1 1,-7-1-1,5-5-2204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9540,'0'0'0,"0"0"417,0 0 175,133 0 1057,-82 0-849,3 0-304,-4 0-432,-2 0 32,-7 0-96,-6 0 48,-4 0-144,-4 0-320,-6 0-945,-2 0 49,-3-7-1393,-5-8-1729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3362,'0'0'4951,"0"-1"-4657,-3 20-71,0 1 1,0 0-1,-2-1 1,-8 20-1,-9 38 383,15-37-39,1-1 1,-1 56-1,49-93 41,-26-6-582,1-1-1,-1 0 0,1 0 0,-1-2 0,-1 0 0,26-16 0,17-6 64,-19 14 162,57-15 1,-69 22-230,-27 8-135,1 0 0,-1 0 0,1 0 1,0 0-1,-1-1 0,1 1 0,-1 0 0,1 0 0,0 0 0,-1-1 0,1 1 0,-1 0 0,1-1 0,-1 1 1,1-1-1,-1 1 0,1 0 0,-1-1 0,0 1 0,1-1 0,-1 1 0,1-1 0,-1 1 0,0-1 0,0 0 1,1 1-1,-1-2 0,1-9-2665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7507,'0'0'16,"0"0"225,0 0 15,0 0 1120,0 0-1184,-31 110 753,20-52 351,3 0-911,2 0-49,4-6-288,-2-2 160,2 2-416,-5-5 16,-3-6-3218,-2-11-1632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5731,'0'0'821,"0"0"-282,0 0 48,20 0 184,8 1-543,19 1 508,57-5 0,-94 2-668,1-1 1,-1 0 0,0-1 0,0 0 0,0 0-1,-1-1 1,1-1 0,-1 1 0,11-9 0,-15 10-109,-1 0 0,0 0 0,0 0 0,0-1 0,-1 1 0,1-1 0,-1 0 1,0 0-1,0-1 0,0 1 0,-1-1 0,1 1 0,-1-1 0,0 0 0,-1 0 1,1 0-1,-1 0 0,0 0 0,0 0 0,0-7 0,-1 8-54,0 0-1,0 1 1,0-1-1,-1 0 1,1 0-1,-1 1 1,0-1-1,0 1 1,-1-1-1,1 1 1,-1-1-1,0 1 1,0 0-1,0-1 1,0 1-1,-5-5 1,1 3 0,0 1 0,0-1 0,0 1 0,0 1 0,-1-1 0,0 1 0,-12-4 0,5 2 72,-1 2 1,0 0 0,0 0-1,0 2 1,0 0 0,-25 1-1,23 0 81,14 0-28,0 1 0,0-1 0,-1 1 0,1 0 1,0 0-1,0 0 0,0 0 0,1 0 0,-1 0 0,0 1 0,0 0 0,1-1 0,-1 1 0,1 0 1,-1 0-1,1 0 0,0 1 0,0-1 0,0 0 0,0 1 0,0 0 0,1-1 0,-1 1 0,1 0 0,-1 0 1,1 0-1,0 0 0,0 0 0,1 0 0,-1 0 0,0 5 0,0-1 17,0-1 1,1 0-1,-1 0 1,1 0-1,1 0 0,-1 1 1,1-1-1,0 0 0,1 0 1,-1 0-1,1 0 0,0 0 1,1 0-1,-1-1 1,7 11-1,0-6-8,1-1 0,-1 0 0,1 0 0,1-1 0,0 0 0,0-1 0,0 0 0,1-1 0,0-1 0,0 1 0,1-2 0,-1 0 0,22 4 0,-9-3-450,0-1 0,1-2 0,-1 0 0,1-2 0,-1 0 0,30-5 0,0-9-2421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1 464,'0'0'9236,"0"0"-9236,0 0 0,0 0 0,0 0 753,56 128 351,-20-90-960,-1-3-128,8-3 128,-3-6-144,-1-6-32,-4-8-1024,-6-11-1329,-4-1-80,-6-1-2882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8132,'0'0'0,"-105"74"0,59-36 1296,13-3-207,8-1-945,13-8-144,8-4-352,4-7-145,2-9-1599,21-6-578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6547,'2'24'430,"22"190"1272,-15-154-1354,2-1 1,21 63-1,-32-121-382,0-1-1,0 0 1,0 1-1,0-1 0,0 0 1,0 1-1,0-1 0,1 1 1,-1-1-1,0 0 0,0 1 1,0-1-1,0 0 0,1 0 1,-1 1-1,0-1 0,0 0 1,1 1-1,-1-1 0,0 0 1,0 0-1,1 1 1,-1-1-1,0 0 0,1 0 1,-1 0-1,0 0 0,1 1 1,-1-1-1,0 0 0,1 0 1,-1 0-1,0 0 0,1 0 1,9-12-1134,7-38-719,-9 27 1251,-7 19 647,1 0 0,0 0 0,0 0 0,0 0 0,0 1 0,0-1 0,1 1 0,0-1 0,0 1 0,0 0 0,0 0 0,0 0 0,0 1 0,1-1 0,0 1 0,7-4 0,-2 3 373,0 1 1,1 0-1,-1 0 0,1 1 0,0 1 0,15 0 0,36 2 458,-40 0-546,1-1 0,-1-1 1,1-1-1,-1 0 0,1-2 0,-1-1 1,42-12-1,-59 15-259,-1-1 1,1 0-1,-1 0 1,0-1-1,0 1 1,0-1-1,0 0 1,0 1-1,0-1 1,0 0-1,-1-1 1,0 1-1,0 0 1,0-1-1,0 1 1,2-8-1,-1 4-107,-1-1-1,0 0 0,-1 1 1,0-1-1,0 0 0,-1 0 1,-1-11-1,1 17 35,-1-1 0,1 1 0,-1 0 0,0 0-1,0-1 1,0 1 0,0 0 0,0 0 0,0 0 0,0 0 0,-1 0 0,1 1 0,-1-1-1,0 0 1,1 1 0,-1-1 0,0 1 0,0-1 0,0 1 0,0 0 0,0 0 0,0 0-1,0 0 1,-1 0 0,1 0 0,-4 0 0,-2-1 30,0 0 0,0 1 0,0 0 0,-1 0 0,1 0 0,-12 2 1,17 0 36,0-1 0,1 1 1,-1 0-1,1 1 1,-1-1-1,1 0 0,0 0 1,-1 1-1,1 0 1,0-1-1,0 1 1,0 0-1,0 0 0,0 0 1,1 0-1,-1 1 1,0-1-1,1 0 0,0 1 1,-1-1-1,1 1 1,0-1-1,1 1 1,-1-1-1,0 1 0,1 0 1,-1 4-1,-2 10 130,1 0-1,0 0 0,2 17 1,0-32-148,0 4 10,0 1 0,1 0 0,0 0 1,0-1-1,0 1 0,1 0 0,0-1 1,0 1-1,1-1 0,0 0 0,0 0 1,1 0-1,-1 0 0,1-1 0,0 1 1,1-1-1,-1 0 0,1 0 0,0-1 1,0 1-1,1-1 0,-1 0 0,1-1 1,0 1-1,0-1 0,0 0 0,1-1 1,-1 1-1,0-1 0,1-1 0,0 1 1,-1-1-1,1 0 0,7 0 0,-3 0-21,0 0 0,0 0-1,0-1 1,1-1 0,-1 0-1,17-4 1,-24 4-61,1-1 0,-1 0 0,0 0 0,0 0 0,0 0 0,0-1 0,0 1 0,0-1 0,-1 0 0,1 0 0,-1-1 0,0 1 0,0-1 0,0 1 0,-1-1 0,1 0 0,-1 0-1,3-6 1,-1-3-102,1-1 0,-2 0 0,0 0-1,-1-1 1,0 1 0,-1 0-1,-1-1 1,-2-25 0,1 1 233,1 38-82,0 0 0,1 0 1,-1 0-1,0 1 0,0-1 0,0 0 0,1 0 0,-1 0 1,1 0-1,-1 1 0,0-1 0,1 0 0,-1 0 0,1 1 1,0-1-1,-1 0 0,1 1 0,0-1 0,-1 0 0,1 1 1,0-1-1,0 1 0,-1 0 0,1-1 0,0 1 0,0-1 0,0 1 1,0 0-1,-1 0 0,2-1 0,31-2-2039,-27 3 1276,22 0-3138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3217,'0'0'1225,"0"0"-627,0 0 1002,0 0 257,0 0-707,0-14 1282,0-41-2698,0 54 266,0 0 0,0 1 0,0-1 0,0 0 0,0 0 0,0 0 0,1 1-1,-1-1 1,0 0 0,0 0 0,1 1 0,-1-1 0,0 0 0,1 0 0,-1 1 0,1-1-1,-1 1 1,1-1 0,-1 0 0,1 1 0,0-1 0,-1 1 0,1-1 0,0 1 0,-1-1-1,1 1 1,0 0 0,1-1 0,26 0-235,-19 3 196,-1 0 1,1 1-1,-1 0 0,14 7 0,-2 1 87,2 0 0,-1-2 1,1 0-1,25 6 0,-34-12-15,1 0 1,-1-1 0,1 0 0,0-1-1,-1 0 1,1-1 0,0-1 0,20-3-1,-33 3-11,1 1-1,-1-1 0,0 1 0,1-1 0,-1 1 1,0-1-1,1 0 0,-1 0 0,0 0 0,0 0 1,0 0-1,0 0 0,0 0 0,0 0 0,0 0 1,0 0-1,0-1 0,0 1 0,-1 0 0,1-1 1,0-1-1,6-38 410,-7 28-308,-1 1 0,-1 0 0,0 0 0,-5-20 0,-4 0-160,-11-32-171,12 20-2666,8 28-482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2257,'0'0'3025,"0"0"-2091,0 0 213,0 0 814,20 0-101,64 1-678,-79-1-1101,1 0 1,-1 0 0,0-1-1,0 0 1,0 0-1,0 0 1,0-1 0,-1 0-1,1 1 1,0-2 0,-1 1-1,1-1 1,-1 1 0,0-1-1,0 0 1,7-7-1,-9 8-87,0-1-1,0 1 0,0-1 0,0 0 0,-1 0 0,1 0 0,-1 0 0,0 0 0,1 0 0,-2-1 0,1 1 0,0 0 0,-1 0 0,1-1 0,-1 1 1,0 0-1,0-1 0,0 1 0,0 0 0,-1-1 0,-1-4 0,1 6-13,0 1 0,0-1 0,0 0 0,0 0 0,0 1 0,-1-1 0,1 1 0,-1-1 0,1 1 1,-1-1-1,1 1 0,-1 0 0,0 0 0,0 0 0,0 0 0,1 0 0,-1 0 0,0 1 0,0-1 0,0 1 0,0-1 0,0 1 0,-3-1 0,-51-2-269,51 3 230,4 0 60,0 0 0,0 0 0,0 0 0,0 0 0,0 1 1,0-1-1,0 0 0,0 1 0,0-1 0,0 1 0,0-1 0,0 1 0,0 0 1,0-1-1,0 1 0,0 0 0,1 0 0,-1 0 0,0-1 0,0 1 0,1 0 1,-1 0-1,1 0 0,-1 1 0,-9 35 123,9-26-84,1 0 0,0 0 0,0 1 0,4 15 0,-2-20-21,0-1 0,0 0 0,1 0 0,0 0 1,0-1-1,0 1 0,1-1 0,0 1 0,0-1 0,0 0 0,1-1 0,0 1 1,0-1-1,0 0 0,0 0 0,0-1 0,1 1 0,0-1 0,-1 0 0,8 2 1,1 0 23,0 0 0,0-1 0,1-1 0,0 0 0,-1-1 1,1 0-1,25-1 0,-34-1-113,-1-1 0,0 0 0,0 0 0,0 0 0,0 0 0,0-1 1,0 0-1,-1 0 0,1 0 0,0 0 0,-1-1 0,0 0 0,0 0 0,0 0 0,0-1 0,0 1 0,0-1 0,-1 0 1,5-6-1,3-8-675,0 0 1,-1 0 0,12-34 0,-15 33 540,1 1 0,17-28 1,-23 43 358,1 0-1,-1 0 1,1 0 0,0 1 0,0-1 0,1 1 0,-1 0 0,0 0-1,1 0 1,-1 0 0,1 1 0,0-1 0,-1 1 0,1 0 0,0 0 0,0 0-1,4 0 1,10 0 558,0 0-1,27 3 0,-21-1-87,-17-1-557,0 2 1,0-1 0,-1 1-1,1 0 1,0 0-1,-1 1 1,1-1-1,-1 2 1,0-1-1,0 1 1,0 0-1,0 0 1,-1 0-1,1 1 1,-1 0-1,0 0 1,-1 0-1,1 1 1,-1-1-1,0 1 1,-1 0 0,1 1-1,-1-1 1,0 0-1,-1 1 1,0 0-1,0-1 1,0 1-1,-1 0 1,0 0-1,0 0 1,0 0-1,-1 0 1,-2 14-1,1-17-87,-1-1-1,0 1 1,0 0-1,0-1 0,0 1 1,-1-1-1,0 0 0,1 1 1,-1-1-1,0-1 1,0 1-1,-1 0 0,1-1 1,-1 0-1,1 1 1,-1-1-1,0-1 0,0 1 1,1 0-1,-1-1 0,-6 1 1,-7 3-502,0-1 0,-1-1 0,-28 2 0,28-3-192,8-1-186,1 0 0,0-1 1,0 0-1,-1 0 0,1-1 0,0 0 1,0 0-1,-16-5 0,5-12-4618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5843,'0'0'419,"21"0"-49,12 1-96,274 3 4999,-297-5-5190,0 1 1,0-2-1,1 1 1,-1-1-1,0-1 1,-1 0-1,1 0 1,0-1-1,13-7 1,-19 8-107,-1 1 1,1-1-1,0 0 1,0 0-1,-1 0 1,0-1-1,0 1 1,0-1-1,0 0 1,0 0-1,-1 0 1,0 0-1,0 0 1,0 0-1,0-1 1,0 1-1,-1-1 1,0 1-1,0-1 1,0 1-1,-1-1 1,1-7-1,-1 5-142,0 1 0,-1 0-1,1 0 1,-1 0-1,0 0 1,-1 0 0,1 0-1,-1 0 1,-1 0-1,1 0 1,-1 1-1,0-1 1,0 1 0,0 0-1,-1 0 1,0 0-1,0 0 1,0 1 0,-1-1-1,1 1 1,-1 0-1,0 0 1,0 1 0,0 0-1,-1 0 1,1 0-1,-12-4 1,12 5 214,0-1 0,0 1 0,0 0 0,0 1 0,-1-1 0,1 1 0,-1 0 0,1 0 0,-1 1 0,1 0 0,-1 0 1,1 0-1,-1 0 0,1 1 0,-1 0 0,1 0 0,-1 1 0,1-1 0,0 1 0,0 0 0,-1 1 0,2-1 0,-1 1 0,0 0 0,0 0 0,1 1 0,0-1 0,0 1 0,0 0 0,0 0 0,0 0 0,1 1 1,0-1-1,0 1 0,0 0 0,0 0 0,1 0 0,-3 9 0,-4 8 214,2 1 0,0 0-1,2 0 1,0 0 0,-1 33 0,3 122 898,3-159-1023,1 3-95,1 0 1,1 0 0,0 0-1,2-1 1,1 1 0,0-1-1,2 0 1,0-1 0,2 0-1,22 36 1,-12-31-696,-19-25 478,0 1 1,-1 0 0,1-1 0,0 1 0,0-1 0,0 1-1,0-1 1,0 1 0,0-1 0,0 1 0,0-1 0,0 0-1,0 1 1,0-1 0,0 0 0,0 0 0,0 0 0,0 0 0,0 0-1,0 0 1,0 0 0,0 0 0,0-1 0,0 1 0,0 0-1,1-1 1,10-10-4255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6019,'0'0'883,"0"0"-584,0 0 173,0 0-253,7 18-102,27 58-29,-31-70-74,0 0 0,1-1 0,0 1-1,0-1 1,0 0 0,0 0 0,1-1 0,0 1 0,0-1 0,0 0-1,1 0 1,-1-1 0,1 1 0,0-1 0,7 2 0,-2-1 0,-1-2 1,1 1 0,0-1-1,0-1 1,0 0 0,0-1-1,11-1 1,-18 1-65,-1 0 1,0-1-1,1 1 0,-1-1 1,0 0-1,0 0 0,0-1 1,0 1-1,0 0 0,0-1 1,0 0-1,0 0 1,-1 0-1,1 0 0,-1 0 1,1 0-1,-1-1 0,0 1 1,0-1-1,0 0 0,0 1 1,0-1-1,-1 0 1,1 0-1,-1 0 0,0 0 1,0-1-1,0 1 0,1-4 1,1-9-239,0-1 0,-1 0 1,-1 0-1,0-22 0,-1 31 289,-6-15 987,-3 18 2341,13 45-3230,-1-32-103,1 0 0,-1 0 1,1 0-1,1-1 1,0 0-1,0 0 0,0 0 1,1 0-1,0-1 1,0 0-1,0 0 0,1 0 1,0-1-1,0 0 1,1-1-1,-1 1 0,1-1 1,0-1-1,0 1 1,0-2-1,0 1 1,1-1-1,-1 0 0,1-1 1,9 1-1,-13-1-70,-1-1-1,0 0 1,1 0-1,-1-1 0,1 1 1,-1-1-1,0 0 1,0 0-1,1-1 1,-1 1-1,0-1 1,0 0-1,0 0 0,-1 0 1,1 0-1,0-1 1,-1 1-1,1-1 1,-1 0-1,0 0 1,0-1-1,0 1 1,-1 0-1,1-1 0,-1 0 1,0 1-1,0-1 1,0 0-1,0 0 1,0-1-1,-1 1 1,0 0-1,0 0 1,0-7-1,0-32-579,0 24 5905,1 24-5232,1 0 1,-1 0-1,1 0 1,0-1-1,0 1 1,0-1-1,1 1 0,-1-1 1,1 0-1,0-1 1,0 1-1,1-1 1,-1 0-1,1 0 1,-1 0-1,1 0 1,0-1-1,0 0 1,1 0-1,-1 0 0,0-1 1,9 2-1,-6-1-18,1 0 0,0-1-1,-1 0 1,1 0-1,0-1 1,0 0 0,0-1-1,0 0 1,-1 0-1,1-1 1,0 0 0,-1 0-1,13-6 1,-10 2-410,0-1 0,-1 0-1,0 0 1,-1-1 0,15-15 0,-20 19 162,0 0 1,-1 0-1,0-1 1,0 0-1,0 1 1,0-1 0,-1 0-1,1 0 1,-1-1-1,-1 1 1,1 0-1,-1-1 1,0 1-1,1-10 1,-2 14 1468,0 1-78,2 8 828,0 3-1708,0-1-1,1 0 1,0 1 0,0-1 0,1 0 0,0-1 0,10 16 0,-11-21-417,-1 1 0,1-1 0,0 0 0,1-1 0,-1 1 0,1 0 0,0-1 0,0 0 0,0 0 0,0 0 0,0 0 0,0-1 0,1 0 0,0 0 1,-1 0-1,1 0 0,0-1 0,8 2 0,10-2-2870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14455,'0'0'272,"0"0"-320,0 0 48,0 0-849,0 0-2256,0 0-3554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1809,'0'0'3108,"-5"0"-2542,3 0-605,-1-1 148,1 1 1,-1 0 0,1 0-1,-1 1 1,0-1 0,1 0 0,-1 1-1,1-1 1,-1 1 0,1 0-1,-1 0 1,1 0 0,0 0 0,-1 0-1,1 0 1,0 1 0,0-1-1,0 1 1,0 0 0,-3 2 0,-7 11 75,0 1 0,1 0 0,1 0 1,0 1-1,1 0 0,1 1 1,1-1-1,1 1 0,-7 30 1,0 20 343,-5 89 1,16-132-321,-15 491 3313,18-475-3293,3-1 1,1 1 0,3-1 0,1 0 0,1-1 0,3 0-1,1-1 1,3 0 0,0-1 0,3-1 0,1-1-1,2 0 1,28 32 0,-48-63-212,-1-2 25,-1 1 0,1-1 0,-1 0 0,1-1 0,0 1 0,0 0-1,0 0 1,0-1 0,0 1 0,0-1 0,0 0 0,1 0 0,3 2 0,-6-43-2770,-1 9-1840,-4-4-1756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7155,'5'18'38,"2"15"386,2-1 1,20 46 0,-25-69-347,0 0 0,0-1 0,0 1 0,1-1 0,1 0 0,0 0 0,0 0 0,0-1 1,1 0-1,0 0 0,0-1 0,1 0 0,-1 0 0,2 0 0,15 7 0,-21-12-90,-1 0 0,1 0 0,0 0-1,0 0 1,-1-1 0,1 1 0,0-1-1,0 0 1,0 0 0,0 0 0,-1 0-1,1 0 1,0 0 0,0-1 0,0 0-1,0 1 1,-1-1 0,1 0-1,0 0 1,-1-1 0,5-2 0,-4 1-35,1 0 1,-1-1 0,0 1-1,0-1 1,-1 1 0,1-1-1,-1 0 1,0 0 0,0 0-1,0-1 1,-1 1 0,2-7-1,2-12-145,-1-1 0,-1 0 0,-1 1 0,-2-28 0,0 43 186,-1-16-346,0 18 563,1 0-1,-1 0 1,2 0 0,-1 0 0,2-11-1,-1 16-335,-1 0 0,1-1 0,-1 1 0,1 0 0,0 0 0,-1 0 0,1-1 0,0 1 0,0 0 0,0 0 0,0 0 0,0 0 0,0 0 0,0 0 0,0 1 0,0-1 0,0 0 0,1 1 0,-1-1 0,0 0 0,1 1 0,-1-1 0,0 1 0,1 0 0,-1 0 0,0-1 0,1 1 0,-1 0 0,2 0 0,14 0-4915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0 159 624,'0'0'4256,"0"0"-3091,0 0-23,0 0 467,23 14 197,73 43-843,-89-53-902,1-1-1,0 1 1,0-1-1,0-1 1,1 1-1,-1-2 1,0 1-1,1-1 1,-1 0-1,1-1 0,-1 0 1,1 0-1,10-2 1,6 0-22,-22 2-106,-1 0 0,0-1 0,1 1 0,-1-1 0,0 0 0,0 1 0,1-1 1,-1 0-1,0 0 0,0-1 0,0 1 0,0 0 0,-1-1 0,1 1 0,0-1 0,0 1 0,-1-1 0,1 0 0,-1 0 0,1 0 0,-1 0 0,0 0 0,0 0 1,0 0-1,0 0 0,0 0 0,-1 0 0,1-1 0,0 1 0,-1 0 0,0-1 0,0 1 0,1 0 0,-1-1 0,-1 1 0,1 0 0,-1-5 0,1 0-182,-1 0-1,0-1 0,0 1 0,-1 0 0,0 0 1,0 0-1,-1 0 0,0 1 0,0-1 0,0 1 1,-6-8-1,-1 3 207,0-1 0,-1 2 0,-1 0 0,1 0 0,-2 1 0,1 1 0,-1 0 0,-14-7 0,25 15 1382,2 0 299,2 6-269,23 38-958,57 77-1,-57-86-284,-20-28-159,0 0-77,1 1 1,-1 0-1,2-1 1,-1 0-1,1-1 1,0 1-1,8 5 0,-14-12-8,0 0-1,-1-1 0,1 1 0,0 0 0,0 0 0,0-1 1,0 1-1,0 0 0,0-1 0,-1 1 0,1-1 1,0 1-1,0-1 0,-1 1 0,1-1 0,0 0 1,-1 1-1,1-1 0,-1 0 0,1 0 0,-1 1 0,1-1 1,-1 0-1,1 0 0,-1 0 0,0 0 0,1 0 1,-1 0-1,3-4-341,9-11 118,1 1 1,1 0 0,0 1 0,26-20 0,-31 27 779,1 1 0,0-1 0,0 2 0,0 0 0,16-6 1,-24 10-144,0 1 1,-1-1 0,1 1-1,0 0 1,0 0-1,0 0 1,0 0 0,0 0-1,0 0 1,-1 0 0,1 0-1,0 1 1,0-1-1,0 1 1,0-1 0,-1 1-1,1 0 1,0 0 0,-1 0-1,1 0 1,1 1-1,28 32-277,-4-4 45,-22-25-391,1-1 0,0 0 1,0 0-1,0-1 0,0 0 1,0 0-1,1 0 0,-1-1 0,1 0 1,-1 0-1,1 0 0,13 0 0,11-1-3788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3057,'0'0'2177,"0"0"497,0 0 735,0 0-912,0 0-1824,0 0-481,11-58-192,-7 88-96,2 11 96,2 11 464,3 2-336,-1-3 48,4-6-176,1-8-224,-1-7-1137,1-15-1984,-3-12-833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12374,'0'0'784,"0"0"-320,0 0 1521,135 1 160,-62-1-1889,1 0-240,1 0-16,-5 0 112,1 0-112,-13 0 0,-15 0-576,-18 0-288,-19 0-1313,-6 0-753,-19-3-1888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1 291 112,'0'0'2369,"0"0"-405,0 0-689,0 0-259,0 0-66,0 0-48,2-1 4747,18-4-5615,14 6 11,0-3 1,0 0-1,0-3 1,61-15 0,-86 18-164,1-1 0,0-1 1,-1 0-1,0 0 0,0 0 1,0-2-1,0 1 0,-1-1 0,0 0 1,0 0-1,-1-1 0,1 0 1,-1-1-1,-1 0 0,0 0 0,0 0 1,0-1-1,-1 1 0,0-1 1,5-17-1,-6 11 177,-1 1 0,-1-1 0,0 0 0,-1 0 0,-1-15 0,0 26 206,-2 45-287,1-23 97,1 0 0,0 0 0,1 0 0,6 27 0,-6-40-81,1 0 0,-1 1 0,1-1 0,1 0 0,-1 0 0,1-1 0,0 1 0,0 0-1,0-1 1,0 0 0,1 0 0,0 0 0,0 0 0,0 0 0,0-1 0,1 0 0,-1 1 0,1-2 0,7 5 0,-5-5-443,1 1 0,-1-1 0,0 0 0,1-1-1,0 0 1,-1 0 0,1-1 0,7 0 0,21 0-3345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8308,'0'0'0,"0"0"-4114,0 0 1329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1 379 3730,'0'0'1323,"0"0"-619,0 0 201,0 0 631,0 0-666,2-26-3,0 23-855,0 1 0,0-1 0,1 1 1,-1 0-1,0-1 0,1 1 0,-1 0 0,1 1 0,0-1 0,0 0 0,-1 1 0,1-1 0,0 1 0,0 0 0,1 0 0,-1 0 0,0 1 1,0-1-1,0 1 0,0-1 0,1 1 0,-1 0 0,0 1 0,5 0 0,10 1 184,1 1-1,-1 1 1,22 9 0,-3-3 248,-21-7-268,-1 0 1,1-2-1,0 0 1,0 0 0,27-4-1,-41 2-76,0 1-1,0-1 1,0 0-1,0 0 1,0 0-1,0-1 1,0 1-1,0 0 1,0-1-1,-1 1 1,1-1-1,-1 1 1,1-1-1,-1 0 1,1 0-1,-1 0 1,0 0-1,0 0 1,0 0 0,0 0-1,0 0 1,0 0-1,-1 0 1,1 0-1,-1-1 1,1-3-1,1-10 347,0 0 0,-1-28 0,0 28-485,-3-40-76,0 32 95,4-48 1,-1 66-667,0 0 0,0 0 0,1 0 0,-1 0 0,1 0-1,1 0 1,3-7 0,4 1-4545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6531,'0'0'2799,"0"0"-2122,0 0-525,0 0 64,5 23 289,33 182 682,-34-168-1118,0 46 1,-3-83-147,0 0 1,0 0 0,0 0 0,0-1 0,0 1 0,0 0 0,-1 0 0,1-1 0,0 1 0,0-1 0,0 1-1,-1-1 1,1 1 0,0-1 0,-1 1 0,1-1 0,0 0 0,-1 1 0,1-1 0,0-1 0,1-2 59,1 0 1,-1 1-1,1-1 1,0 1-1,0-1 1,0 1-1,0 0 1,0 0 0,1 0-1,-1 1 1,1-1-1,0 1 1,0 0-1,0 0 1,0 0 0,0 0-1,0 1 1,1 0-1,-1 0 1,1 0-1,-1 0 1,0 1-1,1-1 1,-1 1 0,1 0-1,-1 1 1,1-1-1,-1 1 1,1 0-1,6 2 1,63 18 620,-56-15-430,0 0 0,0-1 1,0-1-1,34 2 0,-41-5-44,0-1-1,-1 0 1,1 0-1,0-2 1,0 1-1,0-1 0,11-4 1,-19 5-128,0-1 1,0 1-1,-1-1 0,1 0 1,0 0-1,-1 0 0,1 0 1,-1-1-1,0 1 1,1-1-1,-1 1 0,0-1 1,-1 0-1,1 0 0,0 1 1,-1-1-1,0 0 0,0-1 1,0 1-1,0 0 1,0 0-1,0 0 0,-1-1 1,0 1-1,1 0 0,-1 0 1,-1-6-1,1 5-59,0 0 1,0 0-1,0 0 0,-1 1 0,1-1 1,-1 0-1,0 0 0,0 1 0,0-1 1,-1 1-1,1-1 0,-1 1 0,0-1 1,0 1-1,0 0 0,-1 0 0,1 0 1,-1 0-1,1 0 0,-1 1 0,0-1 1,0 1-1,0-1 0,0 1 0,-1 0 1,1 1-1,-1-1 0,1 0 0,-1 1 1,1 0-1,-1 0 0,-7-1 0,9 1 69,0 0-1,-1 0 1,1 0-1,-1 1 0,1-1 1,-1 1-1,1-1 1,-1 1-1,0 0 1,1 0-1,-1 0 0,1 0 1,-1 1-1,1-1 1,-1 1-1,1-1 1,-1 1-1,1 0 0,-1 0 1,1 0-1,0 0 1,0 1-1,-1-1 1,1 1-1,0-1 0,0 1 1,0 0-1,1-1 1,-1 1-1,0 0 1,1 0-1,-3 4 0,1 2 81,0 0-1,0 0 0,1 0 0,0 1 0,1-1 1,0 1-1,0-1 0,1 16 0,0-13-54,1-1 0,-1 1 1,2 0-1,0-1 0,0 0 0,0 1 0,2-1 0,6 16 0,-8-22-15,0 0 0,1 0 0,-1 0 0,1 0 0,0-1 0,0 1 0,1-1-1,-1 1 1,1-1 0,-1 0 0,1-1 0,0 1 0,0-1 0,1 1 0,-1-1 0,0 0 0,1-1-1,-1 1 1,1-1 0,-1 0 0,1 0 0,4 0 0,1 0-58,-1-1-1,0 0 1,1 0 0,-1-1 0,0 0 0,0 0-1,0-1 1,0-1 0,0 0 0,0 0 0,0 0-1,13-8 1,-11 4-333,-1-1-1,1 0 1,-2 0-1,1-1 1,-1 0-1,0-1 1,-1 0-1,12-18 0,-14 17 56,-1 1 0,0-1 0,-1 1 0,5-18 0,14-32 3213,-22 60-1050,-1 0-587,0 0-320,0 12-366,0-3-605,1 0 0,0 0 0,0 0 0,1 0 1,0 0-1,1 0 0,-1-1 0,2 1 0,0-1 0,0 0 0,0 0 0,1 0 1,0-1-1,0 1 0,1-1 0,0 0 0,0-1 0,1 1 0,7 4 1,-1-1-757,0-2 0,0 1 0,1-2 0,0 0 0,0 0 0,1-2 0,0 0 0,0 0 0,0-2 0,23 4 0,28-2-3817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181 156 1313,'0'0'2846,"0"0"-477,0 0 321,0 0 9,3-16-1004,5-50-815,-8 63-846,1 1 1,-1-1-1,0 1 0,-1-1 0,1 1 1,0-1-1,-1 1 0,1-1 0,-1 1 1,0 0-1,0-1 0,0 1 1,0 0-1,0-1 0,0 1 0,-1 0 1,1 0-1,-1 0 0,0 0 1,1 0-1,-1 1 0,0-1 0,0 0 1,0 1-1,0-1 0,0 1 1,-1 0-1,1 0 0,0 0 0,-4-1 1,-2-1-103,-1 1-1,0 0 1,1 1 0,-1 0 0,-18 0 0,24 1 50,0 0 1,0 0 0,0 0 0,0 1 0,0 0 0,0-1 0,0 1 0,0 0 0,0 0-1,0 0 1,0 1 0,0-1 0,1 1 0,-1 0 0,1 0 0,-1-1 0,1 2-1,0-1 1,-1 0 0,-2 5 0,2-3-6,1 1 0,-1-1 0,1 1 0,0 0 0,1 0 0,-1 0 0,1 0 0,0 0 0,0 0 0,0 0 0,1 0 0,0 5 0,0-8-9,0 0 0,1-1 0,-1 1 0,1-1 1,-1 1-1,1-1 0,0 1 0,0-1 0,-1 0 1,1 1-1,0-1 0,0 0 0,0 1 1,0-1-1,1 0 0,-1 0 0,0 0 0,0 0 1,1 0-1,-1 0 0,0-1 0,1 1 0,-1 0 1,1-1-1,-1 1 0,1-1 0,0 1 0,-1-1 1,1 0-1,2 1 0,58 2-1586,-52-3 1383,-4 0-94,1 0 1,-1 0-1,1-1 0,-1 0 1,1 0-1,-1-1 0,0 0 1,1 0-1,-1 0 0,0-1 0,0 0 1,-1 0-1,1-1 0,6-4 1,-8 4 102,-1 1 0,1-1 0,-1 0 1,0 0-1,0 0 0,0-1 0,-1 1 0,1-1 1,-1 0-1,0 1 0,-1-1 0,1 0 1,-1 0-1,0 0 0,0 0 0,0 0 0,-1-1 1,0-6-1,0 6 7328,0 8-3048,-1 23-2312,0-17-2109,1-1 0,0 0 0,1 0 0,0 0 1,0 0-1,3 9 0,-1-12-40,0-1 0,0-1 0,1 1 0,-1 0 0,1-1 0,-1 0 0,1 0-1,0 0 1,0 0 0,0-1 0,0 1 0,0-1 0,8 2 0,32 2-3435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208 194 1185,'0'0'3041,"0"0"-1515,0 0 888,0 0 142,5-17-728,18-56-692,-22 68-1010,0 1-1,0-1 0,0 0 0,0 0 1,-1 1-1,0-1 0,1 0 0,-2 0 1,1 0-1,-1 0 0,-1-5 1,1 8-120,1 0 0,-1 0 0,0 0 0,0 0 0,0 0 0,-1 0 0,1 1 0,0-1 0,-1 0 0,1 1 0,-1-1 0,0 1 0,1-1 0,-1 1 0,0 0 0,0 0 0,-3-2 0,-3 1-121,-1 0 0,0 0 1,0 0-1,0 1 0,0 1 0,0-1 0,0 1 0,-13 2 0,12-1 92,5-1 2,1 0 0,-1 1 0,1-1 0,-1 1 0,1 0 0,-1 0 0,1 1 0,0-1 0,0 1 0,0 0 0,0 0 0,0 1 0,0-1 0,0 1 0,1 0 0,-1 0 0,-5 6 0,5-4 25,1 0-1,0 0 1,0 0 0,1 1-1,0-1 1,0 1-1,0 0 1,0-1-1,1 1 1,0 0-1,0 0 1,0 7 0,1 3 56,1-1 0,1 1 1,0-1-1,0 0 0,2 0 1,0 0-1,0 0 1,2 0-1,12 23 0,26 34 183,-22-37-88,20 41 0,-36-65-171,-2 0 0,1 1 1,-2 0-1,1 0 0,-2 0 0,1 0 1,-2 0-1,1 14 0,-2-24-4,-1-1 1,1 1-1,0-1 0,-1 1 1,0-1-1,1 1 0,-1-1 0,0 0 1,0 1-1,0-1 0,0 0 1,0 1-1,0-1 0,0 0 1,0 0-1,0 0 0,-1 0 0,1 0 1,0 0-1,-1 0 0,1-1 1,0 1-1,-1 0 0,1-1 0,-1 1 1,1-1-1,-1 0 0,0 1 1,1-1-1,-4 0 0,-56 4-634,52-5 409,7 1 195,0 0 0,1-1 0,-1 0-1,0 1 1,0-1 0,0 0 0,1 0 0,-1 0 0,0 0-1,1 0 1,-1-1 0,1 1 0,-1 0 0,1-1 0,-1 1-1,1-1 1,0 1 0,0-1 0,0 0 0,0 1-1,0-1 1,0 0 0,1 0 0,-1 0 0,0 0 0,1 1-1,0-1 1,-1 0 0,1 0 0,0 0 0,0 0 0,0-2-1,-1-5 2,1 1-1,0-1 0,0 1 1,0-1-1,1 1 0,4-15 1,0 10 117,1 0 0,0 1 0,0 0 0,2 0 0,-1 1 0,2-1 0,-1 2 0,21-20 0,-21 22 52,0 1 0,1-1-1,0 1 1,0 1 0,1 0-1,-1 0 1,2 1 0,-1 0-1,0 1 1,1 0 0,15-4-1,-19 7-45,-1 1-1,0-1 0,1 1 1,-1 0-1,0 1 0,1-1 1,-1 1-1,0 1 0,0-1 0,0 1 1,0 0-1,0 0 0,0 1 1,0 0-1,-1 0 0,9 6 0,30 9-1503,-13-14-2515,-7-4-855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4690,'0'0'4504,"4"-6"-4278,1 0-125,0-1 0,0 1 0,1 1-1,0-1 1,0 1 0,1 0 0,-1 0-1,1 1 1,0 0 0,1 0 0,-1 0-1,11-3 1,193-69 649,-103 40-585,-107 35-150,1 0 0,0 1-1,0-1 1,-1 0 0,1 1 0,0-1-1,0 1 1,0-1 0,-1 1-1,1 0 1,0 0 0,0 0 0,0 0-1,2 0 1,-3 2-17,0-1 1,0 1-1,0-1 1,0 1-1,0-1 0,-1 1 1,1 0-1,-1-1 0,1 1 1,-1 0-1,0-1 1,0 1-1,1 0 0,-1-1 1,-1 3-1,15 318 2133,-14-306-2101,0-16-43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1024,'0'0'2031,"0"0"-1090,0 0 914,0 0-71,0 0-794,17-56 528,-13 50-1340,1 0-1,-1 1 0,1-1 1,0 1-1,0 0 0,0 1 1,1-1-1,0 1 1,0 0-1,0 0 0,0 1 1,0 0-1,1 0 0,0 0 1,-1 1-1,1 0 0,12-2 1,12-1-723,1 1 0,53 1 0,-58 3-487,24-2-2578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98 2593,'0'0'1155,"0"0"-554,0 0-161,0 0 427,0-5-747,0 3-125,0-1 0,-1 0 0,1 1 0,-1-1 0,0 1 0,0-1 0,0 1 0,0-1 0,0 1 0,0 0 0,-1 0 0,1-1 0,-1 1 1,0 0-1,0 0 0,0 1 0,1-1 0,-2 0 0,1 1 0,0-1 0,0 1 0,0-1 0,-1 1 0,1 0 0,-1 0 0,1 0 0,-1 0 0,-4 0 0,-13-5-12,0 1-1,-33-4 1,43 7 24,-29-3 54,1 1 1,-1 2 0,0 1 0,-56 7 0,92-6-14,0 1-1,-1 0 1,1-1 0,0 1-1,0 0 1,0 1 0,0-1 0,1 0-1,-1 1 1,0 0 0,1 0-1,-1-1 1,1 1 0,-1 1-1,1-1 1,0 0 0,0 1-1,0-1 1,0 1 0,0-1 0,1 1-1,-3 3 1,2 1 64,0-1-1,1 0 1,-1 1 0,1-1 0,1 1-1,-1 0 1,1-1 0,0 1 0,2 10-1,-2-15-78,0 1-1,1-1 1,-1 0-1,1 1 1,0-1-1,0 0 1,0 0-1,0 0 1,0 0-1,0 1 1,1-2-1,-1 1 1,1 0-1,-1 0 1,1 0-1,0-1 1,-1 1-1,5 2 1,-1-1 54,0-1-1,0 1 1,1-1 0,-1 0 0,1 0 0,-1-1 0,10 2-1,1-1 91,0-1 0,0 0 0,0-1-1,30-5 1,-37 3-331,-1 0 0,1 0-1,-1-1 1,0 0 0,0-1 0,0 0-1,0 0 1,-1-1 0,1 0 0,-1 0-1,9-9 1,-13 11-177,1-1 0,-1 1 0,0-1 0,0 0 0,0 0 0,0 0-1,-1 0 1,0-1 0,1 1 0,-2-1 0,1 1 0,0-1 0,-1 0 0,0 1 0,0-1 0,-1 0 0,1 0 0,-1 0-1,0 0 1,0 1 0,-2-10 0,1 12 407,0 0-1,0 0 0,0 1 1,0-1-1,-1 0 1,1 1-1,-1-1 0,1 1 1,-1-1-1,1 1 0,-1 0 1,0-1-1,-3 0 1,5 1 10,-1 1 0,1-1 0,-1 1 0,1-1 0,-1 1 0,1 0 0,-1-1 0,0 1 0,1 0 0,-1 0 0,0 0 1,1-1-1,-1 1 0,1 0 0,-1 0 0,0 0 0,1 0 0,-1 0 0,0 0 0,1 0 0,-1 0 0,0 0 0,1 0 0,-1 1 1,0-1-1,1 0 0,-1 0 0,1 0 0,-1 1 0,0-1 0,1 0 0,-1 1 0,1-1 0,-1 1 0,1-1 0,-1 1 0,1-1 1,0 1-1,-1-1 0,1 1 0,-1-1 0,1 1 0,0-1 0,0 1 0,-1-1 0,1 2 0,-2 4-4,1 0 0,0 0 0,0 0 0,1 0 0,-1 1 0,1-1 0,1 0 0,-1 0 0,1 0 0,0 0 0,1 1 0,-1-1 0,1-1 0,0 1 0,1 0 0,-1 0 0,1-1 0,7 10 0,-6-10-71,1 0 0,0 0 0,1 0 0,-1 0 0,1-1 0,0 0 0,0 0 0,0-1 0,0 0 0,1 0 0,0 0 0,-1-1 0,1 0 0,0 0 0,0-1 0,11 1 0,-4 0-112,-1-1 1,0-1-1,0 0 1,18-3-1,-25 2-100,-1 0 0,1 0 1,-1-1-1,0 0 0,1 0 0,-1 0 0,0-1 1,0 0-1,-1 0 0,1 0 0,-1 0 0,8-7 1,9-16-1759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73 912,'0'0'2706,"0"0"-1879,0 17 80,0-10-838,-1 1-8,1 1 1,0-1-1,0 1 1,1-1 0,0 0-1,1 1 1,0-1-1,0 0 1,0 0-1,1 0 1,1 0-1,-1-1 1,1 1-1,0-1 1,1 0-1,9 12 1,-5-13-46,-1 1 0,1-1 0,1 0-1,-1-1 1,1 0 0,0-1 0,0 0 0,0 0 0,1-1 0,-1 0-1,1-1 1,0 0 0,-1-1 0,1 0 0,0-1 0,0 0 0,21-3-1,-29 2-15,0 0-1,0 1 1,0-1-1,-1 0 0,1-1 1,0 1-1,0 0 1,-1-1-1,1 1 0,-1-1 1,1 0-1,-1 0 1,0 0-1,0 0 0,0 0 1,0-1-1,0 1 1,0-1-1,0 1 0,-1-1 1,0 1-1,1-1 1,-1 0-1,0 0 0,0 0 1,0 0-1,-1 0 1,1-5-1,2-10 67,-2 1 1,0-1-1,-2-31 0,0 31-25,-9-84-1578,10 88-1950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3025,'0'0'2466,"0"0"-1583,0 0 360,0 0 728,0 0-783,19-1-492,59-3-560,-72 4-159,0-1 0,0 0 0,0 0 0,0-1 0,-1 1 0,1-1 0,0-1 0,-1 1 0,0-1 0,0 0 0,1 0 0,-2 0 0,1-1 0,6-5 0,-9 6-101,0 1-1,0-1 1,0 1-1,0-1 1,0 0 0,-1 0-1,1 0 1,-1 0-1,0 0 1,0 0-1,0 0 1,0 0 0,0-1-1,-1 1 1,1 0-1,-1-1 1,0 1-1,0 0 1,0-1-1,-1 1 1,1 0 0,-2-5-1,0 6 116,1-1-1,-1 0 1,0 0-1,0 0 1,0 1-1,-1 0 1,1-1-1,0 1 1,-1 0 0,0 0-1,1 0 1,-1 0-1,0 1 1,0-1-1,0 1 1,0-1-1,0 1 1,-1 0-1,1 0 1,0 1-1,-5-1 1,4 0 176,1 0 1,0 0-1,-1 1 1,1 0-1,-1-1 1,1 1-1,0 0 1,-1 1-1,1-1 0,-1 1 1,1-1-1,0 1 1,0 0-1,-1 0 1,1 1-1,0-1 1,0 0-1,0 1 0,0 0 1,-4 3-1,3 0-72,1 0 0,0 0 0,0 0-1,0 1 1,1-1 0,0 1 0,0-1 0,0 1-1,0 0 1,1-1 0,0 1 0,1 0 0,-1 0-1,1 0 1,0 0 0,1 6 0,0-8-178,-1 0 0,1 0 1,0 0-1,1 0 1,-1 0-1,1 0 1,-1 0-1,1 0 0,0-1 1,1 1-1,-1-1 1,1 1-1,-1-1 0,1 0 1,0 0-1,0 0 1,0-1-1,1 1 0,-1-1 1,0 0-1,1 1 1,0-2-1,4 3 1,43 8-3067,6-9-1567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80 6163,'0'0'411,"0"0"685,0 0 825,0 0-243,0 0-632,-15-13-382,-49-38-304,61 49-324,1 0-1,-1 1 0,0-1 0,0 1 1,0-1-1,-1 1 0,1 0 0,0 0 1,0 0-1,-1 1 0,1-1 0,0 1 1,-1 0-1,1 0 0,-1 0 0,1 0 1,0 0-1,-1 1 0,1-1 0,0 1 1,-5 2-1,1 0 53,1 0 1,0 1-1,-1-1 1,2 1 0,-1 1-1,-10 8 1,12-8-39,0-1 0,0 0 0,1 1 0,-1 0 0,1 0 1,0 0-1,0 0 0,1 1 0,0-1 0,0 1 0,0-1 0,0 1 0,1 0 1,0 0-1,0 0 0,1 0 0,-1 0 0,2 7 0,-1-11-48,0 0-1,0-1 0,0 1 1,1-1-1,-1 1 1,0-1-1,1 0 0,-1 1 1,1-1-1,0 1 1,0-1-1,-1 0 1,1 0-1,0 1 0,0-1 1,0 0-1,0 0 1,0 0-1,0 0 0,1 0 1,0 1-1,3 0 4,-1 1 0,0-1-1,0 0 1,1-1 0,-1 1-1,1-1 1,4 1 0,11 1-370,0-1 1,29-1-1,-42-1 67,48 0-2701,1 0-1387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0 557 5186,'0'0'1348,"0"0"-823,21-3 158,-15 3-568,36-6 478,1 0-1,70-23 1,-97 24-522,-1-1 0,0-1-1,0 0 1,0-1 0,13-10 0,-22 13-65,0 0 0,0 0-1,0-1 1,0 1 0,-1-1 0,0-1 0,-1 1 0,1 0-1,-1-1 1,0 0 0,5-13 0,-2-8-214,-1 0 1,-2 0-1,-1-1 0,-1 1 0,-1-1 1,-3-35-1,0 1-715,2 57 962,0 0 0,0 0 0,-1 1 0,0-1 0,0 1 0,0-1 0,-1 1 0,-4-10 0,5 14 3,1-1 0,-1 1 0,0 0 1,0 0-1,0-1 0,0 1 0,0 0 0,0 0 0,0 0 0,-1 0 1,1 0-1,0 0 0,-1 1 0,1-1 0,0 0 0,-1 1 1,1-1-1,-1 1 0,1-1 0,-1 1 0,1 0 0,-1-1 0,1 1 1,-1 0-1,1 0 0,-1 0 0,0 0 0,1 1 0,-1-1 1,1 0-1,-1 1 0,1-1 0,-1 1 0,1-1 0,0 1 0,-1 0 1,-1 1-1,-5 2 73,0 1 1,1 1-1,0-1 1,0 1-1,0 0 1,1 1-1,0 0 1,0 0-1,-6 10 1,-42 74 682,43-72-727,2 0 0,0 1 1,2 0-1,0 0 1,1 1-1,1 0 0,0 0 1,2 0-1,1 0 0,0 1 1,3 29-1,-1-47-67,1 0-1,0 0 1,0 1-1,0-1 1,0 0-1,1 0 1,0 0-1,0-1 1,0 1-1,0 0 1,0-1-1,1 1 1,-1-1-1,1 1 1,0-1-1,4 3 1,-1-2 1,0 1 1,1-1 0,-1-1 0,1 1 0,0-1 0,0-1 0,0 1-1,11 2 1,7-1-134,0-1 0,0-1 0,0-1 0,35-3 0,-51 2 124,0-1 0,-1 0 1,1-1-1,0 0 0,-1 0 1,0-1-1,0 0 0,1-1 0,-2 1 1,1-1-1,0-1 0,-1 0 0,0 0 1,0 0-1,0-1 0,-1 0 1,0 0-1,0 0 0,0-1 0,-1 0 1,0 0-1,-1-1 0,1 1 1,-1-1-1,-1 0 0,1 0 0,-2 0 1,1-1-1,-1 1 0,0-1 1,-1 1-1,1-13 0,-7 1 711,-8 19-737,11 2-2,1 0 0,-1 1 0,0-1 0,1 1 0,-1-1 0,0 1 0,1-1 0,0 1 0,-1 0 0,1 0 0,0-1 0,0 1 0,0 0 1,-1 4-1,0 0 14,0 1 1,1 0 0,-1-1-1,2 1 1,-1 0 0,1-1 0,0 1-1,0 0 1,1 0 0,0-1 0,0 1-1,1 0 1,4 11 0,-5-14 7,1 0 1,0-1 0,1 1 0,-1-1-1,1 0 1,0 1 0,-1-1 0,1-1-1,0 1 1,1 0 0,-1-1 0,1 1-1,-1-1 1,1 0 0,-1 0-1,1-1 1,0 1 0,0-1 0,0 0-1,0 0 1,0 0 0,0 0 0,7 0-1,3 0-195,0 0 0,0-1 0,0-1-1,0 0 1,-1-1 0,1 0 0,0-1-1,-1-1 1,16-6 0,-16 4-429,1-1 1,-2 0-1,1-1 0,-1 0 1,0-1-1,-1 0 0,0-1 0,16-19 1,-8 8-853,-3 2 1389,0 1 0,2 0 0,22-17 0,-33 30 543,0 0 0,1 1 0,0 0 0,0 0-1,0 0 1,1 1 0,-1 0 0,1 1-1,0 0 1,0 0 0,-1 1 0,14 0 0,-1 0 322,-1 1 1,1 1 0,-1 1-1,1 1 1,22 7 0,-37-9-661,0 1 1,0 0-1,0 1 1,0-1-1,0 1 0,-1 0 1,1 1-1,-1-1 1,0 1-1,0 0 1,0 0-1,0 1 0,-1-1 1,0 1-1,0 0 1,0 0-1,-1 1 1,1-1-1,-1 1 1,-1-1-1,3 8 0,-4-12-101,-1 1-1,1 0 1,-1 0-1,0 0 0,1-1 1,-1 1-1,0 0 1,0 0-1,0 0 0,-1 0 1,1-1-1,0 1 1,-1 0-1,1 0 0,-1 0 1,0-1-1,0 1 1,1 0-1,-1-1 0,0 1 1,0-1-1,0 1 1,-1-1-1,1 1 0,0-1 1,-1 0-1,1 0 1,0 0-1,-1 1 0,1-1 1,-1 0-1,0-1 1,1 1-1,-1 0 0,-3 1 1,-8 2-189,1 0-1,-1-1 1,0 0 0,-14 0 0,12-1-285,-41 6-1811,-5-4-1935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1585,'0'0'2617,"-6"22"-990,3-9-1408,-5 19 285,1 0 0,1 0 1,-1 44-1,7 412 4029,0-471-4547,1 1 0,0-1-1,2 0 1,0 0 0,1 0 0,11 30 0,-12-62-4471,-2-15 1641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5555,'0'0'434,"0"0"-156,21-3 522,-10 1-689,8-2 244,0 2 0,0-1 0,1 2 0,-1 1 0,0 0 0,0 2 0,1 0 0,33 8 0,-40-5-125,0 1 1,0 0-1,0 1 1,-1 0-1,0 1 0,0 0 1,20 20-1,-27-23-204,0 0 0,-1 1 0,1 0-1,-1 0 1,0 0 0,-1 0 0,1 1 0,-1 0-1,0-1 1,-1 1 0,0 0 0,0 0 0,0 1-1,-1-1 1,0 0 0,-1 0 0,1 8-1,-2-10-25,0-1 0,0 0 0,-1 0 0,1 0 0,-1-1 0,0 1-1,0 0 1,0 0 0,0-1 0,-1 0 0,1 1 0,-1-1-1,0 0 1,0 0 0,0 0 0,0-1 0,-1 1 0,1-1-1,-1 0 1,0 0 0,1 0 0,-1 0 0,-7 2 0,-9 3-13,0 0 1,-1-1-1,-27 4 1,24-5-473,0-2-1,0 0 0,-1-2 1,1 0-1,-35-5 1,57 4 315,0-1-1,0 1 1,0-1 0,0 1 0,1-1-1,-1 0 1,0 1 0,0-1 0,1 0-1,-1 0 1,1 0 0,-1-1 0,1 1-1,-1 0 1,1-1 0,0 1 0,-1 0-1,1-1 1,0 0 0,0 1 0,0-1-1,0 0 1,1 1 0,-1-1 0,0 0-1,0-2 1,-3-25-3266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4466,'0'0'1595,"0"0"-1029,0 0-64,0 0-241,3 23 350,38 191 1193,-32-176-1521,2 0 1,1-1-1,2 0 0,26 48 0,-37-80-362,1 0-1,-1 0 1,1 0-1,0 0 0,0-1 1,0 1-1,9 5 1,-12-9 55,0-1 0,0 1 0,0 0 0,0 0 0,0-1 0,1 1 0,-1-1 1,0 0-1,1 1 0,-1-1 0,0 0 0,0 1 0,1-1 0,-1 0 0,0 0 0,1 0 0,-1 0 0,0-1 1,1 1-1,-1 0 0,0 0 0,1-1 0,-1 1 0,0-1 0,0 1 0,1-1 0,-1 0 0,0 1 1,0-1-1,0 0 0,0 0 0,0 0 0,0 0 0,0 0 0,0 0 0,0 0 0,-1 0 0,2-2 0,8-13-482,-1 1-1,0-2 0,11-28 0,-20 44 1208,0 1 172,4 2-679,-1 1 0,0-1-1,1 1 1,-1 0 0,0 0 0,0 1 0,0-1 0,-1 0 0,1 1-1,-1 0 1,2 4 0,11 13 4,-9-14-189,0-1 0,0 1-1,1-2 1,0 1 0,0-1 0,0 0 0,0 0 0,1-1 0,0 0 0,0 0 0,0-1 0,0 0 0,0 0 0,1-1 0,-1 0 0,1-1 0,0 0-1,-1 0 1,1-1 0,0 0 0,0 0 0,12-3 0,-14 0-205,-1 0 0,0 0 0,-1-1 0,1 1-1,0-1 1,-1-1 0,0 1 0,0-1 0,0 0 0,-1 0 0,1 0-1,-1-1 1,-1 1 0,1-1 0,4-10 0,-3 6 15,1 1-1,1 0 1,0 0 0,10-11 0,-13 19 322,0 1 1,1-1 0,-1 1 0,0 0 0,0 0-1,0 0 1,0 0 0,0 1 0,1 0-1,-1 0 1,0 0 0,-1 0 0,7 3 0,4 2 33,0-1 1,1 0-1,0-1 1,0-1-1,0 0 1,0-1 0,0 0-1,0-2 1,0 1-1,20-4 1,-31 2-161,0 0 0,0-1 0,0 0-1,-1 0 1,1 0 0,-1 0 0,0 0 0,1-1 0,-1 1 0,0-1-1,0 0 1,-1 0 0,1 0 0,-1-1 0,1 1 0,-1 0 0,0-1-1,0 1 1,-1-1 0,1 0 0,-1 0 0,0 0 0,0 0 0,1-6-1,0 5-116,-1 1-1,-1 0 1,1-1-1,-1 1 1,1 0-1,-1-1 1,-1 1-1,1-1 1,0 1-1,-1 0 1,0-1-1,0 1 1,-1 0-1,1 0 1,-1-1 0,0 1-1,0 1 1,0-1-1,0 0 1,-1 0-1,-5-6 1,1 5-47,-1 0 1,0 0 0,0 1-1,0 0 1,0 0 0,-1 1-1,1 0 1,-1 0 0,-18-2-1,4 2 162,-1 2-1,-38 1 1,56 1 69,-1-1 0,1 1 0,0 1 1,-1-1-1,1 1 0,0 0 1,0 1-1,0-1 0,1 1 0,-1 0 1,1 0-1,-1 1 0,1 0 1,0 0-1,0 0 0,1 0 0,-1 1 1,1 0-1,0 0 0,0 0 0,1 0 1,-1 1-1,1 0 0,1-1 1,-1 1-1,1 0 0,0 0 0,0 0 1,0 1-1,1-1 0,0 0 1,1 1-1,-1-1 0,1 0 0,0 1 1,1-1-1,1 11 0,0-14-71,-1 1-1,1 0 0,0 0 1,0-1-1,1 1 0,-1-1 1,1 0-1,-1 0 0,1 0 1,0 0-1,0 0 0,1 0 1,-1-1-1,1 1 0,-1-1 1,1 0-1,0 0 0,-1-1 1,1 1-1,0-1 0,0 0 1,0 0-1,0 0 0,7 0 1,12 3-119,0-2 1,0-1-1,24-2 0,-41 1 51,21-2-721,1-1 0,0-2 0,-1-1 0,0-1 0,-1-1 1,31-13-1,14-10-2488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3153,'0'0'3282,"0"0"-2514,0 0 1681,0 0-944,0 0-737,0 0-720,-7 55 33,7 12 767,13 5-256,-3 5-128,3-10-336,-1-7 49,-2-8-225,3-8 48,-5-6-289,-6-8-735,-2-12-2210,0-12-1008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4578,'0'0'1051,"20"6"48,-17-5-1059,23 7 441,0-1 0,1-1 0,0-1-1,44 2 1,-52-6-59,0-1 37,-1 0 0,1-1 0,34-6 0,-47 5-407,0 0 1,0 0-1,-1 0 0,1-1 0,-1 1 1,1-1-1,-1 0 0,0-1 1,0 0-1,0 1 0,-1-1 1,1-1-1,-1 1 0,0-1 1,6-8-1,-4 4-95,0-1-1,0 0 1,-1 0 0,-1 0-1,0-1 1,0 0 0,-1 0 0,0 0-1,-1 0 1,-1 0 0,0 0-1,0-13 1,-1 17 16,-1 0 0,0 1 0,0-1 0,-1 0 0,0 1 0,0-1 0,0 1 0,-1 0 0,0 0 0,0 0 0,-1 0 0,0 0-1,0 0 1,0 1 0,-1 0 0,1 0 0,-1 0 0,-1 0 0,1 1 0,-1 0 0,-7-4 0,3 2 12,0 1 0,-1 0 1,0 1-1,0 1 0,0-1 0,0 2 0,-18-3 0,-6 1-48,-41 3 0,68 1 49,0 1 0,1 0 1,-1 0-1,0 1 1,1 0-1,-1 0 1,1 0-1,0 1 0,-1 1 1,1-1-1,1 1 1,-13 8-1,15-8 6,-1-1 0,1 0-1,0 1 1,1 0 0,-1 0 0,1 0-1,-1 1 1,1-1 0,1 1 0,-1-1-1,1 1 1,-1 0 0,1 0-1,1 0 1,-1 0 0,1 0 0,0 1-1,0 8 1,0-7 39,2 0 0,-1 0-1,1-1 1,0 1 0,0-1-1,1 1 1,0-1 0,0 1-1,1-1 1,0 0 0,0 0-1,0 0 1,1 0 0,0-1-1,0 1 1,0-1 0,1 0-1,0 0 1,0 0 0,0-1-1,0 0 1,1 0 0,8 4-1,-3-2 51,0 0 0,1-2 0,0 1-1,0-1 1,0-1 0,0 0 0,1-1-1,-1 0 1,1 0 0,13-1 0,37-3-3952,-46-1-763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10325,'18'0'133,"11"1"29,1 0-1,-1 2 0,53 13 1,-47-5 279,0-2 0,0-1 0,1-2 1,0-1-1,0-1 0,1-3 0,46-3 0,-81 2-434,0-1 1,-1 1-1,1-1 0,-1 0 0,1 1 0,0-1 0,-1 0 0,1 0 1,-1 0-1,0 0 0,1 0 0,-1 0 0,0-1 0,0 1 0,1 0 0,-1-1 1,0 1-1,-1-1 0,1 1 0,0-1 0,0 1 0,0-1 0,-1 0 1,1 1-1,-1-1 0,0 0 0,1 1 0,-1-1 0,0 0 0,0 0 0,0 1 1,0-1-1,0-2 0,0-1-135,-1 1-1,1-1 1,-1 1 0,0-1 0,0 1-1,0-1 1,0 1 0,-1-1 0,0 1-1,0 0 1,-4-7 0,1 5 80,0 0 0,-1 0 0,1 0 0,-1 0 0,-1 1 0,1 0 0,-1 1 0,0-1 0,0 1 0,0 0 0,0 1 0,-1 0-1,1 0 1,-1 1 0,-9-2 0,19 5 64,0 0-1,0 1 1,0-1-1,-1 1 1,1-1-1,0 1 1,-1-1-1,1 1 1,-1 0-1,0 0 1,0 0-1,2 2 1,2 4 15,14 16 109,1-1 1,1-1-1,1-1 1,1 0 0,1-2-1,51 31 1,-73-49-225,1 0 0,-1 0 0,0-1 1,0 1-1,1-1 0,-1 0 0,0 0 0,0 0 0,1 0 1,-1 0-1,0 0 0,1 0 0,-1-1 0,0 1 0,0-1 1,0 0-1,1 0 0,-1 1 0,0-1 0,0-1 0,0 1 1,0 0-1,0 0 0,-1-1 0,1 1 0,0-1 0,1-2 1,7-6-509,-1 0 0,-1-1 0,11-17 0,-9 12 190,5-7 73,-13 16 506,2 1 0,-1 0-1,1 0 1,0 1 0,0-1-1,1 1 1,-1 0 0,1 0-1,9-6 1,-13 10 855,2 3-909,0 0 0,0 0 0,0 0 0,0 0 0,0 1 0,0-1 0,-1 1 0,1 0 0,-1-1 0,0 1 0,1 0 0,-1 1 0,1 3 0,11 11 58,-7-11-154,0 0 1,1-1 0,0 1-1,0-2 1,0 1 0,1-1-1,-1-1 1,1 1 0,1-1 0,-1-1-1,0 0 1,1 0 0,0-1-1,-1 0 1,1-1 0,0 0-1,0 0 1,0-1 0,0 0 0,19-4-1,-24 3-113,0 0 0,0-1-1,0 1 1,-1-1 0,1 0-1,0 0 1,-1-1 0,0 1 0,1-1-1,-1 0 1,0 0 0,-1-1-1,1 1 1,4-6 0,7-8-796,23-40 0,-4 9 26,-28 40 879,1 0-1,0 0 1,1 1-1,0 0 1,0 0-1,0 1 0,1 0 1,15-7-1,-14 8 404,0 2 0,0-1 0,1 2 1,-1-1-1,1 1 0,0 1 0,0 0 0,13 1 0,-15 0-160,-1 0 0,0 1 0,0 0 0,0 0 0,0 1 0,0 1 0,0-1 0,0 1 0,15 8 1,-20-9-221,0 0 1,1 0-1,-1 1 0,0-1 1,0 1-1,0 0 1,0 0-1,-1 0 1,1 0-1,-1 0 1,0 1-1,0-1 1,0 1-1,0-1 1,-1 1-1,1 0 1,-1 0-1,0 0 1,0 0-1,-1 0 1,1 0-1,-1 7 1,0-7-33,0-1 0,-1 0 1,1 1-1,-1-1 0,0 0 0,0 0 1,0 0-1,-1 0 0,1 0 1,-1 0-1,0 0 0,0 0 1,0 0-1,0-1 0,0 1 0,0-1 1,-1 1-1,1-1 0,-1 0 1,0 0-1,0 0 0,1 0 0,-1-1 1,0 1-1,-1-1 0,1 0 1,0 0-1,0 0 0,0 0 1,-1 0-1,-3 0 0,-15 2-861,0 0-1,-1-1 1,-36-2 0,38 0-1016,21 0 1716,-1 0-1,1 0 0,-1 0 0,0 1 1,1-1-1,-1 0 0,1 0 0,-1 0 1,1 0-1,-1 0 0,0-1 0,1 1 1,-1 0-1,1 0 0,-1 0 0,1 0 1,-1-1-1,1 1 0,-1 0 0,1 0 1,-1-1-1,1 1 0,-1-1 0,1 1 1,-1 0-1,1-1 0,-1 1 0,1-1 1,0 1-1,-1-1 0,1 1 0,0-1 1,0 1-1,-1-1 0,1 1 0,0-1 1,0 1-1,0-1 0,0 1 0,-1-1 0,1 0 1,0 1-1,0-1 0,0 1 0,0-1 1,1-1-1,-2-16-5588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12726,'0'0'2241,"0"0"-2081,0 0 2641,0 0-2801,0 0-1777,0 0-3809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0.5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0 624,'0'0'662,"0"0"-425,0 0-63,0 0 109,0 0-49,0 0-28,-2 18 87,-1 48-52,3 0 1,2 0-1,4 0 0,24 113 0,63 171 675,15 59-103,-106-396-776,178 920 697,-160-779-521,67 575 204,-74-169 11,-15-360-374,-35 561 627,-17-376-517,-27 314 413,80-130 1859,4-497-1703,19 106-1,-19-168-722,0-1 1,0 0 0,1 0-1,0 0 1,1-1-1,5 9 1,15 30-408,-25-46-134,0-1-717,-1-8-4059,-4-10 454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1.2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2113,'0'0'688,"0"0"57,10 16 15,71 90 959,5-5 0,109 102 0,-177-185-1620,2-1 0,30 23 0,-44-36-102,-1 0 0,1-1 0,0 0 0,0 0 0,0 0 1,0-1-1,1 0 0,-1 0 0,0-1 0,1 1 0,0-2 0,-1 1 0,1-1 1,0 0-1,7 0 0,-11-1-23,-1 0-1,0 0 1,0 0 0,1 0-1,-1 0 1,0 0 0,0-1 0,0 1-1,-1-1 1,1 1 0,0-1 0,0 0-1,-1 0 1,1 0 0,-1 1 0,1-4-1,22-39-491,-15 26 416,13-18-22,1 1 0,2 1-1,1 1 1,1 2 0,54-48 0,-56 56 227,-11 12 34,0-1 0,-1-1 0,-1 0 0,0-1 0,-1 0 0,12-20 0,-23 34-128,1-1 0,-1 0 0,1 1 1,-1-1-1,0 0 0,1 0 0,-1 1 0,0-1 0,0 0 0,0 0 0,0 1 0,1-1 1,-1 0-1,0 0 0,0 0 0,-1 1 0,1-1 0,0 0 0,0 0 0,0 0 0,0 1 1,-1-1-1,1 0 0,0 1 0,-1-1 0,1 0 0,0 1 0,-1-1 0,1 0 0,-1 1 1,1-1-1,-1 0 0,0 0 0,-1 0 34,-1 0 1,1 0-1,-1 0 1,1 0-1,-1 0 1,1 0-1,-1 1 1,1-1-1,-1 1 1,-3-1-1,-65 5 609,70-4-651,-31 7 2,1 2 1,0 0 0,1 3-1,0 0 1,-33 19 0,-11 4 0,-272 98 730,346-133-764,1 0-1,-1 0 1,0 0-1,0 0 1,0 0-1,1 0 1,-1 0-1,0 0 1,0 0 0,0 0-1,1 0 1,-1 0-1,0 0 1,0 0-1,0 1 1,0-1-1,1 0 1,-1 0-1,0 0 1,0 0 0,0 0-1,0 1 1,0-1-1,1 0 1,-1 0-1,0 0 1,0 1-1,0-1 1,0 0-1,0 0 1,0 0 0,0 1-1,0-1 1,0 0-1,0 0 1,0 0-1,0 1 1,0-1-1,0 0 1,0 0-1,0 0 1,0 1-1,0-1 1,0 0 0,0 0-1,0 0 1,0 1-1,0-1 1,0 0-1,-1 0 1,1 0-1,0 0 1,0 1-1,0-1 1,0 0 0,0 0-1,-1 0 1,1 0-1,0 0 1,0 1-1,0-1 1,0 0-1,-1 0 1,1 0-1,0 0 1,0 0 0,14 6-3722,-7-4-372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2.7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1 144 1153,'12'19'144,"-11"-17"-141,10 16 10,1 0-1,0-1 1,1 0 0,1-1-1,1 0 1,0-1 0,1-1-1,21 14 1,-19-18 148,0 0 0,0-1-1,1-1 1,1-1 0,-1-1 0,1 0 0,0-2 0,1 0 0,-1-1-1,1-2 1,-1 0 0,1 0 0,29-5 0,-47 4-105,0-1 0,0 0 0,0 0 0,0 0 0,0 0 0,-1 0 0,1-1 0,0 1 0,-1-1 0,1 0 0,-1 0 0,1 0 0,-1 0 0,0 0 0,0 0 0,0 0 0,0-1 0,2-2 0,-1-1 36,0 0 0,0 0 0,-1 0-1,1-1 1,-1 1 0,-1-1 0,1 1 0,0-9 0,-1 4-27,0-1 1,-1 0-1,0 0 0,-1 0 1,0 0-1,-1 1 1,0-1-1,-1 0 0,-6-15 1,3 15 6,0 1 0,-1 0 0,0 1 0,-1 0 0,0 0 0,-1 0 0,0 1 1,0 0-1,-17-11 0,18 14-26,0 1 0,-1 0 0,1 0 0,-1 0 0,0 2 0,0-1 1,-1 1-1,1 0 0,-1 1 0,0 0 0,1 0 0,-21 0 0,28 3-48,-1-1 0,1 0-1,-1 1 1,1-1 0,-1 1-1,1 0 1,-1 0 0,1 0-1,0 0 1,-1 0 0,1 1-1,0-1 1,0 1 0,0-1-1,0 1 1,0 0 0,-3 3-1,2 0-3,-1 0-1,1 0 1,0 1-1,0-1 1,0 1-1,1 0 1,-2 7-1,-1 7 17,1 0 1,1 1-1,-1 30 0,1-5 201,3 1-1,11 91 0,-8-120-187,0-2 0,2 1-1,0 0 1,0-1-1,2 0 1,0 0-1,1 0 1,0-1-1,2-1 1,-1 1-1,17 17 1,-22-28-177,-1-1 1,0 1 0,1-1-1,0 0 1,0 0-1,0-1 1,0 1 0,0-1-1,0 0 1,1 0-1,5 2 1,12-2-2480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3.5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251 1 4578,'0'0'-400,"5"16"1166,30 120 645,-10-37 15,58 155 0,-82-253-1410,0 0 1,0 0 0,-1 0-1,1 0 1,0 1 0,-1-1-1,1 0 1,-1 0-1,1 0 1,-1 1 0,0-1-1,0 0 1,0 1 0,1-1-1,-1 0 1,0 0-1,0 1 1,-1-1 0,1 0-1,0 1 1,0-1-1,-1 0 1,1 0 0,-1 3-1,-2-4-14,1 1-1,0-1 0,0 0 1,0 0-1,0 0 0,-1 0 0,1 0 1,0 0-1,0 0 0,0-1 1,0 1-1,-1-1 0,1 1 0,-3-3 1,-51-14-391,27 8-19,1 1 0,-1 1 1,0 1-1,-34-2 0,46 7 328,7 0 80,-1 1 0,1 0 0,0 0 1,-1 1-1,-11 2 0,20-2 12,0-1 0,0 1-1,-1 0 1,1 0-1,0 0 1,0 0-1,0 0 1,0 0-1,0 1 1,1-1-1,-1 0 1,0 1-1,1 0 1,-1-1 0,1 1-1,-1 0 1,1 0-1,0 0 1,0 0-1,0 0 1,0 0-1,0 0 1,0 0-1,0 0 1,1 1-1,-1-1 1,1 0 0,-1 4-1,1-2 12,0 0 1,0 0-1,0 0 0,0 1 1,1-1-1,-1 0 0,1 0 0,0 0 1,0 0-1,0-1 0,1 1 1,0 0-1,-1 0 0,1-1 1,1 1-1,-1-1 0,5 6 0,-2-4 21,0 0 0,1-1 0,0 1 0,0-1 0,0 0 0,1 0 0,-1-1 0,1 0 0,8 3 0,10 1 78,-1-1 0,1-1 1,0-1-1,45 1 0,-42-4-49,-1-1-1,0-2 1,0 0 0,0-1-1,-1-2 1,47-14 0,-65 16-91,-1 0-1,1 0 1,-1-1 0,1 0 0,-1 0-1,0-1 1,0 0 0,-1 0 0,0 0-1,0-1 1,0 0 0,0 0 0,-1-1-1,0 1 1,0-1 0,-1 0 0,0-1-1,0 1 1,-1-1 0,0 1 0,0-1-1,-1 0 1,0 0 0,0 0 0,-1-1-1,1-9 1,-2 12-42,1-1-1,-1 0 1,0 1-1,0-1 1,-1 1-1,0-1 1,0 1 0,-1-1-1,0 1 1,0 0-1,0 0 1,-1 0-1,-4-8 1,4 10 56,-1 1-1,1-1 0,0 1 1,-1 0-1,0 0 1,0 0-1,0 0 1,0 1-1,0 0 1,-1 0-1,1 0 1,-1 0-1,1 1 1,-1-1-1,0 1 1,0 0-1,1 1 1,-1-1-1,-5 1 1,6-1 25,1 1 0,0-1 1,-1 1-1,1 0 0,-1 0 1,1 1-1,-1-1 0,1 1 1,0-1-1,-1 1 0,1 0 1,0 0-1,0 0 0,0 1 1,0-1-1,0 1 1,0 0-1,0 0 0,0 0 1,0 0-1,1 0 0,-1 1 1,1-1-1,0 1 0,0-1 1,0 1-1,0 0 0,0 0 1,1 0-1,-1 0 0,1 0 1,-1 0-1,1 1 0,0-1 1,1 0-1,-1 1 0,1-1 1,-1 0-1,1 1 0,0 3 1,-1 2 70,0 0 0,1 0 0,-1 0 0,2 1 0,0-1 0,3 15 0,-3-20-78,0 0-1,1 0 1,-1-1-1,1 1 1,0-1-1,0 1 1,0-1-1,1 0 1,-1 1 0,1-1-1,0-1 1,0 1-1,0 0 1,0-1-1,0 1 1,1-1-1,-1 0 1,5 2-1,5 1-32,0 0-1,0 0 1,1-2-1,0 1 1,0-2-1,28 3 1,-5-4-1618,53-6 1,-32-4-2974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4.9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287 1 2753,'0'0'3599,"0"0"-2785,0 0-550,0 0-13,6 20 61,30 86 1391,67 135 1,-93-221-1592,-6-15-96,-1 1 0,0-1 1,0 1-1,0 0 0,-1 0 1,0 0-1,0 0 0,2 10 1,-4-16 135,-14 0-198,-3-1-482,-1-2 0,1 0-1,0-1 1,-28-10 0,-27-7-974,43 15 1222,-1 2 0,0 0 0,-1 2 0,-58 4 0,86-2 314,0 1 0,1-1 1,-1 1-1,0 0 0,1-1 1,-1 1-1,0 1 1,1-1-1,-1 0 0,1 0 1,0 1-1,0 0 1,-1-1-1,1 1 0,0 0 1,0 0-1,0 0 0,1 0 1,-1 1-1,1-1 1,-1 0-1,1 1 0,-1-1 1,1 1-1,0-1 1,0 1-1,1 0 0,-1-1 1,0 1-1,1 0 1,0-1-1,-1 4 0,1 0 28,0-1 0,0 1 0,1-1 0,-1 0 0,1 1 0,0-1 0,1 0 0,-1 1 0,1-1 0,0 0 0,0 0 0,1-1 0,0 1 0,-1 0 0,7 7 0,3-1 24,1 0 1,0-1 0,0 0-1,1-1 1,0-1-1,0 0 1,1-1-1,0 0 1,0-2 0,1 1-1,29 5 1,1-3 105,0-2 1,90 0 0,-115-6-86,-1-1 0,0-2 0,1 0 0,-1-1 1,-1-1-1,1 0 0,-1-2 0,24-11 1,-31 12-78,0 0 1,-1-1-1,0 0 1,0-1-1,-1 0 1,0-1-1,0 0 1,-1 0-1,0-1 1,-1 0 0,0-1-1,0 0 1,10-22-1,-15 29-75,-1-1-1,0 0 1,0 0-1,-1 0 1,1 0-1,-1 0 1,0 0-1,-1 0 1,1-1-1,-1 1 1,0 0-1,0 0 1,-1 0-1,1-1 1,-1 1-1,-3-8 1,2 8 2,0 1 1,-1 0-1,0-1 1,0 1 0,0 0-1,-1 0 1,1 0 0,-1 1-1,0-1 1,0 1-1,0 0 1,-1 0 0,1 1-1,-1-1 1,1 1 0,-7-3-1,2 2 47,0-1-1,0 2 1,0-1 0,0 1-1,0 0 1,0 1 0,-1 0-1,1 1 1,0 0 0,-15 2-1,22-2 15,1 1 0,-1 0 0,1 0 0,0 0 0,-1 0 0,1 0 0,0 0 0,-1 0 0,1 1 0,0-1 0,0 0 0,0 1 0,0-1 0,1 1 0,-1-1 0,0 1 0,0-1 0,1 1 0,-1 0 0,1-1 0,0 1 0,-1 0 1,1-1-1,0 1 0,0 2 0,-3 51 633,3-49-496,0 1-96,0 0-1,1 0 1,0-1-1,0 1 1,0-1-1,1 1 1,0-1-1,0 1 1,1-1-1,-1 0 1,1 0-1,1 0 1,-1 0-1,7 7 1,-3-6-36,0 0 1,0-1 0,0 0 0,1 0 0,0 0-1,0-1 1,1-1 0,0 1 0,15 5 0,-12-6-34,0 0-1,0 0 1,1-1 0,-1-1 0,1 0 0,-1-1 0,1 0 0,0-1 0,-1 0-1,26-4 1,-29 1-92,0 1-1,0-1 1,0 0 0,0-1-1,-1 0 1,1-1-1,-1 1 1,0-1-1,0-1 1,-1 0 0,0 0-1,0 0 1,0-1-1,-1 0 1,8-10-1,-8 7-127,0 0 0,0 0 0,-1 0 0,0-1 0,-1 0-1,0 0 1,0 0 0,-2-1 0,3-15 0,-1-8-269,-3-63 1,-1 55 1361,2 42-801,0 0 1,0 0 0,1 1-1,-1-1 1,1 1-1,-1-1 1,0 1 0,1 0-1,-1 0 1,1 0-1,-1 0 1,0 0 0,5 2-1,-6-2 1,9 2 48,0 0 1,0 1-1,-1 0 0,0 1 1,1 0-1,-1 0 0,-1 1 1,1 0-1,-1 1 1,1 0-1,-2 0 0,14 14 1,-3-2 155,0 1 0,-2 1 0,26 41 0,-35-50-247,-2 0 1,0 0 0,0 0-1,-1 1 1,0 0 0,-1-1-1,0 1 1,-1 0 0,1 22-1,-2-30-92,-1 0-1,0 0 1,-1 1-1,1-1 1,-1 0-1,1 0 1,-1 0-1,-1 0 1,1 0-1,-1 0 1,1 0-1,-1 0 1,0 0-1,0-1 1,-1 1-1,1-1 1,-1 1-1,0-1 1,0 0-1,0 0 1,0-1-1,0 1 1,-1 0-1,1-1 1,-1 0-1,1 0 1,-1 0-1,0 0 1,0-1-1,-6 2 1,3-1-147,0 0 0,0 0 0,0-1 0,0-1 1,0 1-1,-1-1 0,1 0 0,0-1 0,0 1 1,0-1-1,0-1 0,-13-4 0,16 5 149,0-1-1,0 0 0,1 0 1,-1-1-1,1 1 0,0-1 0,0 0 1,0 0-1,0 0 0,0 0 1,0 0-1,1 0 0,0-1 1,0 1-1,0-1 0,0 0 1,0 0-1,1 0 0,-1 0 1,1 0-1,0 0 0,0 0 1,0-5-1,1 5 107,-1 0 1,1 0-1,-1 0 0,1 0 1,0 0-1,1 0 0,-1 0 1,1 0-1,0 0 1,0 0-1,0 0 0,0 0 1,1 0-1,-1 1 0,1-1 1,0 1-1,0-1 0,5-4 1,-2 3 108,0 0 1,1 1-1,0 0 0,0 0 1,0 0-1,0 1 1,1 0-1,-1 0 1,13-3-1,18-4 354,0 2 1,55-6-1,-2 0-178,-86 14-270,0-1 0,-1 0-1,1 0 1,0 0-1,0-1 1,0 1-1,-1-1 1,1 0-1,-1 0 1,1 0-1,-1 0 1,0-1 0,0 0-1,0 1 1,0-1-1,0 0 1,-1 0-1,1-1 1,-1 1-1,0 0 1,0-1 0,0 0-1,2-5 1,-1-2-36,-1-1 0,1 1 1,-2-1-1,0 1 0,0-1 1,-2-21-1,0 29-26,0 1 1,0-1-1,-1 1 1,1-1-1,-1 1 1,1 0-1,-1 0 1,0-1-1,0 1 1,-1 1-1,1-1 1,-1 0-1,1 0 0,-1 1 1,0 0-1,0-1 1,0 1-1,0 0 1,0 0-1,0 1 1,-5-3-1,6 3 48,0 0 1,0 0-1,0 0 0,0 0 1,0 0-1,0 1 1,0-1-1,-1 1 0,1-1 1,0 1-1,0 0 0,0 0 1,-1 0-1,1 0 0,0 0 1,0 0-1,-1 1 0,1-1 1,0 1-1,0-1 0,0 1 1,0 0-1,0 0 0,0 0 1,0 0-1,0 0 0,0 1 1,0-1-1,1 0 0,-1 1 1,0 0-1,1-1 1,-1 1-1,1 0 0,-1 1 1,-3 9 90,1 0 0,1 0 0,0 0 1,0 1-1,2-1 0,-1 1 1,2-1-1,-1 1 0,2-1 1,0 1-1,0-1 0,1 1 1,1-1-1,0 0 0,0 0 1,1 0-1,1 0 0,0-1 0,1 0 1,7 12-1,-5-14-106,0 0 0,0 0-1,1-1 1,0 0 0,0 0-1,1-1 1,0 0 0,0-1-1,1 0 1,-1-1 0,1 0-1,1-1 1,-1 0 0,14 3 0,-13-5-579,0 0 0,-1-1 0,1-1 1,0 0-1,13-1 0,0-6-2145,-6-9-436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5.3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5122,'0'0'763,"0"0"24,0 0 857,0 0-156,0 0-741,14 12 614,265 184 2179,-263-186-3779,36 18 452,-16-17-3620,-34-11 2902,-2 0 398,0 0 0,0 0 0,0 0 0,1 1 0,-1-1 0,0 0 0,0 0 0,0 0 0,0 0 0,1 0 0,-1 0 0,0 0 0,0-1 0,0 1 0,1 0 0,-1 0 0,0 0 0,0 0 0,0 0 0,0 0 0,1 0 0,-1 0 0,0 0-1,0 0 1,0 0 0,0-1 0,0 1 0,1 0 0,-1 0 0,0 0 0,0 0 0,0 0 0,0-1 0,0 1 0,0 0 0,0 0 0,0 0 0,0 0 0,0-1 0,0 1 0,0 0 0,0 0 0,1 0 0,-1-1 0,0 1 0,-1 0 0,1 0 0,0 0-1,0 0 1,0-1 0,0 1 0,0 0 0,0 0 0,0 0 0,0 0 0,0-1 0,0-15-5306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5.6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152 0 8868,'0'0'1233,"0"0"-817,0 0-32,-66 114 1089,47-69-1425,5 3 112,1-5-160,7-5-112,0-5 80,-1-3-1953,-1-6-1265,-4-9-639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2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265 40 368,'0'0'3314,"0"0"-2039,0 0-61,0 0-294,-18-6-629,-60-19-43,72 23-184,-1 0 0,1 1 0,0 0 0,-1 0 0,1 0 0,-1 1 0,1 0 0,-1 0 0,1 1 0,-1-1 0,1 2 0,-1-1 0,-7 3 0,10-2 5,1 0 0,-1 0 0,0 0 0,1 1 0,0-1 0,-1 1 0,1 0 0,0 0 0,0 0 0,1 0 0,-1 0 0,1 1 0,-1-1 0,1 1 0,-2 6 0,-1 5 191,0 0 0,2 1 0,0-1 0,1 1 1,0 0-1,1-1 0,1 1 0,3 22 0,-2-31-223,0 1 1,0-1-1,1 1 1,0-1-1,0 0 0,1 1 1,0-1-1,0 0 1,0-1-1,1 1 1,0-1-1,1 0 1,-1 0-1,1 0 0,0 0 1,1-1-1,0 0 1,-1 0-1,13 7 1,-7-5-30,0-1 1,1 0-1,0-1 1,0 0-1,0-1 1,1 0-1,-1-1 1,1-1-1,0 0 1,-1-1-1,15 1 1,-24-3-54,0 1-1,0 0 1,0-1 0,0 1 0,0-1 0,0 0-1,0 0 1,0 0 0,0 0 0,0-1-1,-1 1 1,1-1 0,-1 1 0,1-1 0,-1 0-1,5-4 1,-3 0-152,1 1 1,-1 0-1,-1-1 0,1 0 1,-1 0-1,0 0 0,3-9 0,0-4-548,-1 0 1,-1 0-1,0 0 0,0-30 0,-2 31 260,-1 11 491,0 0 1,0-1 0,-1 1 0,0-1 0,0 1-1,-1-1 1,0 1 0,0 0 0,-1-1-1,-3-10 1,5 35 3773,-1 19-3473,2-30-264,0 1 0,0-1 0,1 0 0,0 0 0,0 0 0,0 0 0,1 0 0,0 0 0,0 0 0,1-1 0,0 0 0,0 1 0,0-1-1,0-1 1,1 1 0,0-1 0,0 0 0,8 6 0,-4-4-495,0-1 1,1 0-1,0 0 0,0-1 0,0 0 0,0-1 1,0 0-1,1-1 0,-1 0 0,17 1 1,12-3-3666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82 3794,'0'0'1198,"-1"-3"-884,0 0-245,-1 0-1,1 0 0,1 0 1,-1-1-1,0 1 0,1 0 1,0-1-1,-1 1 0,1 0 1,1 0-1,-1-1 0,0 1 1,2-6-1,0 7-42,-1 1 1,1-1-1,-1 0 0,1 1 0,-1-1 1,1 1-1,0-1 0,0 1 0,0 0 1,0-1-1,0 1 0,0 0 0,0 1 1,0-1-1,1 0 0,-1 0 0,0 1 0,0-1 1,1 1-1,-1 0 0,5 0 0,0-1-7,45-2 719,-50 3-708,-1 0 0,0 0 0,1 0 0,-1 0 0,1 0 0,-1 0-1,0 1 1,0-1 0,1 0 0,-1 1 0,0-1 0,0 1 0,1 0 0,-1-1 0,0 1-1,0 0 1,0-1 0,0 1 0,0 0 0,0 0 0,0 0 0,0 0 0,0 0 0,0 0 0,-1 0-1,1 0 1,0 1 0,-1-1 0,1 0 0,0 3 0,-1 4 16,0 0 0,0 0 0,-1 0 0,0 0 0,0 0 0,-1 0 0,0-1 0,-1 1 0,0 0 0,0-1 0,-1 0 0,1 1 0,-2-1 0,1-1 0,-1 1 0,0-1 0,-1 1 0,1-1 0,-1-1 0,-8 7 0,5-5-195,0 1-1,-1-2 1,0 1 0,0-1-1,-1-1 1,0 0-1,0 0 1,0-1-1,0-1 1,-1 1-1,1-2 1,-1 0 0,0 0-1,-12 0 1,24-3 109,0 1 0,0-1 1,1 0-1,-1 1 1,0-1-1,0 0 1,1 1-1,-1-1 0,0 1 1,1-1-1,-1 0 1,0 1-1,1-1 0,-1 1 1,1-1-1,-1 1 1,1-1-1,0 1 0,-1 0 1,1-1-1,-1 1 1,1 0-1,0-1 0,0 1 1,14-2 385,-1 2 1,0 0 0,0 1-1,1 0 1,-1 1-1,0 0 1,0 1-1,-1 1 1,1 0 0,14 6-1,-11-3 135,0-2 0,1 0-1,0-1 1,0 0 0,32 1-1,-48-5-463,0-1 1,0 1-1,0-1 0,0 0 0,0 0 0,0 0 0,0 0 0,-1 0 0,1 0 1,0 0-1,-1 0 0,1-1 0,-1 1 0,1-1 0,-1 1 0,0-1 0,2-1 1,25-38-232,-14 20-196,12-5-4005,-21 21-609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5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0 172 3025,'0'0'0</inkml:trace>
  <inkml:trace contextRef="#ctx0" brushRef="#br0" timeOffset="1">133 1 4386,'0'0'2385,"10"104"-2289,2-33 1089,7 5 1632,6 3-1248,0-3-1185,4-5-320,-2-9-128,0-12 0,-3-9-1185,-7-15-1504,-11-11-112,-6-15-1345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8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 6371,'0'0'3954,"0"0"-3954,0 0 0,0 0 480,0 0-480,133-2-256,-86 2-2001,3 0-1633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2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375 14 3330,'0'0'3737,"0"0"-2446,0 0 742,0 0 339,0 0-1369,-15-2-811,-2 0-112,-11-2-13,-1 1-1,0 1 1,-1 2 0,-47 5-1,70-5-45,0 1-1,0 1 0,0-1 0,1 1 0,-1 0 0,1 1 0,-1-1 0,1 1 0,0 1 0,0-1 0,0 1 0,1 0 0,-1 0 0,1 1 0,0 0 0,0 0 0,1 0 0,-1 0 0,1 1 0,0-1 0,1 1 0,-1 0 0,1 1 0,0-1 0,1 0 0,0 1 0,-2 8 0,2-8-3,0 1 0,1 0 1,0 0-1,0 0 0,1 0 0,0 1 0,0-1 0,1 0 0,0 0 0,1 0 0,0-1 1,4 12-1,-4-13-16,2 0 0,-1-1 1,1 1-1,0-1 0,0 0 0,0 0 1,0 0-1,1-1 0,0 0 0,0 0 1,0 0-1,1 0 0,-1-1 0,1 0 1,10 4-1,-9-4-88,0 0 0,0 0 1,0-1-1,0 0 0,0 0 0,0-1 0,1 0 1,-1 0-1,0-1 0,1 0 0,-1 0 0,11-2 1,-14 1 11,-1 0 0,1-1 0,-1 1 0,0-1 1,0 1-1,0-1 0,0 0 0,0 0 0,0-1 1,0 1-1,0 0 0,-1-1 0,0 0 0,1 0 1,-1 0-1,0 0 0,0 0 0,0 0 0,-1 0 0,1 0 1,-1-1-1,0 1 0,0-1 0,0 1 0,0-1 1,0-5-1,7-66-797,-8 70 928,1 0 1,-1 1-1,0-1 1,-1 0-1,1 1 0,-1-1 1,0 0-1,0 1 0,-1-1 1,1 1-1,-1 0 0,0-1 1,-4-6-1,2 13 1931,2 10-1566,2 19-874,0-27 611,0 3-221,1-1-1,1 1 1,-1 0 0,1-1-1,1 1 1,-1-1 0,1 0-1,0 0 1,0 0-1,1 0 1,-1-1 0,1 1-1,1-1 1,-1 0 0,1 0-1,0 0 1,0-1-1,10 7 1,-11-7-247,0-2-1,0 1 1,0 0-1,1-1 1,-1 0-1,1 0 1,-1 0-1,1-1 1,0 1-1,-1-1 1,1 0-1,0-1 1,0 1-1,0-1 1,0 0-1,0 0 1,0 0-1,-1-1 1,1 0-1,0 0 1,0 0-1,0 0 1,-1-1-1,1 0 1,-1 0-1,1 0 1,4-4-1,19-19-3432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5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35 107 960,'0'0'1004,"-5"-16"1303,-3-4-1159,-4-13 405,3-3 2259,8 35-1643,4 43-1598,2 0 1,2 0 0,1 0-1,23 64 1,-12-41-261,35 103 63,-22-100-5395,-32-72 584,-1-4 2713,-10-19-3590</inkml:trace>
  <inkml:trace contextRef="#ctx0" brushRef="#br0" timeOffset="1">40 310 3906,'0'0'6211,"0"0"-6099,0 0 2769,0 0 112,0 0-2496,0 0-337,120-30-160,-73 15-32,-1 0-2241,-5-1-2225,-10 1-1665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48 267 5859,'0'0'2342,"0"0"-1005,0 0 1373,20-3 14,-16 2-2621,17-2 333,0-1 0,0-1 0,-1 0 0,34-15 0,-49 18-396,1-1 1,-1 0-1,0 1 0,0-2 0,0 1 1,0-1-1,-1 1 0,1-1 0,-1-1 1,0 1-1,0-1 0,0 1 0,-1-1 1,0 0-1,0 0 0,0-1 0,0 1 1,-1 0-1,0-1 0,0 0 0,-1 1 1,1-1-1,-1 0 0,0 0 0,-1-7 1,0 8-102,0 1 1,0 0-1,-1 0 1,0 0-1,0 0 1,0-1-1,0 1 0,-1 1 1,1-1-1,-1 0 1,0 0-1,0 1 1,-1-1-1,1 1 1,-1-1-1,1 1 1,-1 0-1,0 0 1,0 0-1,-1 1 1,1-1-1,0 1 1,-1 0-1,0 0 1,1 0-1,-1 0 0,-8-2 1,7 2 17,0 1 1,0 0-1,0 0 1,0 0-1,0 1 1,0 0-1,0 0 1,0 0-1,0 1 1,0-1-1,0 1 0,0 0 1,0 1-1,0-1 1,0 1-1,0 0 1,1 0-1,-1 1 1,1-1-1,-1 1 1,1 0-1,-7 6 0,-4 6 219,1 1 0,0 0 0,-16 26 0,25-34-137,1 0 1,-1 0-1,2 0 0,-1 1 1,1-1-1,0 1 1,1 0-1,0 0 0,0 0 1,0 14-1,2-23-171,0 1 1,0-1-1,0 1 1,0-1-1,0 0 0,0 1 1,0-1-1,0 1 0,0-1 1,1 0-1,-1 1 1,0-1-1,0 0 0,0 1 1,0-1-1,1 1 1,-1-1-1,0 0 0,0 0 1,1 1-1,-1-1 1,0 0-1,0 1 0,1-1 1,-1 0-1,0 0 0,1 0 1,-1 1-1,0-1 1,1 0-1,-1 0 0,1 0 1,-1 0-1,0 0 1,1 1-1,-1-1 0,0 0 1,1 0-1,-1 0 1,1 0-1,-1 0 0,0 0 1,1 0-1,0-1 0,0 1-380,15 1-5912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8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9925,'0'0'0,"0"0"-32,0 0-49,0 0-3216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3.9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0 544,'-5'27'718,"-12"73"1470,-4 137-1,20-164-818,10 77 1,-5-113-932,3 0-1,1 0 1,24 68 0,-24-82-403,1-1 0,0 0 0,2-1 1,1 0-1,0-1 0,25 30 0,-31-46-989,-2-6-2942,-4-7 390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4.6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31 2081,'0'0'1024,"0"0"-519,0 0 252,0 0-186,7-6-208,26-16-29,-32 21-325,0 1 1,-1 0 0,1 0 0,0-1 0,0 1-1,0 0 1,0 0 0,0 0 0,0 0 0,0 0-1,0 0 1,-1 0 0,1 0 0,0 1 0,0-1-1,0 0 1,0 0 0,0 1 0,-1-1 0,1 1-1,0-1 1,0 0 0,0 1 0,-1 0 0,1-1-1,0 1 1,-1-1 0,1 1 0,-1 0 0,1-1-1,0 1 1,-1 0 0,0 0 0,1 0 0,-1-1 0,1 1-1,-1 1 1,13 36 516,-12-33-411,5 24 655,4 58 0,4 25 564,-12-102-1225,0 0 0,1-1 0,0 1-1,1-1 1,0 0 0,0 0-1,1 0 1,10 13 0,-10-16-102,1 0 0,0-1-1,0 0 1,1 0 0,-1 0 0,1 0 0,0-1 0,1-1 0,-1 1-1,0-1 1,1 0 0,0-1 0,10 3 0,-3-2-3,1-1 1,-1-1 0,1 0-1,-1 0 1,1-2-1,15-2 1,-25 2-5,0 0-1,0-1 1,0 0-1,0 0 1,0 0 0,-1-1-1,0 1 1,1-1 0,-1-1-1,0 1 1,0-1 0,-1 0-1,1 0 1,-1 0 0,0-1-1,0 0 1,0 1 0,-1-1-1,1-1 1,4-10 0,-3 6-2,-1 0 1,0-1 0,-1 0 0,0 1 0,-1-1 0,0 0 0,-1-1 0,0 1 0,-1 0 0,-1-19 0,0 27-30,0 0 0,0 0 0,0 0-1,-1 0 1,1 1 0,0-1 0,-1 0 0,0 1-1,0-1 1,0 1 0,0 0 0,0-1 0,0 1-1,-4-2 1,5 2 17,-1 1-1,1 0 1,-1 0 0,1 0-1,-1 0 1,1 0-1,-1 0 1,0 1 0,1-1-1,-1 0 1,0 1 0,0 0-1,1-1 1,-1 1-1,0 0 1,0 0 0,0 0-1,1 0 1,-1 0-1,0 0 1,0 0 0,0 1-1,1-1 1,-1 1 0,0-1-1,-2 2 1,3 0-4,-1-1 0,1 1 0,0 0 0,0-1 0,0 1 0,0 0 0,0 0 0,1 0 0,-1 0 0,0 0 0,1 0 0,-1 0 0,1 0 0,0 0 0,0 0 0,0 0 0,0 2 0,1 41 4,0-38-3,0-3 5,0 0-1,0 1 1,0-1-1,0 0 1,1 0-1,0 0 1,0-1-1,0 1 1,0 0-1,1-1 1,-1 1-1,1-1 1,0 0-1,0 0 1,0 0 0,1 0-1,-1-1 1,0 1-1,1-1 1,0 0-1,0 0 1,-1 0-1,1 0 1,0-1-1,0 0 1,6 2-1,0 0-347,0-1-1,0 0 0,1 0 0,-1-1 0,0-1 0,1 0 0,-1 0 1,1-1-1,-1 0 0,12-3 0,14-13-2315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6259,'0'0'432,"0"0"-229,0 22 282,6 73 691,4 0 0,32 133-1,-39-216-1187,8 35-163,2 0 1,26 60-1,-32-98-3447,-3-20 1878,-4-30 16,0 30 464,0-27-748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0 140 1601,'0'0'1865,"0"0"-281,0 0-575,0 0-361,0 0-58,11 13 186,17 24-297,-8-11-225,1 0-1,23 23 1,-38-43-190,1-1 0,-1 1 0,1-1-1,0 0 1,0 0 0,0-1 0,1 0 0,-1 0 0,1-1 0,0 0 0,0 0 0,1-1-1,12 2 1,-16-3-28,0 0-1,0-1 0,-1 1 1,1-1-1,0-1 0,0 1 1,-1-1-1,1 0 0,0 0 1,-1 0-1,1 0 0,-1-1 1,1 0-1,-1 0 0,0 0 1,0 0-1,0-1 0,0 0 1,0 0-1,-1 0 0,1 0 1,-1 0-1,1-1 0,-1 1 1,-1-1-1,1 0 0,0 0 1,-1 0-1,0 0 0,0-1 1,0 1-1,0-1 0,-1 1 1,0-1-1,0 1 0,0-1 1,0 0-1,-1 0 0,0 1 1,0-6-1,1 3-148,-1 0 0,0 0 0,0 0 0,-1 0 0,0 0-1,0 0 1,-1 0 0,0 1 0,0-1 0,0 0 0,-1 1 0,-4-7 0,2 5-173,-1 0 1,-1 0 0,1 1-1,-2-1 1,1 2-1,-1-1 1,-15-10-1,-39-17-908,57 32 1243,1 1 1,0-1-1,0 1 0,0 0 0,-1 0 0,1 0 1,0 1-1,-1 0 0,1-1 0,-1 1 0,1 1 1,0-1-1,-1 1 0,-3 1 0,7-1-24,0-1 0,0 1 1,0 0-1,0 0 0,0 0 0,1 0 0,-1 0 0,0 0 1,1 0-1,-1 1 0,1-1 0,-1 0 0,1 0 1,0 0-1,-1 0 0,1 1 0,0-1 0,0 0 0,0 0 1,0 3-1,0 33 101,1-27-63,-1 0-11,1-1 1,1 1-1,-1-1 1,2 0-1,-1 0 1,1 0-1,1 0 1,-1 0-1,2 0 1,-1-1-1,1 0 1,0 0-1,1 0 1,0 0-1,0-1 1,0 0-1,1-1 1,0 1-1,16 10 1,-10-9-10,0 1 1,0-2-1,1 0 1,-1-1-1,2 0 1,-1-1-1,1 0 0,0-2 1,0 1-1,0-2 1,28 2-1,-38-5-6,-1 1-1,0 0 1,0-1 0,0 0-1,0 0 1,0 0 0,0-1-1,0 1 1,-1-1 0,1 0-1,0 0 1,-1 0 0,1 0-1,-1-1 1,0 1-1,0-1 1,0 0 0,0 0-1,0 0 1,-1 0 0,1-1-1,-1 1 1,0-1 0,0 1-1,0-1 1,-1 0 0,1 0-1,-1 0 1,0 0 0,1-7-1,3-13 1,-2 0-1,0 0 1,-2 0 0,-1-27-1,0 29-194,-1-3-9,3-32-1945,3 46-582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325 127 656,'0'0'4859,"-1"-14"-3710,-7-46-615,7 58-497,1-1 0,-1 1 1,1 0-1,-1-1 0,0 1 0,0 0 1,0 0-1,-1-1 0,1 1 0,0 0 1,-1 0-1,0 0 0,1 1 0,-1-1 1,0 0-1,0 0 0,0 1 0,0 0 1,0-1-1,0 1 0,-1 0 0,1 0 1,0 0-1,-4-1 0,-1 0-23,-1 0 0,0 1-1,0 0 1,1 0 0,-13 1-1,16 0 4,-4 0-5,0 0 1,0 1-1,0 0 1,1 0-1,-1 0 0,0 1 1,1 0-1,-1 1 1,1 0-1,0 0 1,0 0-1,0 1 1,0 0-1,1 0 1,-1 0-1,1 1 0,0 0 1,1 0-1,-1 1 1,-4 6-1,3-4 94,0 1 1,1 0-1,0 0 0,0 1 0,2-1 1,-1 1-1,1 0 0,0 0 0,1 1 1,0-1-1,1 0 0,0 1 0,1 0 1,0 0-1,1-1 0,0 1 0,1 0 0,0-1 1,4 14-1,-4-17-36,1-1 1,0 1-1,1-1 1,0 1-1,0-1 1,0 0-1,1 0 1,0 0-1,0-1 0,1 1 1,-1-1-1,1 0 1,0 0-1,1 0 1,-1-1-1,1 0 1,0 0-1,0 0 0,0-1 1,1 0-1,-1 0 1,1 0-1,0-1 1,0 0-1,0 0 1,0-1-1,0 0 1,0 0-1,0-1 0,11 0 1,-11 0-43,0 0 1,0-1-1,0 0 1,-1 0-1,1-1 0,0 1 1,-1-2-1,1 1 1,-1-1-1,0 0 1,9-5-1,-3 0-259,0-1 0,-1 0 0,-1-1 0,14-15 0,-23 24 215,0 0 0,-1 1-1,1-1 1,0 1 0,0-1-1,0 1 1,-1 0 0,1-1-1,0 1 1,0 0 0,0-1 0,0 1-1,0 0 1,0 0 0,0 0-1,0 0 1,0 0 0,0 0-1,0 0 1,0 0 0,0 0 0,0 0-1,0 1 1,-1-1 0,1 0-1,0 1 1,0-1 0,0 0-1,1 2 1,32 19 22,-11-6 90,-8-10 109,0 0-1,0 0 1,0-1-1,1-1 1,-1-1-1,1 0 1,0-1-1,0 0 0,-1-1 1,20-3-1,-32 2-180,0 1 0,-1-1 0,1 0 0,-1 0 0,1 0 0,-1 0 0,1-1 0,-1 1 0,0 0 0,1-1 0,-1 0 0,0 0 0,0 1 0,0-1 0,-1 0 0,1 0 0,0-1 0,-1 1 0,1 0 0,-1-1 0,0 1 0,0 0-1,0-1 1,0 1 0,0-1 0,0 0 0,-1 1 0,1-5 0,1-7-110,-1 1 0,0-1 0,-1 0 0,-2-15-1,1 24 42,0 0 0,0 0-1,-1 1 1,0-1-1,0 1 1,0 0-1,0-1 1,-1 1-1,1 0 1,-1 0-1,0 0 1,-1 1 0,1-1-1,-1 1 1,1-1-1,-1 1 1,0 0-1,0 1 1,-1-1-1,1 1 1,-10-4-1,5 1-10,-1 2 0,0-1-1,0 1 1,-1 1 0,1 0-1,0 0 1,-1 1 0,0 0-1,-16 1 1,23 0 48,1 1-1,-1 0 1,1 0-1,-1 0 1,1 0-1,0 0 1,-1 1-1,1-1 1,0 1-1,0 0 1,0 0-1,0 0 1,0 1-1,1-1 1,-1 0-1,1 1 1,-1 0-1,1-1 1,0 1-1,0 0 1,0 0-1,1 0 1,-1 1-1,-1 4 1,-1 2 41,1 1 1,0 0 0,1-1 0,0 1 0,1 0-1,0 16 1,1-26-40,0 1 0,1-1 1,-1 1-1,0-1 0,1 0 0,0 1 0,-1-1 1,1 0-1,0 0 0,0 1 0,-1-1 0,1 0 1,0 0-1,0 0 0,0 0 0,0 0 0,1 0 0,-1 0 1,0-1-1,0 1 0,1 0 0,-1-1 0,0 1 1,1 0-1,-1-1 0,0 0 0,1 1 0,-1-1 0,1 0 1,1 1-1,48 3-3967,-48-4 3423,24 0-7302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6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0 319 3185,'0'0'4290,"0"0"-4162,0 0 913,0 0 608,0 0-353,0-98-1040,4 71 305,11 1 31,5 2-320,5 2 256,2-1-79,2 3-289,-2 1-160,4 1-144,-2 3-1121,-6 0-2529,-6 4-3217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0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257 87 5010,'0'0'3180,"0"0"-2232,0 0-215,1-10 558,0 6-1244,-1 2-72,1 0 0,0 0 0,-1 0 0,0 0-1,1 0 1,-1 0 0,0 0 0,0 0 0,0 0 0,0 0 0,0 0 0,-1 0-1,1 0 1,-1 0 0,1 0 0,-1 0 0,0 0 0,0 0 0,0 0-1,0 0 1,0 1 0,0-1 0,0 0 0,0 1 0,-1-1 0,1 1 0,-1-1-1,1 1 1,-1-1 0,0 1 0,1 0 0,-1 0 0,0 0 0,0 0-1,0 0 1,0 1 0,0-1 0,0 0 0,0 1 0,0 0 0,0-1 0,0 1-1,-4 0 1,-9-3-197,0 1-1,0 1 1,-1 0 0,1 1-1,0 0 1,-27 5-1,38-4 240,0 0 1,0 0-1,0 0 0,0 1 0,0-1 0,1 1 0,-1 0 0,1 0 0,-1 0 0,1 0 0,0 1 0,0 0 1,0-1-1,0 1 0,0 0 0,1 0 0,-1 1 0,1-1 0,0 1 0,0-1 0,0 1 0,0-1 0,1 1 1,-1 0-1,1 0 0,0 0 0,0 0 0,1 0 0,-1 0 0,1 4 0,-1 3 42,1-1 0,1 0 0,0 0 1,0 0-1,1 0 0,0 0 0,1 0 0,0 0 0,7 14 0,-8-19-33,1 0 0,0 0 0,0 0 0,0-1 0,0 1 0,1-1 0,0 0 0,0 0 0,0 0 0,0 0-1,0-1 1,1 0 0,0 0 0,0 0 0,0 0 0,0-1 0,0 0 0,0 0 0,7 2 0,-10-4 18,0 1 1,-1-1-1,1 0 0,0 0 1,0 0-1,-1 0 0,1 0 1,0 0-1,-1-1 0,1 1 1,0 0-1,-1-1 0,1 1 1,-1-1-1,1 0 1,-1 0-1,1 1 0,-1-1 1,1 0-1,-1 0 0,3-3 1,-1 1-23,-1 0 0,1-1 1,-1 1-1,0-1 1,0 1-1,0-1 0,0 0 1,1-8-1,2-7-296,-1-1 0,-1 0-1,0-21 1,-2 27-105,-1 12 426,0 1-1,0 0 0,0-1 1,0 1-1,0 0 0,0-1 1,0 1-1,0-1 1,1 1-1,-1 0 0,0 0 1,1-1-1,-1 1 0,1 0 1,0 0-1,-1-1 1,1 1-1,0 0 0,0 0 1,0 0-1,0 0 0,0 0 1,0 0-1,1-1 1,0 2 23,0 1 1,0 0 0,0-1 0,0 1 0,0 0 0,-1 0-1,1 0 1,0 0 0,0 0 0,-1 0 0,1 0 0,-1 1 0,1-1-1,-1 1 1,0-1 0,2 3 0,18 17 282,0-1 1,28 19-1,-40-32-795,1-1-1,-1 0 1,1-1 0,1 0-1,-1-1 1,1 0-1,0 0 1,17 3 0,-1-6-3301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4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15031,'0'0'0,"0"0"0,0 0 16,0 0-16,0 0-112,147 66-416,-96-48-2978,-9-1-2065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1 545 6227,'0'0'976,"0"0"-690,24 0 213,79 1 560,-88-1-915,-1-2-1,1 0 1,-1-1 0,1 0 0,-1-1 0,0-1-1,0 0 1,-1-1 0,0 0 0,0-1 0,0 0-1,-1-1 1,0-1 0,0 0 0,-1-1 0,0 0-1,-1 0 1,0-1 0,10-15 0,-13 14-141,0-1-1,-1 1 1,-1-1 0,0-1-1,0 1 1,-1-1 0,-1 1 0,-1-1-1,0 0 1,0 0 0,-1 0 0,-1 0-1,-3-24 1,3 28-83,-1 0 0,-1 1 0,0-1 0,0 0 0,-1 1 0,0 0 0,0 0 1,-1 0-1,0 0 0,-1 0 0,0 1 0,0 0 0,-1 0 0,0 0 0,-1 1 0,1 0 0,-1 0 0,-1 0 0,1 1 0,-11-6 0,17 11 84,-1 0-1,1 0 1,-1 0-1,0 0 1,1 0-1,-1 0 0,0 1 1,1-1-1,-1 1 1,0-1-1,0 1 1,0 0-1,1 0 1,-1 0-1,0 0 1,0 0-1,0 0 1,1 0-1,-1 0 1,0 1-1,0-1 1,0 1-1,1-1 1,-1 1-1,0 0 1,1 0-1,-1-1 1,1 1-1,-1 0 1,1 1-1,-1-1 1,1 0-1,0 0 1,-1 1-1,1-1 1,0 0-1,0 1 1,0-1-1,0 1 1,-1 2-1,-2 6 76,1 0 0,-1 1 0,2-1 0,-1 1 0,0 16 0,2-25-66,-3 29 180,1-1 0,1 1 0,2-1 1,1 1-1,10 60 0,-9-81-245,0 0-1,1 0 0,0-1 1,0 1-1,2-1 1,-1 0-1,1 0 0,0 0 1,1 0-1,0-1 1,0 0-1,1 0 1,0-1-1,0 0 0,1 0 1,-1-1-1,2 1 1,-1-2-1,1 1 0,0-1 1,18 7-1,26 0-2652,-1-10-1374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0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0 12358,'0'0'0,"0"0"-1281,0 0 881,-25 105-2577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4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0 234 6963,'0'0'1809,"0"0"-1049,0 0 876,19-9 226,62-27-838,-76 34-998,1-1 0,-1 0 0,0 0 0,1 0 0,-2 0 0,1-1 0,0 0 0,-1 0 0,1 0 0,-1 0-1,0-1 1,4-7 0,-5 7-57,-1-1 1,0 1-1,-1-1 0,1 0 1,-1 1-1,0-1 0,-1 0 0,1 0 1,-1-10-1,-1 13-16,1 1 0,-1-1 0,0 0 1,0 0-1,0 1 0,0-1 0,0 1 0,-1-1 1,1 1-1,-1-1 0,1 1 0,-1 0 0,0 0 1,0 0-1,0 0 0,0 0 0,-1 0 0,1 0 1,-4-1-1,3 0 26,-1 1 1,0 0 0,0 0-1,0 0 1,0 0 0,0 1-1,0 0 1,0 0 0,0 0-1,-1 0 1,1 0 0,-7 1-1,10 0 27,0 1-1,0-1 1,0 1-1,0 0 1,0-1-1,0 1 1,1 0-1,-1-1 1,0 1-1,0 0 1,1 0-1,-1 0 1,1 0-1,-1 0 1,1 0-1,-1 0 1,1 0-1,-1 0 1,1 0-1,0 0 1,0 0-1,-1 0 1,1 0-1,0 2 1,-3 32 139,2-31-113,1 4-46,-1 1-1,2-1 1,-1 1 0,1-1-1,0 0 1,0 1-1,1-1 1,1 0 0,-1 0-1,1 0 1,0 0-1,8 12 1,-7-15-167,0 0 0,0 0 0,1 0 0,0 0 0,0-1 0,0 0 0,0 0 0,0-1 0,1 1 0,0-1 1,-1 0-1,1-1 0,0 1 0,1-1 0,-1 0 0,0-1 0,10 2 0,31 0-1962,1-2-234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7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0 288,'0'0'11493,"0"0"-11397,0 0 1105,0 0 176,0 0-1025,0 170-64,17-92-176,6-4-112,0-6-160,1-12-1185,1-12-1440,-4-12-689,-2-13-784</inkml:trace>
  <inkml:trace contextRef="#ctx0" brushRef="#br0" timeOffset="1">123 283 10789,'0'0'128,"0"0"-64,0 0 80,0 0-144,143 23-1120,-92-10-3459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8.0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356 118 6499,'0'0'1318,"0"0"894,0 0 183,0 0-845,0 0-811,-22-13-555,-73-38-87,87 48-106,1 0 1,-1 0 0,0 1-1,1 0 1,-1 0 0,0 1-1,-1 0 1,1 0 0,0 1 0,0 0-1,0 0 1,0 1 0,-9 2-1,4-2-13,8 0 14,0 0 1,1 0-1,-1 1 0,0-1 1,1 1-1,-1 0 0,1 0 1,-1 1-1,1-1 1,0 1-1,0 0 0,0 0 1,1 0-1,-1 1 1,1-1-1,-1 1 0,1 0 1,0 0-1,1 0 0,-1 0 1,1 1-1,-3 6 1,1-3 0,2 0 1,-1 0-1,1 1 1,1-1-1,-1 1 1,1-1 0,1 1-1,0-1 1,0 1-1,0-1 1,1 1-1,3 10 1,-3-14-93,1-1-1,0 1 1,0-1-1,0 1 1,1-1 0,0 0-1,0 0 1,0 0-1,0-1 1,0 1 0,1-1-1,-1 1 1,1-1 0,0 0-1,0-1 1,0 1-1,6 2 1,-8-4 14,-1 0 1,1 0-1,0-1 0,0 1 1,0 0-1,0-1 0,0 1 0,0-1 1,0 0-1,1 1 0,-1-1 1,0 0-1,0 0 0,0-1 1,0 1-1,0 0 0,0-1 1,0 1-1,0-1 0,0 0 1,0 1-1,0-1 0,0 0 1,0 0-1,-1-1 0,1 1 1,0 0-1,-1 0 0,1-1 0,-1 1 1,1-1-1,-1 1 0,0-1 1,1 0-1,-1 0 0,0 1 1,0-1-1,0 0 0,-1 0 1,2-4-1,3-13-378,-1 0-1,-1 0 1,-1-1-1,-1 1 1,0-1 0,-4-31-1,2-1 501,1 50 23,-2-28 480,-2 11 2710,3 18-1145,1 20-742,1-9-1340,-1 0 1,1-1-1,1 1 0,-1-1 0,2 1 1,-1-1-1,1 0 0,1 0 0,0 0 1,0-1-1,1 1 0,0-1 0,0 0 1,1 0-1,0 0 0,0-1 0,8 7 1,-8-9-309,0 0-1,1 0 1,0-1 0,0 1 0,0-2 0,0 1 0,1-1 0,-1 0 0,1-1 0,0 1 0,0-1 0,0-1 0,13 1 0,-12-1-212,-3 0 80,1-1-1,-1 0 1,1 0-1,-1 0 1,0-1-1,1 0 1,7-2-1,17-17-1841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8.4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1 992,'0'0'5539,"0"0"-3234,0 0 528,0 0-1536,0 0-1169,0 0 592,-4 156 225,12-79-465,4-7-304,3-10-112,1-8-128,-1-13 0,-1-9-1425,-3-9 161,-3-12-1826,-2-9-79,-4-2-2034</inkml:trace>
  <inkml:trace contextRef="#ctx0" brushRef="#br0" timeOffset="1">0 211 8452,'0'0'5618,"0"0"-5441,0 0 2320,141 2-608,-66-2-1153,5-2-512,3-13-224,-8 0-384,-13 0-785,-19 6-1872,-30 0-2290,-13 1-2592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9.6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65 137 224,'0'0'264,"0"0"913,0 0 58,0 0-451,0 0-55,-6 0 170,-25 0 511,4 0 3105,26 0-3450,1 0-430,6 0-363,55-6-211,0-1 1,0-4 0,-1-2-1,66-23 1,-80 23 25,3 0-17,-18 5 12,56-21 0,-86 28-116,-1 1-153,0 0-979,0 0-1801,0 0-1699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80,'0'0'963,"2"44"7160,-1-67-3175,-1 15-4972,1-1 1,0 1 0,0 0-1,1 0 1,0 0 0,0 0-1,1 0 1,0 0 0,1 1-1,7-13 1,6-1 43,2 1-1,0 1 1,1 1 0,1 1 0,0 0-1,1 2 1,1 0 0,42-18 0,-20 13 79,0 3 1,1 2 0,96-18-1,-142 33-169,0 0 1,0-1-1,1 1 0,-1 0 0,0 0 0,0 0 0,1 0 0,-1-1 0,0 1 1,0 0-1,0 0 0,1-1 0,-1 1 0,0 0 0,0 0 0,0-1 1,0 1-1,0 0 0,0-1 0,0 1 0,0 0 0,1 0 0,-1-1 1,0 1-1,0 0 0,0-1 0,0 1 0,0 0 0,-1 0 0,1-1 0,0 1 1,0 0-1,0-1 0,0-2-2018,0-4-3384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4562,'0'0'2417,"0"-5"-2110,0-7-290,0 7 76,-1 1 0,1 0 0,0-1 0,1 1 0,-1 0 0,1-1 0,2-4 0,-3 8-74,1-1 0,0 1 0,0-1 1,0 1-1,0 0 0,0-1 1,0 1-1,0 0 0,0 0 0,1 0 1,-1 0-1,0 0 0,1 0 1,-1 0-1,1 0 0,-1 1 0,1-1 1,-1 0-1,1 1 0,-1 0 1,1-1-1,0 1 0,-1 0 0,1-1 1,2 1-1,-1 0-5,7-1 87,1 0 0,-1 0 0,0 1 0,1 0 1,-1 1-1,12 2 0,-20-2-80,1-1 0,-1 1 1,0 0-1,1 0 0,-1 0 0,0 1 0,0-1 1,0 1-1,0-1 0,0 1 0,0-1 0,0 1 1,-1 0-1,1 0 0,-1 0 0,1 0 0,-1 0 1,0 0-1,0 0 0,1 0 0,-2 1 0,1-1 1,0 0-1,0 1 0,-1-1 0,0 1 0,1-1 1,-1 0-1,0 1 0,0 2 0,0 2 16,0 0 0,0 0 0,0 0-1,-1 0 1,0 0 0,-1-1 0,0 1-1,0 0 1,0 0 0,-1-1 0,0 0 0,-4 8-1,1-7-15,1 0 0,-1 0 0,-1-1-1,1 1 1,-1-2 0,0 1 0,-1-1-1,0 0 1,-11 6 0,-35 10 184,12-7-199,41-13-17,33-1-597,11 0 1318,0 2 0,0 2 0,-1 1 0,45 12 1,-76-14-679,-6-1 80,1 0-1,0-1 1,-1 0-1,1 0 1,0 0-1,0-1 1,0 1-1,-1-1 1,1-1-1,8 0 1,-13 0-275,0 0-1,0 0 1,-1 0-1,1 0 1,-1 0 0,1 0-1,0 0 1,-1 0 0,0 0-1,1 0 1,-1 0 0,0 0-1,0 0 1,1 0 0,-1 0-1,0 0 1,0-1-1,0 1 1,0 0 0,0 0-1,-1 0 1,1-1 0,0-4-2064,0-8-5123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0.4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1 502 6835,'0'0'534,"20"1"-185,-7-1-309,12 2 236,1-1-1,-1-1 1,1-1-1,-1-2 1,0-1 0,25-6-1,-31 3-209,0 0 1,-1-1-1,-1 0 1,1-2-1,-1 0 0,-1-1 1,0-1-1,19-18 1,-27 22-69,-1 0 0,0 0 0,0-1 1,-1 0-1,0 0 0,-1-1 1,0 0-1,0 0 0,-1 0 0,0 0 1,-1-1-1,0 1 0,-1-1 1,0 0-1,-1 1 0,0-18 0,-1 16-112,-1 0-1,0 0 0,-1 0 0,0 1 0,-1-1 1,0 0-1,-9-19 0,9 25 71,0-1 0,-1 1 0,0 0 0,0 0 0,0 1 0,0-1 0,-1 1 0,0 0-1,0 0 1,0 1 0,-1-1 0,0 1 0,0 0 0,-11-5 0,15 8 49,0 0 1,0 0-1,1 1 0,-1-1 1,0 0-1,0 1 1,-1 0-1,1-1 0,0 1 1,0 0-1,0 0 0,0 0 1,0 0-1,0 1 1,0-1-1,0 0 0,0 1 1,0 0-1,0-1 0,0 1 1,0 0-1,0 0 1,0 0-1,1 0 0,-1 0 1,0 0-1,1 1 0,-1-1 1,1 1-1,-1-1 1,1 1-1,0-1 0,0 1 1,-1 0-1,1 0 1,-1 3-1,-3 7 25,0 0 1,1 0-1,1 0 1,-4 24 0,6-31-7,-9 60 741,4 1 0,3 0 0,9 123 0,-1-147-584,2 0-1,2-1 0,2 0 1,1 0-1,3-2 1,1 1-1,38 66 1,-53-104-441,10 15-74,-2-6-5948,-9-11 1555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0.7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39 12662,'0'0'240,"0"0"-176,0 0 896,0 0 337,0 0-1249,0 0 16,103 6-128,-55-6-816,0-9-2114,-5-8-1456,-8-2-2353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1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1 224 8084,'0'0'912,"0"0"-565,0 0 336,0 0 694,0 0-556,21 5-391,68 14 119,-85-17-554,1-1-1,0 0 0,0 0 0,0-1 1,0 1-1,-1-1 0,1 0 1,0 0-1,0-1 0,0 0 0,0 0 1,0 0-1,-1 0 0,1-1 1,0 1-1,-1-1 0,1-1 0,-1 1 1,0 0-1,0-1 0,0 0 0,0 0 1,0 0-1,0-1 0,-1 1 1,0-1-1,0 0 0,0 0 0,0 0 1,0 0-1,-1 0 0,0-1 0,0 1 1,0-1-1,0 1 0,-1-1 1,0 0-1,0 0 0,0 0 0,0 1 1,-1-1-1,0 0 0,0 0 1,0 0-1,-1 0 0,1 0 0,-3-7 1,1 8-148,1 0 1,-1 0 0,0 0 0,0 0-1,-1 1 1,1-1 0,-1 1-1,0-1 1,0 1 0,0 0 0,0 0-1,0 0 1,-1 1 0,1-1 0,-1 1-1,0 0 1,0 0 0,0 0 0,0 0-1,0 1 1,0-1 0,0 1-1,-6-1 1,-9-2 39,0 1 0,0 0 1,-37 0-1,50 3-2,3-1 285,0 1-1,0 0 1,0 0 0,1 0 0,-1 1-1,0-1 1,0 1 0,1-1-1,-1 1 1,-4 2 0,6-2-90,0 0 1,0 0-1,0 0 1,1 1-1,-1-1 1,0 0-1,1 1 1,-1-1-1,1 0 1,-1 1-1,1-1 1,0 1-1,-1-1 1,1 1-1,0-1 1,0 1-1,0-1 1,0 1 0,0-1-1,0 1 1,1-1-1,-1 1 1,1 1-1,1 3-39,0 0-1,1 0 1,-1 0 0,1 0-1,0-1 1,1 1 0,-1-1-1,1 0 1,0 0 0,0 0-1,1-1 1,0 1 0,0-1-1,9 6 1,3 3 49,2-1 1,-1-1-1,22 9 0,-39-19-207,0-1-1,1 1 1,-1-1 0,0 1-1,0-1 1,0 0-1,1 1 1,-1-1 0,0 0-1,0 0 1,1 0-1,-1 0 1,0 0 0,0 0-1,1 0 1,-1 0-1,0 0 1,0-1 0,0 1-1,1-1 1,-1 1-1,0-1 1,0 1 0,0-1-1,0 1 1,0-1-1,0 0 1,0 0 0,2-1-1,16-36-1578,-8 14 786,-3 9 417,2-1 1,0 1-1,1 0 1,0 1-1,16-14 1,-22 23 715,0 1 0,1 0 0,-1 0 0,1 0 0,0 1 0,0 0 0,10-4-1,-12 6 183,0-1-1,0 2 0,0-1 0,0 0 1,1 1-1,-1 0 0,0 0 0,0 0 0,1 0 1,-1 1-1,0-1 0,0 1 0,5 2 0,-1 1-36,-1 0 0,0 1 0,-1 0 0,1 0 0,-1 1 0,0-1 1,0 1-1,-1 0 0,6 8 0,16 16-23,-24-27-459,60 49 330,-26-35-2482,-34-17 1620,0 1 0,0 0 0,0-1 0,0 0 0,0 0 0,0 0 0,-1 0 0,1 0 0,0 0-1,5-2 1,7-6-4201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5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0 6787,'0'0'2644,"0"0"-1729,0 0 739,0 0 72,0 0-1139,8 13-424,30 53 309,44 108-1,6 14-235,-71-150-1426,-16-38 393,-1 0 236,-2-3-266,-3-7 268,-1-1 0,0 1 0,-1 0 0,0 1 0,-1-1 1,0 1-1,0 1 0,-1 0 0,0 0 0,-1 1 0,1 0 0,-16-8 0,11 7 349,0 1 1,0 1-1,-26-7 1,27 9 745,-1 1 0,0 1 0,1 1 0,-17-1 0,28 2-373,0 1 0,0-1 0,-1 1 0,1 0 0,0-1 0,0 1 0,0 0 0,0 0 0,0 0 0,0 1 0,1-1 0,-1 0 0,0 1-1,1-1 1,-1 1 0,1-1 0,-1 1 0,1 0 0,0 0 0,0 0 0,-1 0 0,1 0 0,1 0 0,-1 0 0,0 0 0,0 0 0,1 0-1,-1 0 1,1 0 0,0 3 0,-3 10 359,1 0 0,1 0 0,0 17 0,1-30-463,0 4-35,1-1-1,-1 1 0,1 0 1,0 0-1,0-1 0,1 1 1,0 0-1,0-1 0,0 0 1,0 1-1,1-1 0,0 0 1,0 0-1,1 0 0,-1-1 1,1 1-1,0-1 0,0 0 1,0 0-1,1 0 0,0-1 1,-1 1-1,1-1 0,0 0 0,1-1 1,-1 1-1,0-1 0,1 0 1,6 1-1,0 1-456,1-1 0,0-1 0,0 0 1,0 0-1,17-1 0,-14-2-1162,0 0 1,0-1-1,29-7 1,10-11-3577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9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261 94 5314,'0'0'1526,"0"0"393,0 0 975,0 0-935,0 0-988,-12-14-584,-41-45-289,49 56-104,0 1-1,0-1 1,-1 1-1,1 0 1,-1 0 0,1 1-1,-1 0 1,0-1-1,0 1 1,1 1-1,-1-1 1,0 1-1,0 0 1,0 0-1,0 0 1,1 1 0,-1-1-1,0 1 1,0 0-1,-4 2 1,9-3 5,-5 1-3,1 1 0,-1-1 1,1 1-1,0 0 0,0 0 0,0 0 0,0 0 0,0 1 0,0 0 0,0 0 1,1 0-1,0 0 0,-1 0 0,1 1 0,0-1 0,1 1 0,-1 0 0,1 0 1,-1 0-1,1 0 0,-1 6 0,-1 1 54,0 2 0,1-1 0,1 0 0,0 1-1,1-1 1,0 20 0,2-27-59,-1-1 0,1 1-1,0-1 1,0 0 0,0 1-1,1-1 1,0 0 0,0 0 0,0 0-1,0 0 1,0 0 0,1-1-1,0 1 1,-1-1 0,1 1-1,1-1 1,-1 0 0,0 0-1,1-1 1,0 1 0,-1-1-1,1 1 1,0-1 0,0 0 0,0-1-1,1 1 1,5 1 0,-5-1-76,0-1 1,0 0 0,1 1 0,-1-2 0,0 1 0,1-1 0,-1 1 0,1-1-1,-1-1 1,0 1 0,1-1 0,-1 0 0,0 0 0,1-1 0,-1 0 0,0 1-1,0-2 1,0 1 0,0-1 0,-1 1 0,1-1 0,6-6 0,-6 3-169,1 0 0,-1 0 1,-1-1-1,1 0 1,-1 0-1,0 0 1,-1 0-1,0-1 0,0 1 1,0-1-1,1-9 1,-1 1-25,-1 1 0,-1-1 0,0 0 0,-3-27 0,-1 53 6682,2-2-6423,1 0-1,-1 0 1,1 0 0,0 0 0,1 0-1,0 0 1,0 0 0,4 9-1,-3-11-338,2-1 0,-1 0 0,1 0 0,0 0 0,0 0 0,0-1 0,0 0 0,1 1 0,0-2 0,0 1 0,0 0 0,0-1 0,1 0 0,-1 0 1,12 3-1,16 3-3555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20 254 5811,'0'0'2841,"0"0"-2001,0 0 358,0 0 296,0 0-872,-1 14-478,0 39-343,1-50-158,0-8-81,0-40-681,1 19 546,1-35-457,-2 58 1194,-1 0-1,1 0 0,0 0 0,-1 0 1,1 0-1,-1 0 0,0 0 0,0 0 0,0 1 1,-1-1-1,1 0 0,-1 0 0,1 1 0,-4-4 1,5 5 705,-2 6-829,2 1-1,-1-1 1,1 0-1,-1 1 1,1-1 0,1 1-1,-1-1 1,1 0-1,0 1 1,0-1-1,1 0 1,-1 0-1,1 0 1,0 0-1,1 0 1,-1 0-1,1-1 1,0 1-1,0-1 1,0 1-1,1-1 1,-1 0-1,1-1 1,0 1-1,0-1 1,1 1-1,-1-1 1,8 4-1,-7-5-110,0 1 0,0-1 0,0 0 0,0 0-1,0 0 1,0 0 0,1-1 0,-1 0-1,0 0 1,1-1 0,-1 0 0,1 0-1,-1 0 1,1 0 0,-1-1 0,0 0 0,1 0-1,-1 0 1,0-1 0,0 0 0,0 0-1,0 0 1,0 0 0,0-1 0,0 0-1,-1 0 1,8-7 0,-5 4-79,-1-1 1,0 0-1,-1 0 1,1-1-1,-1 0 1,-1 0-1,1 0 1,-1 0-1,-1-1 1,1 1-1,-2-1 1,1 0-1,1-11 0,0-43 1740,-4 63-496,0 11-337,1 1-711,1 1 0,0 0 0,0 0-1,1-1 1,1 1 0,0-1 0,1 0 0,0 0-1,0-1 1,12 17 0,-13-21-33,0-1 0,0 0 0,1 0 0,-1 0 1,1-1-1,1 0 0,-1 0 0,1 0 0,0 0 0,0-1 0,0 0 0,1-1 0,-1 1 0,1-1 1,0 0-1,0-1 0,0 1 0,1-2 0,13 3 0,-10-4-11,-1 0 0,1-1 0,0-1 0,-1 0 0,0 0 0,1-1 1,-1 0-1,0-1 0,0 0 0,12-7 0,-15 7-38,0 0 0,-1-1 0,1 1 0,-1-2 0,0 1 0,0-1 0,-1 1 0,0-2 0,0 1 0,0 0 0,-1-1-1,0 0 1,0 0 0,4-12 0,-6 15 56,-2 0 1,1 0-1,0 0 0,-1 0 0,0 0 0,0 0 0,0 0 0,0 0 0,-1 0 0,0 0 0,0 0 0,0 0 0,0 0 0,0 0 0,-1 0 0,0 1 0,0-1 1,0 0-1,0 1 0,0 0 0,-1-1 0,1 1 0,-1 0 0,0 1 0,0-1 0,0 0 0,0 1 0,-1-1 0,1 1 0,-1 0 0,1 0 0,-1 1 0,0-1 1,0 1-1,1-1 0,-1 1 0,0 1 0,0-1 0,0 0 0,-1 1 0,1 0 0,0 0 0,0 0 0,0 0 0,0 1 0,0 0 0,0 0 0,0 0 1,-7 3-1,8-2 6,-1-1 0,1 1 1,0 1-1,0-1 0,0 0 1,0 1-1,1 0 0,-1-1 1,1 1-1,-1 0 0,1 1 1,0-1-1,0 0 0,0 0 1,1 1-1,-1-1 0,1 1 1,0 0-1,0-1 0,-1 8 1,-1 6 43,1 1-1,0 0 1,2 18 0,0-30-95,0-1 1,1 0-1,-1 0 0,2 0 1,-1 1-1,0-1 0,1 0 1,0-1-1,0 1 1,1 0-1,-1 0 0,1-1 1,0 0-1,0 1 0,0-1 1,1 0-1,-1-1 0,1 1 1,0 0-1,0-1 0,1 0 1,-1 0-1,1 0 1,-1-1-1,1 0 0,0 0 1,0 0-1,0 0 0,0-1 1,0 1-1,0-1 0,6 0 1,-2 0-71,-1 1 0,1-2 1,0 0-1,-1 0 0,1 0 0,-1-1 1,1 0-1,-1-1 0,1 0 0,-1 0 1,0-1-1,0 0 0,0 0 0,0-1 1,0 0-1,-1 0 0,0-1 1,0 0-1,10-8 0,-11 6 24,0-1 0,-1 1 0,1-1 0,-1-1 0,-1 1 0,0 0 0,0-1 1,0 0-1,-1 0 0,-1 0 0,1 0 0,-2-1 0,1 1 0,-1-1 0,-1 1 0,0-14 0,0 22 890,2 23-400,1-13-403,1 1 0,0-1 0,0 0 0,1-1 0,0 1 0,1-1 0,-1 0 0,2 0 0,-1-1 0,1 0-1,0 0 1,13 10 0,-15-13-122,1 0-1,-1 0 1,1-1-1,0 1 1,0-1-1,0 0 1,0-1-1,0 0 0,1 0 1,-1 0-1,1-1 1,0 1-1,-1-2 1,1 1-1,0-1 1,0 0-1,-1 0 1,1-1-1,11-2 0,-12 0-120,1 0-1,-1-1 1,0 1-1,0-1 0,-1 0 1,1-1-1,-1 0 1,0 1-1,0-2 0,0 1 1,-1 0-1,0-1 1,0 0-1,4-8 0,-1 3-388,-1-1-1,-1 0 0,0-1 0,-1 1 0,0-1 1,4-23-1,-6 16-270,-2-1 1,-1-26-1,0 23 3535,0-2 4517,0 64-5078,0-26-1811,0 0-1,2 1 0,-1-1 1,1 1-1,4 14 1,-4-23-303,1 0 0,-1 0 0,1-1 0,0 1 0,0 0 0,0-1 0,0 1 0,1-1 0,0 1 0,-1-1 0,1 0 0,1 0 0,-1-1 1,0 1-1,0-1 0,1 1 0,0-1 0,-1 0 0,7 2 0,1 0-681,0-1-1,0 0 1,1-1 0,-1 0-1,0-1 1,1 0 0,-1-1-1,1 0 1,-1-1 0,1 0-1,21-6 1,3-14-3950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4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8452,'0'0'1136,"0"0"529,0 0 240,0 0-1425,12 119 145,7-51 15,2-3-576,-3-7 0,1-8-64,-5-9-128,-1-9-721,-3-10-799,-6-7-1026,-4-10-687,0-5 576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7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8948,'0'0'1041,"0"0"1200,0 0-289,0 0-1727,0 0-225,0 0-401,95 28-1904,-54-18-1744,5-3-530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237 312 3185,'0'0'1593,"0"0"-459,0 0 1481,0 0 458,0 0-1019,3-5-704,-3 4-1303,1 0-1,-1 1 0,1-1 1,-1 0-1,1-1 1,-1 1-1,0 0 0,0 0 1,1 0-1,-1 0 0,0 0 1,0 0-1,0 0 1,0 0-1,0 0 0,0 0 1,-1 0-1,1 0 1,0-1-1,0 1 0,-1 0 1,1 0-1,-1 0 0,1 0 1,-1 1-1,1-1 1,-1 0-1,0 0 0,1 0 1,-2-1-1,-1 0 37,0-1 0,-1 1 0,1-1 0,-1 1 0,0 0 0,1 1 0,-1-1 0,0 0 0,-4 0 0,0-1-101,1 1 1,-1 1-1,1-1 0,-1 1 1,0 0-1,1 1 0,-1 0 1,0 0-1,1 0 1,-1 1-1,0 1 0,1-1 1,-1 1-1,1 0 0,-12 6 1,14-6 4,1 1 0,0 0 1,0 0-1,0 0 0,0 1 0,0-1 1,1 1-1,-1 0 0,1 0 1,0 0-1,1 0 0,-1 1 0,1-1 1,-1 1-1,1-1 0,1 1 0,-1 0 1,1 0-1,-1 0 0,2 0 1,-1 0-1,0 0 0,1 0 0,0 7 1,0-7-18,0 0 0,0 1 0,1-1 1,-1 0-1,1 0 0,0 1 0,0-1 1,1 0-1,0 0 0,3 7 0,-3-9-58,0-1 1,0 0-1,0 0 0,0 0 0,0 0 0,0 0 0,1-1 1,-1 1-1,0-1 0,1 1 0,0-1 0,-1 0 0,1 0 1,0 0-1,-1 0 0,1-1 0,0 1 0,0-1 0,0 0 1,0 1-1,3-2 0,-1 2-72,0-1 0,0-1 0,0 1 0,-1-1 0,1 0 0,0 0 0,0 0 0,0 0 0,-1-1 1,1 0-1,-1 0 0,0 0 0,1-1 0,-1 1 0,0-1 0,0 0 0,-1 0 0,1-1 0,0 1 0,-1-1 0,0 0 0,0 1 0,0-1 0,-1-1 0,1 1 1,-1 0-1,3-9 0,0 2-43,-1-1 1,0 0-1,-1 0 1,1-14 0,1-49 3088,-5 75-1210,0 0-777,0 36-291,0-31-600,0 1 1,0-1-1,0 1 1,1-1-1,-1 0 1,1 1-1,1-1 1,-1 0-1,1 0 1,0 1-1,0-2 1,0 1-1,1 0 1,-1 0-1,1-1 1,0 1-1,1-1 1,-1 0-1,1 0 1,0 0-1,0 0 1,0-1-1,0 0 1,1 0-1,-1 0 1,1 0-1,0-1 1,0 1-1,0-1 1,0 0-1,9 1 1,3 0-66,0-1 1,0 0-1,0-2 0,0 0 0,0-1 1,0 0-1,0-1 0,-1-2 1,32-9-1,-37 10 29,-1 0-1,0-2 1,0 1 0,0-1-1,0-1 1,-1 0 0,0 0-1,0 0 1,0-1 0,-1-1-1,0 0 1,-1 0 0,0 0-1,0-1 1,-1 0 0,8-13 0,-11 15 31,0-1 1,-1 0 0,0 0 0,0 0 0,-1 0 0,0 0-1,0 0 1,-1 0 0,0 0 0,0 0 0,-1-1 0,0 1 0,0 0-1,-1 0 1,0 0 0,-3-7 0,1 5 95,0 0 1,-1 0-1,0 1 1,-1 0-1,0 0 1,0 0-1,-1 1 1,0 0-1,0 0 1,-1 0-1,-13-10 1,19 17-47,0-1 0,0 1 0,-1 0 0,1-1 0,0 1 0,0 0 0,0 0 0,-1 1 0,1-1 0,-1 0 0,1 1 0,0 0 0,-1-1 0,1 1 0,-1 0 1,1 0-1,-1 0 0,1 1 0,-1-1 0,1 0 0,-5 2 0,4 0 6,-1 0 1,0 0 0,0 1-1,1-1 1,0 1-1,-1 0 1,1 0 0,0 0-1,0 0 1,0 1 0,-3 5-1,-1 3 42,0 0 0,1 1-1,0 0 1,1 1 0,0-1 0,-4 22 0,6-19-74,0 0 0,1 0 0,1 0 1,1 1-1,2 23 0,-2-36-50,1 0 0,0 0 0,0 0 1,0 0-1,0 0 0,0 0 0,1 0 0,0 0 0,-1-1 0,2 1 0,-1 0 0,0-1 0,1 0 0,-1 0 0,1 1 0,0-1 0,0-1 0,0 1 0,1 0 0,-1-1 0,0 0 0,1 0 0,0 0 0,0 0 0,-1 0 0,5 0 0,3 1-376,0 0-1,0-2 0,1 1 0,-1-2 0,0 1 0,12-2 0,-14 0-336,-1 0 0,1 0-1,0-1 1,-1-1 0,1 1 0,-1-1-1,0-1 1,9-4 0,27-21-5491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5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4786,'0'0'4306,"0"0"-3810,0 0-159,141 156 2368,-83-77-1120,2 8-577,-2 4-352,-12 1-63,-9-3 159,-14-10-672,-15-9-16,-8-10-64,0-10-336,-12-10-657,-13-9-1232,0-12-1472,0-12-401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5346,'0'0'385,"115"-5"-177,-90 3 16,-1-3 112,-3 2 16,1-1 192,-1 1-496,-1 1-96,1 1-144,1-3-2081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13702,'0'0'0,"0"0"-1520,0 0 1520,0 0-913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2401,'0'0'4242,"121"-17"-4034,-90 12-416,4-2 192,0 0-1393,-1-3-2352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5619,'0'0'2897,"103"-5"-2865,-83 5-64,-1 0-32,3 0-560,1-2-993,3-3-1921</inkml:trace>
  <inkml:trace contextRef="#ctx0" brushRef="#br0" timeOffset="1">574 43 2401,'0'0'5058,"99"-22"-5058,-70 15-16,2 1-880,-1-1-1697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4722,'0'0'2753,"82"-32"-4609,-53 25-2691</inkml:trace>
  <inkml:trace contextRef="#ctx0" brushRef="#br0" timeOffset="1">799 38 6659,'0'0'896,"101"-32"-3361,-66 27-1168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6659,'0'0'48,"107"-27"-6147</inkml:trace>
  <inkml:trace contextRef="#ctx0" brushRef="#br0" timeOffset="1">783 14 4002,'0'0'5426,"113"-14"-5570,-78 14-1360,-2 0-641,-1 0-1809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1297,'0'0'6579,"88"0"-6531,-78 0-96,3 0 32,3 0-2081,2-1-2209</inkml:trace>
  <inkml:trace contextRef="#ctx0" brushRef="#br0" timeOffset="1">449 7 1249,'0'0'4738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8404,'0'0'416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4338,'0'0'5731,"12"-4"-5289,27-7 63,1 1 0,0 2 0,50-4 0,140-1 1261,-109 7-1214,81-2 317,-64 4-49,179-28-1,-292 25-1033,-50 4-4561,-10 3-1222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2657,'0'0'3735,"-4"0"-3353,-20 6-365,2 0 0,-1 2 0,1 0 1,-28 15-1,2-1 27,4-4-44,26-12 4,0 1 1,0 0-1,1 1 0,0 1 0,0 1 0,1 0 1,1 1-1,-16 14 0,29-23-3,1-1 0,0 0 0,0 1 0,0-1 0,0 1 0,0-1 1,0 1-1,1-1 0,-1 1 0,0-1 0,1 1 0,-1 0 0,1-1 0,0 1 0,0 0 0,-1 0 0,1-1 1,0 1-1,1 0 0,-1-1 0,0 1 0,0 0 0,1 0 0,-1-1 0,1 1 0,-1-1 0,1 1 0,0 0 1,0-1-1,0 1 0,0-1 0,0 0 0,0 1 0,0-1 0,0 0 0,1 1 0,-1-1 0,0 0 1,3 1-1,6 5 16,0 0 1,1 0-1,0-1 1,16 7-1,-18-9-49,59 29 102,-25-12 69,0-1 0,54 16 1,-56-28 1493,-41-49-1467,1 1 1,2 0 0,16-73-1,-18 95-2487,-1 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4770,'0'0'1497,"4"1"-1025,33-1 134,0-1-1,0-1 1,47-11-1,-37 6-318,71-2 0,-109 9-274,0-1-21,0 1 0,0 0 0,0 1 0,0 0 0,0 0 1,15 6-1,-21-6 6,-1 0 0,1 0 0,-1 1 0,0-1 0,0 1 0,0 0 0,0 0 0,0 0 0,0 0 1,-1 0-1,1 0 0,0 0 0,-1 0 0,0 1 0,0-1 0,1 1 0,-1-1 0,-1 1 0,1-1 0,0 1 0,-1-1 1,1 1-1,-1 0 0,0-1 0,1 1 0,-2 0 0,1 3 0,0 3 14,0 0 0,-1 0 0,1 0 1,-2 0-1,0 0 0,0-1 0,0 1 0,-1 0 0,0-1 0,-1 0 0,0 0 1,0 0-1,-1 0 0,1-1 0,-2 0 0,1 1 0,-1-2 0,0 1 0,-1-1 1,0 0-1,-7 5 0,2-1-27,8-6-42,0 1 0,0-2 0,-1 1 0,0 0 1,1-1-1,-2 0 0,1 0 0,0 0 0,0-1 0,-8 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5026,'0'0'969,"21"-5"-726,65-11 1369,167-10 1,-249 26-1573,17-1 85,0 1 0,0 0-1,0 2 1,0 0 0,0 2 0,0 0 0,-1 1-1,31 12 1,-45-14-58,27 15-39,-33-17-4,1-1-1,0 1 1,-1 0 0,1-1 0,0 1-1,-1 0 1,1 0 0,-1 0-1,1-1 1,-1 1 0,0 0-1,1 0 1,-1 0 0,0 0-1,1 0 1,-1 0 0,0 0-1,0 0 1,0 0 0,0-1 0,0 1-1,0 0 1,0 0 0,0 0-1,0 0 1,-1 0 0,1 0-1,0 0 1,-1 0 0,1 0-1,0 0 1,-1-1 0,1 1 0,-1 0-1,1 0 1,-1-1 0,0 2-1,-20 21 96,-1-1 0,-1-1 0,-45 32 0,10-8-162,45-33 1,-56 39 19,68-50-78,1-6-2508,0-11-923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33 448,'0'0'2994,"0"21"-1853,0 52-97,-1 204 3235,-18-98-2888,7-77-1107,-30-312-436,33 162-807,3 0 1,1-1-1,3 0 0,8-77 0,-6 119 968,1 0-1,0 0 1,1 0-1,-1 0 1,2 0-1,-1 0 1,1 1-1,0-1 1,0 1-1,1 0 1,0 0-1,0 0 1,0 0 0,1 1-1,0-1 1,0 1-1,0 0 1,1 1-1,0-1 1,0 1-1,0 0 1,0 0-1,1 1 1,0 0-1,-1 0 1,1 1 0,0-1-1,1 1 1,-1 1-1,0 0 1,0-1-1,1 2 1,-1-1-1,9 2 1,-11-2 56,0 1-1,0 1 1,0-1 0,0 1-1,0 0 1,0 0 0,-1 0 0,1 0-1,0 1 1,-1 0 0,1 0 0,4 3-1,-6-3-24,0 0-1,-1 1 0,1 0 1,0-1-1,-1 1 0,0 0 1,0 0-1,0 1 0,0-1 1,0 0-1,-1 0 0,1 1 1,-1-1-1,0 1 0,0 0 1,0 4-1,0-4-16,0 0 0,-1-1 0,1 1 0,-1-1 0,0 1 1,0 0-1,-1-1 0,1 1 0,-1 0 0,0-1 0,0 1 0,0-1 0,0 1 1,0-1-1,-1 0 0,0 0 0,0 1 0,0-1 0,0 0 0,0 0 0,-1-1 1,1 1-1,-1 0 0,-3 2 0,0-1-52,-1 0-1,1-1 1,0 0 0,-1 0 0,0-1-1,0 1 1,0-1 0,0-1-1,0 1 1,0-1 0,0-1 0,-9 1-1,-26-1-2184,31-1-179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77 48,'0'0'187,"-20"-6"-110,12 4-59,-15-4 62,0 0 1,-1 1 0,0 2 0,-33-1 0,50 3 249,0 1 1,0 0-1,0 0 1,0 1 0,0 0-1,0 1 1,0-1-1,-9 4 1,14-4-201,0 1 0,0 0 0,-1-1 0,2 1 0,-1 0 0,0 0 0,0 0 0,1 0-1,-1 0 1,1 0 0,-1 1 0,1-1 0,0 0 0,0 1 0,0-1 0,0 1 0,1-1 0,-1 1 0,1-1 0,0 1 0,-1-1 0,1 1 0,0-1 0,1 6 0,0-3-34,-1 0 0,1 0 0,0 0 1,0 0-1,1 0 0,0-1 0,0 1 0,0 0 0,0-1 1,1 1-1,0-1 0,0 0 0,0 0 0,0 0 1,1 0-1,-1 0 0,1-1 0,0 1 0,0-1 0,1 0 1,-1 0-1,1-1 0,-1 1 0,1-1 0,0 0 1,0 0-1,0-1 0,0 1 0,0-1 0,0 0 0,1 0 1,-1-1-1,0 0 0,1 0 0,-1 0 0,0 0 1,0-1-1,9-1 0,-10 0-153,-1 1-1,1-1 1,-1 1-1,1-1 1,-1 0 0,0-1-1,0 1 1,0 0 0,0-1-1,0 0 1,-1 1 0,1-1-1,-1 0 1,0 0 0,0-1-1,0 1 1,0 0-1,1-6 1,2 0-174,-2 0 0,1 0 0,-1 0 0,-1-1 0,3-18 0,-5 26 195,1-15-150,0 22 530,3 47 439,-3-48-782,1 0 1,-1-1 0,1 1 0,1 0 0,-1-1 0,0 1 0,1-1 0,0 0 0,0 0 0,0 0 0,0 0 0,0 0 0,1-1 0,-1 1-1,1-1 1,0 0 0,0 0 0,0 0 0,0 0 0,0-1 0,0 0 0,0 0 0,0 0 0,1 0 0,-1 0 0,0-1 0,1 0 0,-1 0-1,0 0 1,1 0 0,-1-1 0,0 0 0,0 0 0,1 0 0,-1 0 0,0 0 0,0-1 0,0 0 0,0 0 0,-1 0 0,1 0 0,0 0-1,-1-1 1,0 1 0,1-1 0,4-6 0,0-2-502,-2 0 0,1 0 0,-1 0 0,-1-1 0,7-22-1,11-23-97,5 144 3840,-24-81-3159,-1 1 1,2-1-1,-1 0 0,1 0 1,0-1-1,0 1 1,0-1-1,1 0 0,0 0 1,0-1-1,0 1 1,1-1-1,-1-1 1,1 1-1,0-1 0,0 0 1,8 2-1,5 0-11,0-1 0,1-1 1,-1-1-1,1 0 0,23-2 0,-40 0-64,0-1-1,0 1 1,0-1-1,0 0 1,-1 0 0,1-1-1,0 1 1,0-1 0,-1 0-1,1 0 1,-1 0-1,1 0 1,-1 0 0,0-1-1,0 0 1,0 1-1,0-1 1,-1 0 0,1 0-1,-1-1 1,0 1 0,0 0-1,0-1 1,2-4-1,-1 2 15,-1 0 0,1 0 0,-1-1 0,-1 1-1,1-1 1,-1 1 0,0-1 0,-1 1 0,1-1-1,-1 0 1,-1 1 0,1-1 0,-1 1 0,-2-7 0,2 10-28,-1 0 0,1 0 0,-1 1 0,0-1 0,0 1 0,0-1 0,0 1 0,0 0 0,0 0 0,-1 0 0,1 0 0,-1 0 0,1 1 0,-1-1 0,0 1 0,0-1 0,0 1 1,0 0-1,0 0 0,0 0 0,-4 0 0,5 0 1,0 1 0,0-1 0,0 1 0,-1 0 0,1-1 0,0 1 1,0 0-1,-1 0 0,1 1 0,0-1 0,0 0 0,0 1 0,-1 0 0,1-1 0,0 1 1,0 0-1,0 0 0,0 0 0,0 0 0,0 0 0,0 0 0,1 1 0,-1-1 0,0 1 1,1-1-1,-1 1 0,1-1 0,-1 1 0,-1 4 0,1-3 6,0 1 0,0 0 0,0 1 1,0-1-1,1 0 0,0 0 0,0 1 0,0-1 0,1 0 0,-1 1 1,1-1-1,0 1 0,1-1 0,-1 1 0,1-1 0,0 0 0,0 1 0,0-1 1,0 0-1,1 0 0,0 0 0,0 0 0,0 0 0,1 0 0,-1 0 0,1-1 1,0 1-1,0-1 0,0 0 0,0 0 0,1 0 0,6 5 0,-1-3 7,0 0-1,1 0 0,-1-1 0,1 0 1,0-1-1,0 0 0,0-1 0,1 0 1,-1 0-1,1-1 0,-1 0 0,1-1 1,15-1-1,-21 0-14,0 0 1,0 0 0,0-1-1,0 0 1,0 0-1,0 0 1,-1 0-1,1-1 1,-1 0 0,1 0-1,-1 0 1,0 0-1,0-1 1,-1 1-1,1-1 1,-1 0 0,1 0-1,3-7 1,-3 4-59,1 0 0,-1 0 0,-1-1 0,1 0-1,-2 1 1,1-1 0,-1 0 0,0 0 0,0-1 0,0-11 0,-2 19 284,5 38-369,-3-29 169,0-1 0,1 0 0,1 0 0,-1-1 0,1 1 0,0-1 0,1 1 0,-1-1 0,1-1 0,1 1 0,-1-1 0,1 1 0,0-2-1,0 1 1,0-1 0,1 1 0,0-2 0,0 1 0,0-1 0,0 0 0,0 0 0,1-1 0,-1 0 0,1 0 0,0-1 0,-1 0 0,1 0 0,0 0-1,0-1 1,12-2 0,-15 1-121,-1 0 0,0-1 0,0 1-1,0-1 1,0 0 0,0 0-1,0-1 1,-1 1 0,1-1 0,-1 0-1,0 1 1,0-1 0,0-1-1,0 1 1,0 0 0,-1-1 0,1 1-1,-1-1 1,3-6 0,-1 1-53,0 0 1,-1 1-1,0-1 1,-1 0-1,0-1 1,0 1-1,0-19 2471,-2 52-2100,1-20-307,0-1 0,0 0 0,0 0 0,1 1 0,-1-1 0,1 0 0,0 0 0,0 0 0,0 0 0,0-1 0,0 1 0,1 0 0,-1-1 0,1 0 0,0 1 0,0-1 0,0 0 0,0-1 0,0 1 0,0 0 0,0-1 0,1 1-1,4 0 1,22 8-2368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227 356 7491,'0'0'5200,"3"-12"-4984,6-39 14,-9 50-236,0-1 1,1 1-1,-1-1 1,0 1 0,0-1-1,0 1 1,0-1-1,-1 1 1,1-1-1,0 1 1,0-1 0,-1 1-1,1 0 1,-1-1-1,0 1 1,1-1-1,-1 1 1,0 0 0,0 0-1,0-1 1,0 1-1,0 0 1,0 0-1,0 0 1,0 0 0,0 0-1,0 0 1,-1 1-1,1-1 1,0 0-1,-1 0 1,1 1 0,-1-1-1,-1 0 1,-4 0-72,0-1 1,0 1 0,0 1-1,0-1 1,-11 1-1,10 1-69,-12-2-106,9 1 126,0 0 1,-1 0-1,1 1 1,0 0-1,-20 5 0,28-5 120,1 0 0,-1 0 0,1 0 0,-1 0 0,1 0 0,0 1-1,-1 0 1,1-1 0,0 1 0,0 0 0,0 0 0,0 0-1,1 0 1,-1 0 0,1 0 0,-1 0 0,1 1 0,0-1-1,-1 0 1,1 1 0,1-1 0,-1 1 0,0-1 0,1 1 0,-1 0-1,1-1 1,0 1 0,0-1 0,0 5 0,0-2 19,-1 0 0,2 1 0,-1-1 0,1 0 0,-1 1 0,1-1-1,1 0 1,-1 0 0,1 0 0,0 0 0,0 0 0,1 0 0,-1 0 0,1-1 0,0 1 0,1-1 0,-1 0 0,1 0 0,0 0 0,0 0 0,0 0 0,0-1 0,1 0 0,-1 0 0,1 0 0,0-1 0,8 4 0,-6-2-87,1-1 0,-1 0 0,1 0-1,0-1 1,0 0 0,1 0 0,-1-1 0,0 0 0,1 0 0,-1-1 0,0 0 0,1-1 0,-1 0 0,0 0 0,0 0 0,1-1 0,-1 0 0,0-1 0,-1 1 0,1-2 0,0 1 0,-1-1 0,0 0 0,0 0 0,0-1 0,0 0 0,-1 0 0,0-1 0,0 1 0,0-1 0,-1-1 0,0 1-1,0-1 1,-1 0 0,0 0 0,0 0 0,-1 0 0,1-1 0,-2 1 0,1-1 0,-1 0 0,0 1 0,0-12 0,3-51 90,-8-116 0,3 183 79,0 0 0,0 0 0,0 1 0,-1-1 1,1 0-1,-1 0 0,1 1 0,-1-1 0,0 1 0,0-1 0,-1 1 0,1-1 0,-2-2 0,-1 23-353,-1 21 520,2 0 0,2 0 1,5 54-1,-3-81-191,0-1-1,1 1 0,0-1 1,1 0-1,1 0 1,0 0-1,0 0 0,1 0 1,1-1-1,0 0 1,0 0-1,1-1 0,0 1 1,1-1-1,0-1 1,11 10-1,-17-16-73,1-1 1,0 1-1,0 0 1,0-1-1,0 0 0,0 1 1,0-1-1,1 0 0,-1-1 1,0 1-1,1-1 1,-1 1-1,0-1 0,1 0 1,-1 0-1,1 0 1,-1-1-1,0 1 0,1-1 1,-1 1-1,0-1 0,0 0 1,0-1-1,1 1 1,-1 0-1,0-1 0,-1 0 1,1 1-1,0-1 1,3-3-1,-1 1-117,0 0-1,-1 0 1,0 0 0,0-1-1,0 0 1,0 1 0,-1-1-1,0 0 1,0-1 0,0 1-1,-1 0 1,1-1 0,-1 0-1,-1 1 1,3-12 0,-1-4 516,4 32 16,13 24-332,-15-30-69,0-1-1,0 1 1,0-1-1,1 0 1,0 0-1,-1-1 1,1 1-1,1-1 1,-1-1-1,0 1 1,1-1-1,-1 0 1,1 0-1,0-1 1,0 0-1,0 0 1,0 0-1,9-1 1,-11-1-174,0 0 0,0 0 0,0 0 0,0 0 0,0-1 0,0 0 0,0 0 0,0 0 0,-1 0-1,1-1 1,-1 0 0,0 0 0,0 0 0,0 0 0,0-1 0,0 1 0,-1-1 0,0 0 0,0 0 0,0 0 0,0-1 0,0 1 0,-1 0 0,3-8 0,3-12-2273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1761,'0'0'4509,"5"8"-3880,-2-3-552,-2-1-45,1-1 1,0 1 0,0-1-1,0 1 1,1-1-1,-1 0 1,1 0 0,0 0-1,0 0 1,0 0 0,0-1-1,1 1 1,-1-1 0,1 0-1,-1 0 1,1 0-1,0 0 1,0-1 0,0 1-1,0-1 1,0 0 0,4 0-1,-5 0-8,0-1-1,-1 0 1,1-1 0,0 1-1,0 0 1,-1-1-1,1 1 1,0-1 0,-1 0-1,1 0 1,0 0 0,-1 0-1,0-1 1,1 1-1,3-3 1,-2-1-66,0 1 0,-1 0-1,0-1 1,0 1 0,0-1 0,-1 0-1,3-5 1,-1 0 103,12-19 691,-6 27-367,3 17-219,3 16 203,-1 0 1,-2 0 0,-2 2-1,-1-1 1,7 41 0,-6-5 847,4 110 0,-13-155-1142,-2 0 0,-1 0-1,-1 0 1,0 0-1,-9 29 1,10-46-62,-1 0 0,0-1 0,-1 1-1,0-1 1,1 0 0,-2 0 0,1 0 0,0 0 0,-1 0-1,0-1 1,0 0 0,-1 1 0,1-2 0,-1 1 0,0 0 0,0-1-1,0 0 1,-1 0 0,1 0 0,-1-1 0,1 0 0,-1 0-1,0 0 1,0 0 0,-12 1 0,12-2-88,-1 0 1,1-1-1,-1 1 1,1-1-1,-1 0 1,1-1-1,0 0 1,-1 0-1,1 0 0,0 0 1,-1-1-1,1 0 1,-11-6-1,12 5-55,0 0-1,1-1 1,0 0-1,-1 0 1,2 0-1,-1-1 1,0 1-1,1-1 1,0 0-1,0 0 0,0 0 1,1 0-1,-1 0 1,1 0-1,-1-9 1,-1 2 61,1 0-1,0-1 1,1 1-1,1 0 1,0-1 0,1 0-1,0 1 1,1-1 0,1 1-1,0 0 1,0-1 0,1 1-1,1 0 1,0 0-1,1 1 1,0-1 0,1 1-1,0 0 1,1 0 0,0 1-1,1 0 1,0 0 0,1 0-1,0 1 1,0 1-1,1-1 1,0 2 0,14-9-1,153-86 168,-117 69-158,-59 32 100,0 0 0,0 1 1,0-1-1,0 0 1,0 1-1,0-1 0,0 0 1,0 1-1,0 0 1,1-1-1,-1 1 0,0 0 1,0-1-1,0 1 1,1 0-1,-1 0 0,0 0 1,0 0-1,1 0 1,-1 0-1,0 0 0,0 1 1,0-1-1,1 0 1,-1 1-1,0-1 0,2 1 1,-2 1 28,1 1 1,0-1-1,-1 0 0,0 1 1,0-1-1,0 1 0,0-1 1,0 1-1,0 0 1,0 2-1,2 4-232,-1-1 165,0-1 22,0 0 0,0 0 0,1 0 0,0-1 1,0 1-1,5 6 0,-8-13-31,1 1 1,-1-1-1,1 0 0,-1 0 1,0 1-1,1-1 1,-1 0-1,1 0 0,-1 0 1,1 1-1,-1-1 1,1 0-1,-1 0 0,0 0 1,1 0-1,-1 0 1,1 0-1,-1 0 0,1 0 1,-1 0-1,1 0 1,-1 0-1,1 0 0,-1 0 1,1-1-1,-1 1 1,1 0-1,-1 0 0,0 0 1,1-1-1,-1 1 1,1 0-1,-1 0 0,0-1 1,1 1-1,-1 0 1,1-1-1,11-12 4,2-10-346,19-47-1,4-6 561,-21 95 53,-13-15-245,-1 0 0,1-1 0,0 1 1,0 0-1,0-1 0,1 0 0,-1 0 0,1 0 0,0 0 0,0 0 0,0-1 0,0 1 0,0-1 0,1 0 0,-1 0 0,1-1 0,-1 1 0,1-1 0,0 0 1,-1 0-1,1-1 0,0 1 0,0-1 0,0 0 0,0 0 0,-1-1 0,9-1 0,-8 1-22,1 0-1,0-1 1,-1 1 0,1-1-1,-1-1 1,0 1-1,1-1 1,-1 0 0,0 0-1,-1 0 1,1-1 0,-1 0-1,1 1 1,-1-1-1,0-1 1,-1 1 0,1-1-1,-1 1 1,0-1 0,0 0-1,0 0 1,2-8 0,-5 13 26,1-1 1,-1 1 0,0 0 0,0 0-1,1 0 1,-1 0 0,0 0 0,1-1 0,-1 1-1,0 0 1,1 0 0,-1 0 0,0 0-1,1 0 1,-1 0 0,0 0 0,1 0 0,-1 0-1,0 0 1,0 0 0,1 0 0,-1 0-1,0 1 1,1-1 0,-1 0 0,0 0 0,1 0-1,-1 0 1,0 0 0,0 1 0,1-1-1,-1 0 1,0 0 0,0 1 0,1-1 0,-1 0-1,0 0 1,0 1 0,0-1 0,0 0-1,1 0 1,-1 1 0,0-1 0,0 0 0,0 1-1,0-1 1,16 20-302,-12-15 423,3 3-117,0-1 1,1 0-1,0-1 0,0 1 1,1-1-1,-1-1 1,1 0-1,1 0 0,-1 0 1,1-1-1,0-1 0,0 0 1,0 0-1,0-1 1,0 0-1,1 0 0,-1-1 1,1-1-1,-1 0 1,1 0-1,14-2 0,-19 1-20,-1 0 0,1-1 0,-1 1 0,1-1 0,-1 0-1,0 0 1,1 0 0,-1-1 0,0 0 0,-1 0 0,1 0 0,-1-1-1,1 1 1,-1-1 0,0 0 0,4-6 0,-5 7-48,0-1 1,0 1-1,-1-1 0,0 0 1,0 0-1,0 0 0,0 0 1,0 0-1,-1 0 0,0-1 1,0 1-1,0 0 0,-1-1 1,1 1-1,-1 0 1,0-1-1,0 1 0,-1-1 1,0 1-1,-1-8 0,0 8 41,-1 1-1,1-1 1,0 1-1,-1 0 1,0 0 0,0 0-1,0 1 1,0-1-1,0 0 1,-1 1-1,1 0 1,-1 0-1,1 0 1,-1 0 0,0 0-1,0 1 1,0 0-1,0 0 1,0 0-1,-7-1 1,8 1 43,1 1 1,-1-1-1,1 1 1,-1-1-1,1 1 1,-1 0-1,1 0 1,-1 0-1,0 1 1,1-1-1,-1 0 0,1 1 1,-1 0-1,1-1 1,-1 1-1,1 0 1,0 0-1,-1 0 1,1 1-1,0-1 1,0 1-1,0-1 1,0 1-1,0-1 0,0 1 1,0 0-1,1 0 1,-1 0-1,1 0 1,-1 0-1,1 0 1,0 1-1,-2 3 1,1-2 7,1 1 1,0-1-1,0 1 1,0 0-1,1-1 1,-1 1-1,1 0 1,0-1-1,1 1 1,-1 0-1,1-1 1,0 1-1,0-1 1,1 1-1,-1-1 1,1 1-1,0-1 1,0 0-1,0 0 1,1 0-1,0 0 1,0 0-1,0 0 1,0-1-1,0 0 1,1 1-1,0-1 1,-1 0-1,1-1 1,0 1-1,1-1 1,8 5-1,10 1-140,0 0 0,1-2 0,0 0 0,0-2 0,34 3 0,0 0-2296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1521,'0'0'1907,"3"1"-1339,-1 2-453,0-1-1,0 1 0,0-1 0,0 1 0,0 0 0,0-1 0,-1 1 0,0 0 0,1 0 0,-1 0 0,0 0 0,0 1 0,0 3 1,6 52 1286,-6-41-993,5 311 2924,-8-190-2254,2-144-1043,-1-30-1985,-11-51-1,4 34-556,2 0-468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36 768,'0'0'3234,"17"-7"-2402,56-19 254,-69 25-1004,-1 1 0,0-1 0,1 1 0,-1 0 0,0-1 0,1 2 0,-1-1 1,0 0-1,1 1 0,-1-1 0,0 1 0,0 0 0,1 0 0,-1 0 0,0 0 0,0 1 0,0-1 0,0 1 0,-1 0 0,1 0 0,0 0 0,-1 0 0,1 0 0,-1 0 0,0 1 1,0-1-1,3 5 0,4 2 93,0 0-24,0 1-1,-1 0 0,0 0 1,9 17-1,-15-23-117,0 0-1,0 0 0,0 0 0,0 0 0,-1 0 0,0 0 1,0 1-1,0-1 0,0 0 0,-1 1 0,0-1 1,0 1-1,0-1 0,0 0 0,-1 1 0,-2 7 0,1-9-22,0 0-1,0 0 0,0 0 0,-1 0 0,1 0 0,-1-1 0,0 1 0,0-1 0,0 1 0,0-1 0,0 0 0,-1 0 0,1-1 1,-1 1-1,1-1 0,-1 1 0,1-1 0,-1 0 0,-5 0 0,-10 3-106,-1 0 0,-25 0 0,27-2-212,6-1-259,-1 0 0,0 0-1,0-2 1,-21-2-1,33 3 506,1 0 0,-1 0 0,1-1 0,0 1 0,-1 0-1,1-1 1,0 1 0,0 0 0,-1-1 0,1 1 0,0 0 0,0-1-1,0 1 1,-1-1 0,1 1 0,0 0 0,0-1 0,0 1 0,0-1-1,0 1 1,0-1 0,0 1 0,0 0 0,0-1 0,0 1 0,0-1-1,0 1 1,0-1 0,0 1 0,0 0 0,0-1 0,1 1 0,-1-1 0,0 1-1,1-1 1,7-9-2703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84 388 16,'0'0'4031,"-13"5"-3241,-41 14-265,53-19-472,0 1-1,0-1 0,0 1 0,0 0 0,0 0 0,0-1 0,0 1 0,0 0 1,0 0-1,0 0 0,1 0 0,-1 0 0,0 0 0,1 0 0,-1 0 0,1 0 1,-1 0-1,1 0 0,-1 0 0,1 1 0,0-1 0,0 0 0,-1 0 0,1 0 1,0 0-1,0 1 0,0-1 0,0 0 0,1 0 0,-1 0 0,0 1 1,0-1-1,1 0 0,-1 0 0,2 2 0,-1 0 60,0 0 0,1 0 1,0 0-1,-1-1 0,1 1 0,0 0 1,1-1-1,-1 1 0,4 2 0,-2-2-38,0-1 0,1 0-1,-1-1 1,0 1 0,1-1 0,-1 0-1,1 0 1,-1 0 0,1 0 0,5-1-1,-8 1-61,0-1-1,0 0 0,0 0 0,0 0 1,0 0-1,0-1 0,-1 1 0,1 0 1,0-1-1,0 1 0,0-1 0,0 1 1,-1-1-1,1 0 0,0 0 0,-1 0 1,1 0-1,-1 0 0,1 0 1,-1 0-1,1-1 0,-1 1 0,0 0 1,0-1-1,1 1 0,0-3 0,1-3-174,-1 0 0,0-1-1,0 1 1,-1-1 0,0 1 0,0-1-1,-1 1 1,0-1 0,0 1-1,-1-1 1,0 1 0,-2-10 0,2 14 219,0 0 0,0 0 0,0 0 1,-1 0-1,0 0 0,1 1 0,-1-1 1,0 0-1,0 1 0,0-1 1,-1 1-1,1 0 0,-1-1 0,1 1 1,-1 0-1,0 1 0,1-1 0,-1 0 1,0 1-1,0-1 0,-1 1 0,1 0 1,0 0-1,0 0 0,-1 1 0,1-1 1,0 1-1,-1 0 0,-5 0 0,8 0-46,-1 0-1,1 1 1,0-1-1,0 1 1,-1 0-1,1-1 1,0 1-1,0 0 1,0 0-1,0 0 1,0 0-1,0 0 1,0 0-1,0 0 1,1 0-1,-1 0 1,0 0-1,0 0 0,1 0 1,-1 1-1,1-1 1,-1 0-1,1 0 1,0 1-1,-1-1 1,1 0-1,0 1 1,0-1-1,0 0 1,0 1-1,0-1 1,0 0-1,1 0 1,-1 1-1,1 1 1,-1 1 13,0-1 0,1 1 1,-1 0-1,1-1 1,0 1-1,0 0 1,0-1-1,1 1 0,-1-1 1,1 0-1,0 1 1,2 3-1,3-2 127,0 0-1,1-1 0,-1 0 1,1 0-1,0 0 1,0-1-1,0 0 0,0-1 1,0 0-1,1 0 1,15 1-1,7 0 226,59-4 0,-81 1-353,-1-1 1,1-1 0,0 0 0,0 0 0,-1 0-1,1-1 1,-1 0 0,0-1 0,0 0-1,0 0 1,0-1 0,7-5 0,-10 6-17,0 0-1,0 0 1,-1-1 0,0 0 0,1 1-1,-2-1 1,1-1 0,0 1 0,-1 0 0,0-1-1,-1 0 1,1 0 0,-1 1 0,0-1-1,0-1 1,-1 1 0,1-8 0,-1-12 20,-1 0 0,-1 0 0,-8-45 0,6 57-8,0 0 0,-1 0 0,-1 0-1,0 0 1,-1 1 0,-1 0-1,0 0 1,-11-14 0,17 26-22,1 0-1,-1 0 1,1 0-1,-1 0 1,1 0 0,-1 0-1,0 1 1,0-1-1,1 0 1,-1 1 0,0-1-1,0 0 1,0 1 0,0-1-1,0 1 1,0-1-1,0 1 1,0-1 0,0 1-1,0 0 1,0 0-1,0-1 1,0 1 0,0 0-1,0 0 1,-1 0 0,1 0-1,0 0 1,0 0-1,0 1 1,0-1 0,0 0-1,0 0 1,0 1-1,0-1 1,0 1 0,0-1-1,0 1 1,0-1 0,0 1-1,0-1 1,0 1-1,1 0 1,-1-1 0,0 1-1,0 0 1,1 0-1,-1 0 1,0 0 0,1 0-1,-1-1 1,1 1 0,-1 1-1,-3 5-60,0 0-1,1 0 1,-1 0-1,2 0 1,-5 14-1,1 12 153,2 0 1,0 0-1,3 0 0,1 0 0,5 41 0,-4-68-46,0-1 1,0 1-1,1-1 0,-1 0 0,1 0 0,1 0 1,-1 0-1,1 0 0,0 0 0,0-1 1,0 1-1,0-1 0,1 0 0,0 0 0,0 0 1,0 0-1,1-1 0,-1 0 0,10 6 1,-7-5-222,1-1 0,0 1 0,1-1 0,15 4 0,38-1-5585,-52-6-974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60 208,'0'0'6376,"0"1"-6219,0 0 0,0 1-1,1-1 1,-1 0-1,0 1 1,1-1-1,-1 0 1,0 0 0,1 0-1,0 1 1,-1-1-1,3 2 1,2-1 78,1-1-1,0 1 1,0-1 0,0-1 0,0 1-1,0-1 1,0 0 0,0 0-1,0-1 1,0 0 0,0 0 0,0 0-1,-1 0 1,10-4 0,-12 3-325,0 1-1,0-1 1,0 1 0,0-1 0,0 0 0,0 0 0,0 0-1,-1-1 1,1 1 0,-1-1 0,0 1 0,0-1 0,0 0-1,0 0 1,0 0 0,-1 0 0,1 0 0,-1 0 0,0 0-1,0 0 1,0-1 0,0 1 0,-1 0 0,1-1 0,-1-5-1,0 9-13,-5 27-290,4-23 440,0 0-1,0 0 1,1 1 0,-1-1 0,1 0 0,1 1 0,-1-1 0,0 0 0,1 0 0,0 0 0,0 1 0,3 6 0,-2-9-89,-1 1 0,1-1 0,0-1 0,-1 1 0,1 0 1,0 0-1,0 0 0,0-1 0,0 1 0,0-1 0,1 0 0,-1 0 0,0 0 0,1 0 0,-1 0 1,1 0-1,-1 0 0,1-1 0,-1 1 0,1-1 0,-1 0 0,1 1 0,3-1 0,15 0-2323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6675,'0'0'3874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 5619,'0'0'1784,"6"-5"-2117,21-18-467,-26 17-295,-12 3 476,-14 2-80,24 1 598,-13-1-269,4 1 441,1 0 0,-1 0 0,0 0-1,0 1 1,-15 4 0,23-4 1,1-1-1,-1 1 1,1-1-1,-1 1 1,1 0 0,-1 0-1,1 0 1,0 0-1,0 0 1,-1 0-1,1 0 1,0 0 0,0 0-1,0 0 1,0 0-1,0 1 1,0-1-1,1 0 1,-1 1 0,0-1-1,1 1 1,-1-1-1,1 0 1,-1 1 0,1 0-1,0-1 1,0 1-1,0-1 1,0 1-1,0-1 1,0 1 0,0-1-1,0 1 1,1-1-1,-1 1 1,0-1-1,1 1 1,0-1 0,-1 1-1,1-1 1,0 0-1,0 1 1,0 0 0,6 6 225,-1 1 0,1-2 1,0 1-1,1-1 1,0 0-1,0 0 1,0-1-1,1 0 1,0-1-1,10 5 1,25 18 418,-13 1-461,-30-29-256,-1 1-1,1-1 1,0 1 0,-1-1 0,1 1-1,-1 0 1,1-1 0,-1 1-1,0 0 1,1-1 0,-1 1-1,0 0 1,1-1 0,-1 1-1,0 0 1,0 0 0,0-1-1,0 1 1,0 0 0,0 0 0,0-1-1,0 1 1,0 0 0,0 0-1,0-1 1,0 1 0,0 0-1,-1 0 1,1-1 0,0 1-1,-1 0 1,1-1 0,0 1-1,-1 0 1,1-1 0,-1 1 0,1 0-1,-1-1 1,1 1 0,-1-1-1,0 1 1,1-1 0,-1 0-1,0 1 1,1-1 0,-1 1-1,0-1 1,0 0 0,-1 1-1,-16 4-79,-1-2 0,0 1-1,0-2 1,0-1-1,0 0 1,-20-2-1,16 1-495,22 0-162,5-2-856,15-6-1788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7379,'0'0'1809,"94"118"-1377,-63-76-352,0-2-64,-6-7 32,-5-3-96,-1-6-352,-11-5-3361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162 100 4818,'0'0'3551,"-1"-14"-2881,-6-44-579,7 56-95,-1 1 1,1-1-1,-1 1 1,1 0 0,-1-1-1,0 1 1,0 0 0,0-1-1,0 1 1,0 0 0,0 0-1,0 0 1,0 0 0,0 0-1,-1 0 1,1 0-1,0 0 1,-1 1 0,1-1-1,0 0 1,-1 1 0,1-1-1,-1 1 1,1-1 0,-3 1-1,-37-1 83,31 1-44,8 0-30,0 0 0,1 0 0,-1 1 0,0-1 0,1 0 0,-1 1 0,1-1 0,-1 1 0,0 0 0,1-1 0,-1 1 0,1 0 0,0 0 0,-1 0 0,1 0 0,0 0 0,-1 0 0,1 0 0,0 1 0,0-1 0,0 0 0,0 1 0,0-1 0,1 1-1,-1-1 1,0 1 0,1-1 0,-1 1 0,1-1 0,-1 1 0,1-1 0,0 1 0,-1 0 0,1-1 0,0 1 0,0-1 0,1 1 0,-1 0 0,0-1 0,0 1 0,1 1 0,0 3 92,0 0-1,0 0 1,1 0 0,-1 0 0,1-1-1,1 1 1,-1-1 0,1 1-1,0-1 1,5 7 0,19 14 811,15 15-518,-40-38-378,0-1 1,1 1-1,-2 0 0,1 0 0,0 0 0,-1 0 0,1 0 0,-1 0 0,0 0 0,0 1 0,0-1 0,0 0 0,-1 4 0,0-6-9,0 0 1,-1 0-1,0 0 0,1 0 0,-1 0 1,0 0-1,1 0 0,-1 0 1,0 0-1,0 0 0,0 0 0,0-1 1,0 1-1,0 0 0,0-1 1,0 1-1,0 0 0,0-1 0,0 0 1,0 1-1,-1-1 0,1 0 1,0 1-1,0-1 0,0 0 0,-3 0 1,-39 5-69,39-5 52,-10 1-105,7 0-68,0 0 0,-1-1-1,1 0 1,0 0-1,0 0 1,-12-3 0,18 3 103,1-1-1,0 1 1,0-1 0,0 1 0,-1-1 0,1 1-1,0-1 1,0 1 0,0-1 0,0 1 0,0-1-1,0 1 1,0-1 0,0 1 0,0-1 0,0 1-1,0-1 1,1 1 0,-1 0 0,0-1 0,0 1-1,0-1 1,1 1 0,-1-1 0,0 1 0,1-1-1,12-9-2872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169 101 6515,'0'0'5416,"3"-13"-5040,9-41-179,-12 53-195,0-1-1,0 1 0,0 0 0,0 0 0,0 0 0,-1 0 0,1 0 1,0 0-1,-1 0 0,1 0 0,0 0 0,-1 0 0,0 0 1,1 0-1,-1 0 0,1 0 0,-1 1 0,0-1 0,0 0 1,0 0-1,1 0 0,-1 1 0,0-1 0,0 1 0,0-1 0,0 0 1,0 1-1,0 0 0,0-1 0,-2 0 0,-32-3-7,30 3-2,-18 0-119,1 1-1,-24 1 1,44 0 126,0 0 1,0 0-1,0 0 0,0 1 0,0-1 0,0 0 0,1 1 1,-1-1-1,0 1 0,1-1 0,-1 1 0,1 0 1,0-1-1,0 1 0,-1 0 0,1 0 0,0 0 0,1 0 1,-1 0-1,0 0 0,1 0 0,-1 0 0,1 0 0,-1 1 1,1-1-1,0 0 0,0 0 0,1 4 0,-2-2 14,1 1 0,0-1 0,0 1 0,1-1 0,-1 1 0,1-1 0,0 0 0,0 1 0,0-1 0,1 0 0,0 0 0,0 1 0,3 3 0,-2-5 8,0-1 0,0 1 0,1-1 0,-1 0 0,1 0 0,0 0 0,-1 0 0,1 0 0,0-1 1,0 0-1,0 0 0,1 0 0,-1 0 0,4 0 0,61-2-537,-66 1 479,-1 0 1,0-1 0,0 1-1,1-1 1,-1 1 0,0-1-1,0 0 1,0 0 0,0 0-1,0 0 1,4-3 0,-4 2-494,1-1 0,0 0 0,-1 0 0,0 1 0,1-1 0,-1-1 0,-1 1 0,1 0 0,0 0 0,1-7 0,7-40-2269,-8 19 9999,-2 60-6787,1-26-403,0 0 0,0-1 0,0 1 0,0-1 0,0 1 0,0 0 0,1-1 0,-1 0 0,1 1 0,0-1 0,0 0-1,0 0 1,0 0 0,0 0 0,0 0 0,1-1 0,-1 1 0,0 0 0,1-1 0,0 0 0,-1 0 0,4 2 0,1-1-545,1 1 1,-1-1-1,1 0 1,0 0-1,0-1 1,0 0-1,8-1 1,11 0-5013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8324,'0'0'838,"1"15"-708,5 50 592,3 0 0,23 85 1,-28-139-738,2 5 499,-6-16-484,0 0 0,0 1 0,0-1 0,-1 0 0,1 0 0,0 1 0,0-1 0,0 0 0,0 0 0,0 0 0,0 0-1,-1 1 1,1-1 0,0 0 0,0 0 0,0 0 0,0 0 0,-1 0 0,1 1 0,0-1 0,0 0 0,0 0 0,-1 0 0,1 0 0,0 0 0,0 0 0,-1 0 0,1 0 0,0 0 0,0 0 0,-1 0 0,1 0 0,0 0 0,0 0 0,0 0 0,-1 0-1,1 0 1,0 0 0,0 0 0,-1 0 0,1 0 0,0 0 0,0-1 0,0 1 0,-1 0 0,1 0 0,0 0 0,0 0 0,0 0 0,0-1 0,-1 1 0,1 0 0,0 0 0,0 0 0,0-1 0,0 1 0,0 0 0,0 0 0,0 0 0,0-1 0,-1 1-1,-6-5-87,0 0 0,-1 1 0,0 0 0,0 0 0,0 1 0,-1 0 0,1 0 0,-1 1 0,1 0 0,-1 0 0,0 1 0,0 0 0,0 1 0,0 0 0,-12 1 0,18 0 96,1 0 1,0-1 0,0 1-1,0 1 1,0-1 0,0 0-1,0 0 1,0 1-1,0-1 1,0 1 0,0-1-1,1 1 1,-1 0 0,1 0-1,-1 0 1,1 0 0,0 0-1,0 0 1,0 0-1,0 0 1,0 0 0,0 0-1,0 1 1,1-1 0,0 0-1,-1 0 1,1 1-1,0-1 1,0 0 0,0 1-1,1 3 1,-1-2 41,0 0-1,1 0 1,-1 0 0,1 0 0,0 0-1,0 0 1,1 0 0,-1 0 0,1-1-1,0 1 1,0 0 0,0-1-1,1 1 1,-1-1 0,1 0 0,0 0-1,5 4 1,1-2 18,1 0 0,0-1 1,0 0-1,0 0 0,1-1 0,-1-1 0,1 0 0,0 0 1,16 0-1,-7-1-14,0-1 0,0-1 0,0 0 0,25-6 0,-32 4-230,0-1-1,0 0 0,-1-1 0,0-1 0,20-10 0,-28 14 158,-1 0 1,1-1-1,-1 1 1,1 0-1,-1-1 0,0 0 1,0 0-1,0 0 1,0 0-1,0 0 1,-1-1-1,0 1 1,0-1-1,0 1 0,0-1 1,0 0-1,-1 0 1,1 0-1,-1 0 1,1-4-1,-4 29-59,2 24 372,0-44-380,0 1 0,0 0 0,1 0-1,-1-1 1,1 1 0,-1 0 0,1-1 0,0 1-1,0 0 1,0-1 0,0 1 0,0-1-1,0 1 1,0-1 0,0 0 0,1 1-1,-1-1 1,1 0 0,-1 0 0,1 0 0,1 1-1,18 4-2762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10005,'0'0'2193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9652,'0'0'54,"17"6"-68,18 6 110,1-1-1,0-1 1,1-2-1,66 5 1,-87-12-106,-9-1 18,0 1 0,0-1 0,0-1 1,1 1-1,-1-1 0,8-2 0,-13 2-18,1 0 0,-1 0 0,1-1 0,-1 1-1,0 0 1,0-1 0,1 0 0,-1 1 0,-1-1 0,1 0 0,0 0 0,0 0 0,-1 0 0,1-1 0,-1 1 0,1 0-1,-1 0 1,0-1 0,1-4 0,2-3-384,-1-1 0,-1-1 1,0 1-1,-1 0 0,0 0 0,0-1 0,-2-12 0,1 20 379,0-1 0,-1 1 1,1 0-1,-1-1 0,0 1 0,0 0 1,0 0-1,-1 0 0,1 0 0,-1 0 0,0 0 1,0 0-1,-1 0 0,1 1 0,-1-1 1,0 1-1,0 0 0,0 0 0,0 0 1,-1 0-1,-4-3 0,5 5 91,0 0-1,1 0 1,-1 1 0,0-1 0,0 1-1,0 0 1,0 0 0,0 0 0,0 0-1,0 0 1,0 1 0,0-1 0,0 1-1,0-1 1,1 1 0,-1 0 0,0 0-1,1 1 1,-1-1 0,0 0 0,1 1-1,0 0 1,-1-1 0,1 1-1,0 0 1,0 0 0,0 0 0,0 0-1,0 1 1,-1 2 0,-8 9 135,0 1 0,1 0-1,-11 24 1,17-31-64,-11 24 246,1 0 0,2 1 0,1 1 1,2-1-1,1 2 0,2-1 0,2 1 0,1 0 1,2 39-1,1-73-413,0 1 0,0-1-1,0 1 1,0-1 0,0 1 0,1-1-1,-1 1 1,1-1 0,-1 1 0,1-1-1,-1 1 1,1-1 0,0 0 0,0 1-1,0-1 1,0 0 0,0 0 0,0 0-1,0 0 1,0 0 0,0 0 0,2 1-1,-2-1-180,1 0 0,0 0 1,0-1-1,-1 1 0,1-1 0,0 0 0,0 1 0,-1-1 0,1 0 0,0 0 0,0 0 0,0 0 0,0 0 0,-1 0 0,1-1 0,0 1 0,0-1 0,-1 1 0,3-2 0,17-10-3697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6723,'0'0'1507,"0"8"-1360,1-3-114,-1 0 0,1 0-1,0 1 1,1-1 0,-1 0 0,1 0-1,0 0 1,1 0 0,-1 0 0,7 8-1,-7-10 15,0 0 0,1 0 0,-1 0 0,1 0-1,0 0 1,0-1 0,0 1 0,0-1 0,1 0 0,-1 0-1,1 0 1,-1 0 0,1-1 0,0 1 0,-1-1-1,1 0 1,0 0 0,0 0 0,5 0 0,-4-1-106,1 0 1,-1 0 0,1 0-1,-1-1 1,0 1 0,1-1-1,-1-1 1,0 1-1,0-1 1,0 0 0,0 0-1,0 0 1,0 0 0,0-1-1,-1 0 1,1 0-1,-1 0 1,0-1 0,0 1-1,0-1 1,-1 0 0,1 0-1,-1 0 1,0 0 0,0-1-1,-1 1 1,1-1-1,-1 0 1,0 0 0,0 0-1,-1 0 1,2-7 0,-3 14 224,1 1 0,-1-1 1,1 1-1,-1-1 0,1 0 1,0 1-1,0-1 0,0 0 1,0 1-1,0-1 0,0 0 1,1 0-1,-1 0 0,1 0 1,0 0-1,0 0 0,-1-1 1,1 1-1,0 0 0,0-1 1,1 0-1,-1 1 0,0-1 1,0 0-1,1 0 0,3 1 1,2 2-152,0-1 0,1 0 0,0-1 0,0 0 1,0 0-1,0-1 0,16 1 0,-20-2-43,1 0 0,-1 0 0,0 0 0,1-1 0,-1 0 1,0 0-1,0-1 0,0 1 0,0-1 0,0 0 0,0 0 0,0-1 0,-1 1 0,1-1 0,-1 0 0,0 0 0,0 0 0,0-1 0,0 0 0,0 1 0,-1-1 0,0 0 0,0-1 0,0 1 0,0-1 0,-1 1 0,0-1 0,0 0 0,0 1 0,1-8 0,4 24 64,0-1-1,1 0 1,0-1 0,1 0-1,17 16 1,-17-20 8,0 0 0,1 0 0,-1-1 1,1 0-1,0-1 0,1 0 0,-1-1 1,1 0-1,-1 0 0,1-1 0,0 0 1,0-1-1,0 0 0,0-1 0,0 0 1,16-3-1,-15 2-73,-1-1 1,1 0 0,-1-1-1,1-1 1,-1 1 0,0-2-1,0 1 1,-1-1 0,1-1-1,-1 0 1,-1-1 0,1 1-1,-1-2 1,0 1 0,7-10-1,-14 16-57,0-1 0,0 0 0,0 0 0,-1 0 0,1 0 0,-1 0-1,1 0 1,-1-1 0,0 1 0,0 0 0,0-1 0,0 1-1,0 0 1,-1-1 0,1 1 0,-1-1 0,0 1 0,0-1-1,0 0 1,0 1 0,0-1 0,0 1 0,-1-1 0,1 1-1,-1-1 1,0 1 0,0 0 0,0-1 0,0 1 0,0 0 0,0-1-1,-1 1 1,1 0 0,-1 0 0,1 0 0,-1 0 0,0 1-1,0-1 1,0 0 0,0 1 0,0-1 0,-3-1 0,-1 0 235,0 0 1,-1 0 0,1 0 0,0 1 0,-1-1 0,1 2 0,-1-1-1,0 1 1,1 0 0,-1 0 0,0 1 0,0-1 0,0 2 0,0-1-1,-12 3 1,16-2-77,1 0 0,-1 0 0,1 1-1,-1-1 1,1 0 0,0 1 0,0 0 0,0 0-1,0 0 1,0-1 0,0 2 0,0-1 0,1 0-1,-1 0 1,1 0 0,-1 1 0,1-1-1,0 1 1,0-1 0,0 1 0,0-1 0,1 1-1,-1 0 1,1-1 0,0 1 0,0 0 0,0-1-1,0 1 1,0 0 0,0-1 0,1 4 0,0 0 38,0 0 0,0 0 0,0 0 1,0 0-1,1 0 0,0-1 0,1 1 1,-1-1-1,1 1 0,0-1 1,0 0-1,1 0 0,4 5 0,7 1 43,0-1-1,0-1 1,2 0-1,-1-1 1,1-1 0,0 0-1,0-1 1,1-1-1,19 4 1,38 12-1426,-71-19-1315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331 103 800,'0'0'5368,"0"-13"-1526,0-13-3226,0 24-593,-1 0-1,0 0 0,1 0 1,-1 0-1,0 0 1,0 0-1,0 0 0,-1 0 1,1 0-1,0 0 0,-1 1 1,1-1-1,-1 1 1,1-1-1,-1 1 0,0-1 1,0 1-1,0 0 1,0 0-1,0 0 0,0 0 1,0 0-1,0 0 1,0 1-1,0-1 0,-1 1 1,-2-1-1,-64-10-281,22 5-74,35 4 302,1 0 0,-1 1 0,1 0 0,-23 1 1,30 1 12,1 0 1,-1-1 0,0 1-1,0 1 1,0-1 0,1 1-1,-1-1 1,1 1 0,-1 0 0,1 0-1,0 0 1,0 1 0,0-1-1,0 1 1,0 0 0,0 0 0,1 0-1,-4 5 1,3-5 15,0 1 1,1 0-1,0 1 0,-1-1 1,1 0-1,1 1 0,-1-1 1,1 1-1,0-1 0,0 1 1,0 0-1,0-1 0,1 1 0,0 9 1,1-11 15,0 0 0,0 0-1,0 1 1,1-1 0,-1 0 0,1 0 0,0 0 0,-1-1 0,1 1 0,1 0-1,-1-1 1,0 1 0,1-1 0,-1 0 0,1 1 0,0-1 0,0-1 0,0 1-1,0 0 1,0-1 0,5 3 0,2-1 73,-1 0 1,1 0-1,-1-1 0,1 0 0,0-1 1,0 0-1,0 0 0,0-1 0,0 0 1,0-1-1,14-2 0,-18 2-97,0 0-1,0-1 1,0 1-1,0-1 1,0 0-1,-1-1 1,1 1-1,-1-1 1,1 0-1,-1-1 1,0 1 0,0-1-1,0 0 1,-1 0-1,0 0 1,0-1-1,0 1 1,0-1-1,4-7 1,-4-11-686,-4 26 384,0 2 322,0-2 15,1 0 0,-1 0 0,0 0 0,1 0 0,0 0 0,0 0 0,0 0 0,0 0 0,1 0-1,-1 0 1,1-1 0,-1 1 0,1-1 0,0 1 0,0-1 0,0 0 0,1 1 0,-1-1 0,0 0 0,1 0 0,0-1 0,-1 1 0,1 0 0,0-1 0,4 2 0,7 2-619,0 0 0,0-1 0,1 0 0,15 1 0,-25-4 71,7 1-5170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6355,'0'0'1579,"25"-3"-1283,163-24 670,-23 15 1038,248 12-1,-243 17-1401,-121-9-477,1-3 0,-1-2 0,86-4 0,-135 1-210,1 0 0,0 0 0,-1-1 0,1 1-1,-1 0 1,1 0 0,-1 0 0,1-1 0,-1 1 0,0 0-1,1 0 1,-1-1 0,1 1 0,-1 0 0,0-1 0,1 1-1,-1-1 1,0 1 0,1 0 0,-1-1 0,0 1 0,1-1-1,-1 1 1,0-1 0,0 1 0,0-1 0,1 1 0,-1-1-1,0 1 1,0-1 0,0 1 0,0-1 0,0 1 0,0-1-1,0 1 1,0-1 0,0 1 0,-1-1 0,1-9-3039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36 1745,'0'0'3671,"0"7"-3250,0 63 1438,0-35-785,0-29-571,0-11-49,1-19-660,-3-39-763,2 59 930,-1 1-1,1 0 1,-1-1 0,0 1 0,-1 0-1,1 0 1,0 0 0,-1 0-1,0 0 1,0 0 0,0 0 0,0 1-1,0-1 1,0 1 0,-6-5 0,5 5 34,0 1 0,0 0 0,0-1 0,0 1 0,-1 1 1,1-1-1,0 0 0,-1 1 0,1-1 0,0 1 0,-1 0 1,1 0-1,-1 1 0,1-1 0,-7 2 0,1 0 1,-1 0 1,1 1-1,-1 0 0,-9 5 1,5-1 30,-25 11 172,-41 27 1,71-39-139,1 0 0,-1 0 0,1 0-1,0 1 1,1 0 0,-1 1 0,2 0 0,-1 0 0,1 0 0,-7 13 0,9-10-39,0 0 0,0 1 0,1-1 1,1 1-1,0-1 0,-1 21 0,3-31-22,0 0-1,1 0 1,-1 0 0,0 0 0,1 0 0,-1 0-1,0 0 1,1 0 0,0-1 0,-1 1 0,1 0-1,-1 0 1,1 0 0,0-1 0,-1 1 0,1 0-1,0 0 1,0-1 0,0 1 0,0-1-1,0 1 1,0-1 0,0 1 0,0-1 0,0 0-1,0 1 1,2-1 0,35 7 41,-27-6 33,79 9 643,120-3-1,-203-2-4312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3282,'0'0'3737,"0"-4"-3379,0-11-257,0 12 230,0 6-411,-2 124 845,6 169 1517,-4-288-2229,0-3-33,0 1 0,1 0 0,-1-1 0,1 1 0,0-1 0,1 1 0,-1-1 0,1 1 0,0-1 0,0 0 0,5 8 0,1-60 292,-19-219-4190,1 119 2188,9 128 1483,0 10 341,0 0 0,1 0 0,0-1 1,2-10-1,-2 18-94,0 1 0,0-1 0,1 1 0,-1 0 0,1-1 0,-1 1 0,1-1-1,-1 1 1,1 0 0,0-1 0,0 1 0,0 0 0,0 0 0,0 0 0,0 0 0,0-1 0,0 1 0,0 1 0,0-1 0,1 0 0,-1 0 0,0 0 0,1 1 0,-1-1 0,1 0 0,-1 1 0,0-1 0,1 1 0,0 0 0,-1 0 0,3-1-1,6 2 55,0 0 0,-1 0-1,1 1 1,0 0-1,-1 0 1,0 1 0,1 0-1,-1 1 1,0 0-1,-1 0 1,1 1 0,-1 0-1,0 1 1,0-1-1,-1 2 1,0-1-1,0 1 1,0 0 0,-1 0-1,0 0 1,-1 1-1,1 0 1,-1 0 0,4 12-1,-8-18-89,1 1 1,-1 0-1,0 0 0,0 0 1,-1 0-1,1 0 0,-1 0 0,1 0 1,-1 0-1,0 0 0,0 0 0,0 0 1,-1 0-1,1 0 0,-1 0 0,0 0 1,0 0-1,0 0 0,0-1 0,-3 6 1,1-4 20,0-1 0,0 1 0,-1-1 0,1 0 0,-1 0 0,1-1 1,-1 1-1,0-1 0,0 0 0,0 0 0,-1 0 0,-7 2 0,-8 1-241,-1 0-1,0-2 1,0 0-1,0-1 1,-23-1-1,51-11-2654,22-4-1989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7796,'0'0'2107,"1"4"-1680,14 44 93,29 58 1,5 15 730,50 151 125,-99-272-1504,0 0-1,-1 0 0,1 0 0,-1 1 1,1-1-1,0 0 0,-1 0 0,1 0 1,-1 0-1,1 0 0,-1 0 0,1 0 0,0 1 1,-1-1-1,1 0 0,-1-1 0,1 1 1,-1 0-1,1 0 0,0 0 0,-1 0 1,1 0-1,-1 0 0,1 0 0,0-1 1,-1 1-1,1 0 0,0 0 0,-1-1 0,1 1 1,0 0-1,-1 0 0,0-1 0,-21-17-4305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261 102 4258,'0'0'2054,"-20"-6"-1952,-62-20-81,73 24 33,0 0 0,0 0-1,0 0 1,0 1 0,0 1 0,0 0 0,-15 1-1,20-1 10,1 1 0,0-1 0,0 1 0,0 0 0,0 0 0,0 0 0,0 0 0,0 1 0,0-1 0,0 1 0,1 0 0,-1-1 0,1 1 0,-1 0 0,1 1 0,0-1 0,-1 0 0,-2 5 0,3-4-9,0-1 0,1 1-1,-1-1 1,1 1 0,-1 0-1,1 0 1,0 0 0,0 0-1,0 0 1,1 0 0,-1 0-1,1 0 1,0 0 0,0 0-1,0 0 1,0 0 0,0 0-1,1 0 1,-1 0-1,1 0 1,0 0 0,0 0-1,0 0 1,0-1 0,1 1-1,-1 0 1,1 0 0,-1-1-1,1 1 1,0-1 0,0 0-1,0 0 1,1 1 0,-1-1-1,1 0 1,-1-1 0,1 1-1,-1 0 1,1-1 0,3 2-1,5 2 70,0 0-1,1-1 0,0 0 0,0-1 1,0 0-1,0-1 0,0 0 0,23 0 1,-32-1-106,0-1 0,-1 0 0,1 0 0,0 0 0,0-1 0,0 1 0,0-1 0,-1 1 0,1-1 0,0 0 0,-1 0 0,1 0 0,0 0 0,-1 0 0,1-1 0,2-2 0,-3 2-63,0-1 0,-1 1 0,0-1 0,1 0 0,-1 1 0,0-1 0,0 0 0,-1 0 0,1 0 0,-1 0 0,1 0 0,-1 0 0,0 0 0,-1-5 0,2-6-225,-1 10 206,1 0-1,-1 1 1,0-1-1,0 0 1,0 0-1,0 1 1,-1-1-1,1 0 1,-1 1-1,0-1 1,0 1-1,-1-1 1,1 1-1,-1-1 1,0 1-1,-2-4 1,2 6 302,2 1-154,0 5-77,0 0-1,1-1 1,-1 1 0,1-1-1,0 1 1,1-1 0,-1 1-1,1-1 1,0 0 0,0 0 0,0 0-1,1 0 1,-1 0 0,1 0-1,0 0 1,0-1 0,1 1 0,-1-1-1,1 0 1,-1 0 0,1-1-1,0 1 1,0 0 0,1-1-1,-1 0 1,0 0 0,1-1 0,7 3-1,-7-2-25,0-1 0,0 1 0,1-1-1,-1 0 1,1 0 0,-1-1 0,1 1-1,-1-1 1,1-1 0,-1 1 0,1-1-1,-1 1 1,1-2 0,-1 1 0,0 0-1,1-1 1,-1 0 0,0 0 0,0-1 0,0 1-1,-1-1 1,1 0 0,-1-1 0,1 1-1,4-6 1,-3 3-103,0 0 0,-1-1 0,0 0-1,0 0 1,-1 0 0,0-1 0,0 1 0,-1-1-1,0 0 1,0 0 0,-1 0 0,0 0 0,-1-1 0,1 1-1,-1-13 513,-1 42-7,0-15-300,1 0 1,0 0-1,0 0 1,1 0-1,0 0 0,0 0 1,0-1-1,0 1 1,1-1-1,0 1 0,0-1 1,1 0-1,0 0 1,0-1-1,0 1 0,0-1 1,1 1-1,-1-1 1,1-1-1,0 1 1,0-1-1,1 0 0,-1 0 1,1 0-1,0-1 1,0 1-1,0-1 0,11 2 1,6 1 142,0-2 0,-1 0 0,1-1 0,0-1-1,0-1 1,40-6 0,-50 5-214,1-1 0,0-1 0,-1-1 0,22-7-1,-32 10-13,0 0 0,1-1 0,-1 1 0,0-1 0,0 0 0,0 0-1,-1 0 1,1 0 0,0 0 0,-1 0 0,1-1 0,-1 1 0,0-1-1,0 0 1,0 0 0,0 1 0,0-1 0,-1 0 0,0-1 0,1 1-1,-1 0 1,0 0 0,1-7 0,-2 7 10,0 0-1,0-1 1,0 1 0,0 0 0,-1-1-1,0 1 1,1 0 0,-1 0-1,0 0 1,0 0 0,-1 0-1,1 0 1,-1 0 0,0 0 0,0 0-1,0 0 1,0 1 0,0-1-1,-3-2 1,0 1-9,-1 0 0,1 1 0,-1-1 0,0 1 0,0 1 0,0-1 1,0 1-1,0 0 0,-11-2 0,9 2-36,0 0 0,0 1-1,0 0 1,0 0 0,0 1 0,0 0 0,0 1 0,-13 1 0,19-1 30,-1-1 0,1 1-1,-1 0 1,1 0 0,0 0 0,0 1 0,-1-1 0,1 0 0,0 1 0,0-1-1,0 1 1,1 0 0,-1 0 0,0 0 0,1-1 0,-1 1 0,1 1-1,-1-1 1,1 0 0,0 0 0,0 0 0,0 1 0,0-1 0,1 0 0,-1 1-1,1-1 1,-1 1 0,1-1 0,0 1 0,0 2 0,0-1-9,0-1 1,0 1-1,0-1 1,0 1 0,1 0-1,-1-1 1,1 1-1,0-1 1,0 1-1,0-1 1,1 0-1,-1 1 1,1-1-1,0 0 1,3 5 0,0-4 34,-1 0 1,1 0-1,-1-1 1,1 1-1,0-1 1,1 0 0,-1-1-1,0 1 1,9 2-1,3 0-2,1 0 0,-1-2 0,1 0 0,0 0 0,0-2 0,0 0 0,0-1 0,0-1 0,21-3 0,-36 3-35,1 1 0,0-1-1,-1-1 1,1 1-1,-1-1 1,1 1-1,-1-1 1,0 0-1,0 0 1,0 0-1,0 0 1,0-1-1,0 1 1,-1-1-1,1 0 1,-1 0-1,0 0 1,0 0-1,0 0 1,0 0-1,0 0 1,1-6-1,0 2-25,-1-1 1,0 1-1,-1-1 0,1 0 0,-2 1 0,1-1 1,-1 0-1,0 0 0,-3-11 0,3 27-46,0-4 42,0-1 1,-1 1-1,2 0 1,-1 0-1,0 0 1,1 0-1,0-1 1,0 1-1,2 7 1,2-4 63,-1 0 1,1 0-1,0 0 0,1-1 1,0 0-1,0 0 0,0 0 1,1-1-1,0 0 0,0 0 1,14 7-1,-15-9-10,0-1 0,0 1 0,-1-1-1,1 0 1,1 0 0,-1-1 0,0 0 0,0 0 0,1 0 0,-1-1 0,0 1 0,1-2-1,-1 1 1,0-1 0,0 0 0,1 0 0,6-2 0,-8 0-174,-1 1-1,1 0 1,-1-1-1,0 0 1,0 0-1,0-1 1,0 1 0,-1-1-1,1 1 1,-1-1-1,0 0 1,0 0 0,0-1-1,-1 1 1,0 0-1,0-1 1,2-4 0,0-2-557,-1 0 1,0 0 0,0-1-1,-1 1 1,-1 0 0,0-14 0,-2 7 4031,-2 24-216,-2 29-1867,5-31-1207,0 0-1,0 0 1,1 0-1,-1 0 1,1 0 0,0 0-1,1 0 1,-1 0-1,1 0 1,-1 0-1,1-1 1,0 1 0,1-1-1,-1 1 1,1-1-1,-1 0 1,1 0-1,0 0 1,0 0 0,7 4-1,-3-3-482,0 0 0,1 0 0,-1-1 0,1 0 0,0 0 0,0-1 0,0 0 0,0 0 0,1-1 0,8 1 0,23-1-5021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233 111 7139,'0'0'3890,"2"-13"-3618,3-39-128,-5 51-138,0-1-1,0 1 1,0-1 0,-1 0-1,1 1 1,0-1-1,-1 1 1,0-1-1,1 1 1,-1-1 0,0 1-1,1-1 1,-1 1-1,0 0 1,0-1 0,0 1-1,-1 0 1,1 0-1,0 0 1,0 0-1,-1 0 1,1 0 0,0 0-1,-1 0 1,1 0-1,-1 1 1,1-1-1,-3 0 1,-41-7 56,42 8-62,-10-1-26,0 1-1,-1 0 0,1 0 0,-1 2 0,-21 4 1,32-6 21,-1 1 0,1 0 0,0 0 0,0 0 0,0 1 0,0-1 1,0 1-1,1-1 0,-1 1 0,0 0 0,1 0 0,-1 0 1,1 1-1,0-1 0,0 0 0,0 1 0,0-1 0,0 1 0,1 0 1,-1 0-1,1-1 0,-1 1 0,1 0 0,0 0 0,0 0 0,1 0 1,-1 1-1,0 5 0,1-5 18,0 0 0,0-1 0,0 1 0,0 0 0,1 0 1,-1 0-1,1-1 0,0 1 0,1 0 0,-1-1 0,0 1 0,1-1 0,0 1 0,0-1 1,0 0-1,0 1 0,6 4 0,-4-4-2,1-1 0,0 1 0,0-1 0,0-1 0,0 1 0,0-1 0,1 0 0,-1 0 0,1 0 0,-1-1 0,1 0 0,7 1 0,1 0-161,-1-1 1,1 0-1,-1 0 1,1-2-1,-1 0 1,1 0-1,-1-1 1,17-5-1,-21 4-535,0 0-1,0-1 1,0 0-1,0 0 1,-1-1-1,0 0 0,12-10 1,6-10-3912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47 181 576,'0'0'1796,"-3"-19"-345,0 1-1081,2 0 216,-2 0-1,0 0 1,-1 0-1,-1 0 1,-1 0-1,-9-17 1,11 82-437,4-23 52,1-1 0,1 1 0,2 0-1,0-1 1,9 29 0,-9-42-125,0 0-1,0 0 1,1 0 0,0-1-1,0 0 1,1 0 0,0 0-1,1-1 1,0 0 0,1 0-1,0-1 1,0 0 0,0 0-1,15 9 1,-20-14-70,0 0-1,0-1 1,1 1 0,-1-1 0,0 0-1,0 1 1,1-1 0,-1-1 0,1 1-1,-1 0 1,1-1 0,-1 0 0,1 0-1,-1 0 1,1 0 0,-1 0 0,1-1-1,-1 1 1,1-1 0,5-2 0,-6 2-120,0-1 1,-1 0-1,1 0 1,0 0 0,-1 0-1,0 0 1,1-1-1,-1 1 1,0-1-1,0 1 1,0-1 0,-1 0-1,1 0 1,-1 0-1,1 0 1,-1 0 0,0 0-1,0 0 1,-1 0-1,1 0 1,0-5 0,0-5-48,1-1 1,-2 0 0,-3-26 0,3 59 691,-1-15-463,0 0 1,1 0-1,0 1 1,0-1-1,0 0 0,0 0 1,1 0-1,-1 0 1,1 0-1,0 0 1,1 0-1,-1 0 1,1 0-1,0 0 0,-1-1 1,5 6-1,-2-5-80,0 0 0,0 0 0,0 0 0,1-1 0,0 1 0,0-1 0,0 0 0,0-1 0,0 1 0,0-1 0,1 0 0,-1 0 0,1-1 0,0 1 0,0-1 0,-1-1 0,1 1 0,0-1 0,0 1 0,0-2 0,0 1 0,9-2 0,-11 1 2,0 0 0,0-1 1,0 1-1,0-1 1,0 0-1,0 0 1,0 0-1,-1 0 0,1-1 1,-1 1-1,1-1 1,-1 0-1,0 0 0,0 0 1,-1 0-1,1-1 1,0 1-1,-1-1 1,0 1-1,0-1 0,0 0 1,-1 0-1,1 0 1,-1 0-1,0 0 1,0 0-1,-1 0 0,1 0 1,-1 0-1,0-7 1,0-39 644,0 49-107,3 27-661,-1-22 136,0 1 0,1-1 0,-1 0 1,1 0-1,0 0 0,0 0 1,0 0-1,1 0 0,-1-1 1,1 0-1,0 1 0,0-1 1,0-1-1,0 1 0,1-1 1,-1 1-1,1-1 0,-1 0 1,1-1-1,0 1 0,0-1 0,0 0 1,0 0-1,0 0 0,0-1 1,0 1-1,0-1 0,0-1 1,0 1-1,0-1 0,0 1 1,5-3-1,-6 2-5,-1 0 0,0 0 0,0 0 0,0-1 0,0 1 0,-1-1 0,1 0 0,0 0 0,-1 0 0,1 0 0,-1 0 0,0-1 0,4-3 0,25-42-16,-4 7-56,-26 40 67,-1 0 1,1 0-1,0 0 1,0 0-1,0 1 1,0-1-1,0 0 1,0 1-1,0-1 1,0 1-1,0-1 0,0 1 1,0-1-1,0 1 1,1 0-1,-1-1 1,0 1-1,0 0 1,0 0-1,0 0 1,1 0-1,-1 0 1,0 0-1,0 0 0,0 0 1,1 1-1,-1-1 1,0 0-1,0 1 1,0-1-1,0 1 1,0-1-1,0 1 1,0-1-1,0 1 1,0 0-1,0 0 1,0-1-1,0 1 0,0 0 1,0 1-1,5 4 19,-1 0-1,0 0 0,0 0 0,6 13 0,10 22 469,-1 0 1,-3 2-1,-2-1 1,17 78-1,-19-54 220,-4 0 1,1 107-1,-10-168-690,0-1-1,-1 1 1,1-1-1,-1 1 1,0-1-1,0 1 1,0-1-1,0 1 0,-1-1 1,0 0-1,0 1 1,0-1-1,-1 0 1,1-1-1,-1 1 0,0 0 1,0-1-1,0 1 1,-1-1-1,-4 4 1,1-3 3,0 0 1,0-1-1,0 1 1,-1-1-1,1-1 1,-1 1-1,0-1 1,0-1-1,0 1 1,0-1-1,-11 0 1,9-1-181,0 1 0,0-2 0,-1 1 0,1-1 0,0-1 1,0 0-1,1 0 0,-1-1 0,0 0 0,1-1 0,0 1 1,-11-8-1,14 8 40,0-2 0,0 1 0,1-1 0,0 0 1,0 0-1,0 0 0,1 0 0,0-1 1,0 0-1,0 0 0,1 0 0,0 0 0,0 0 1,0-1-1,1 1 0,0-1 0,1 0 0,-2-9 1,2 6 52,0 0 0,1 0 0,0-1 0,0 1 0,1-1 1,1 1-1,0 0 0,0 0 0,1 0 0,1 0 0,-1 0 1,2 1-1,-1 0 0,1-1 0,9-10 0,5-4 82,1 1 0,1 1 0,0 0 0,28-19 0,4-7-23,-38 32 28,1 1 0,1 1-1,1 0 1,0 1-1,26-13 1,-43 25 8,0 1-1,0 0 1,0-1-1,0 1 1,0 0 0,0 0-1,0-1 1,0 1-1,0 0 1,0 0-1,0 0 1,0 0 0,0 1-1,0-1 1,0 0-1,0 0 1,0 1-1,0-1 1,0 0 0,0 1-1,0-1 1,0 1-1,0-1 1,0 1-1,0 0 1,-1-1 0,1 1-1,0 0 1,0-1-1,-1 1 1,1 0-1,0 0 1,-1 0 0,1 0-1,-1-1 1,1 2-1,18 44 461,-12-25-285,-4-14-140,1-1 1,0 1-1,0-1 0,0 0 1,8 9-1,-11-14-57,0 0 0,0 0 0,-1 0 0,1 0 0,0-1 0,0 1 0,1 0 0,-1 0 0,0-1 0,0 1 0,0 0-1,0-1 1,1 0 0,-1 1 0,0-1 0,1 1 0,-1-1 0,0 0 0,0 0 0,1 0 0,-1 0 0,0 0 0,1 0 0,-1 0 0,0 0 0,1-1 0,-1 1 0,0 0 0,1-1 0,-1 1 0,0-1 0,0 1 0,0-1-1,1 0 1,-1 1 0,0-1 0,0 0 0,0 0 0,1-1 0,5-5-250,0-1 0,0 0 0,0 0 0,-1-1 0,-1 0 0,0 0 0,6-15 0,21-71 855,-26 75 1801,-5 22-2411,1 0-1,0-1 1,-1 1 0,0 0 0,1 0 0,-1 0 0,0 0-1,0 0 1,0 0 0,1 4 0,1 0-12,0-1 51,0 0-1,0-1 1,1 1-1,-1-1 1,1 1-1,0-1 1,1 0-1,-1 0 1,1-1-1,0 1 1,-1-1-1,2 0 1,-1-1-1,0 1 1,0-1-1,9 3 1,-10-4-16,-1-1 0,1 1 1,-1-1-1,1 0 0,-1 0 1,1 0-1,-1-1 1,0 1-1,1-1 0,-1 0 1,1 1-1,-1-2 1,0 1-1,1 0 0,-1-1 1,0 1-1,0-1 1,0 0-1,0 0 0,-1 0 1,1 0-1,0 0 0,-1-1 1,0 1-1,1-1 1,-1 1-1,0-1 0,3-6 1,-2 3-66,0-1 1,0 0-1,0-1 1,-1 1-1,0 0 1,-1-1-1,0 1 0,0-1 1,0 1-1,-2-15 446,5 42-344,-2-14-50,0 1-1,1-1 1,0 0 0,1 0 0,-1 0 0,1 0-1,0 0 1,1-1 0,0 0 0,-1 0-1,2 0 1,-1 0 0,0-1 0,1 0 0,0 0-1,0 0 1,0-1 0,1 0 0,-1 0 0,1-1-1,0 1 1,0-1 0,0-1 0,0 1 0,8 0-1,-7-1-59,1 0-1,-1-1 0,1 0 0,-1 0 1,0-1-1,1 0 0,-1 0 0,0-1 1,1 0-1,-1 0 0,0-1 0,-1 0 1,1 0-1,-1-1 0,1 0 0,-1 0 1,0-1-1,0 0 0,-1 0 0,0-1 1,8-7-1,-12 10 4,0 0 0,0 0 1,0 0-1,0 0 0,0-1 0,-1 1 1,1 0-1,-1-1 0,0 1 0,0-1 0,-1 0 1,1 1-1,-1-1 0,0 1 0,0-1 1,0 0-1,0 1 0,0-1 0,-2-4 1,1 6 162,1 0 0,-1 0 0,0 0 0,0-1 0,-1 1 0,1 0 0,0 0 0,-1 0 0,1 1 0,-1-1 0,1 0 0,-1 0 0,0 1 0,0-1 0,0 1 0,0 0 1,0-1-1,0 1 0,0 0 0,-1 0 0,1 0 0,0 1 0,-1-1 0,1 0 0,-1 1 0,1-1 0,0 1 0,-1 0 0,-4 0 0,6 1-65,-1-1 1,1 0-1,0 1 0,-1 0 0,1-1 0,0 1 1,-1 0-1,1 0 0,0 0 0,0 0 0,0-1 0,-1 2 1,1-1-1,0 0 0,1 0 0,-1 0 0,0 0 1,0 1-1,0-1 0,1 0 0,-1 1 0,1-1 0,-1 0 1,1 1-1,0-1 0,-1 1 0,1-1 0,0 0 1,0 1-1,0-1 0,0 2 0,0 49 379,0-48-405,1 0-1,0 0 1,0-1-1,0 1 1,1 0-1,-1-1 1,1 1-1,0-1 1,0 1-1,0-1 1,0 0-1,1 1 1,-1-1-1,5 3 1,-1 0 19,1-1 0,0 1 0,0-2 0,1 1 0,0-1 1,9 4-1,6 1-141,0-1 0,0-2 1,46 8-1,4-8-2528,-5-5-2232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7283,'0'0'1796,"6"2"-1609,4 1-46,0-1 0,0 0 0,0 0 0,0-1 0,0 0 0,0-1 0,0 0 0,0-1 0,0 0 0,0 0 0,0-1 0,0 0 0,0-1 0,-1 0 0,1 0 0,-1-1 0,0 0 0,0-1 0,0 0 1,-1 0-1,10-9 0,-7 7-194,-2-1 0,1-1 0,-1 1 1,0-1-1,-1-1 0,0 0 0,-1 0 1,0 0-1,0-1 0,-2 0 0,1 0 1,-1-1-1,-1 1 0,0-1 0,-1 0 1,4-24-1,-6 19-188,0-1-1,-1 1 1,-1 0-1,0-1 1,-2 1 0,0 0-1,-1 0 1,-8-23-1,9 34 218,1 1 0,-1-1 0,0 1 0,-1-1 0,1 1 0,-1 0 0,0 0 1,0 1-1,-1-1 0,0 1 0,1 0 0,-2 0 0,1 1 0,0-1 0,-1 1 0,1 0 0,-1 0 0,0 1 0,0 0 0,0 0 0,0 0 0,-1 0 0,1 1 0,0 0 0,-1 1 0,1-1 0,-8 1 0,9 1 40,0-1 1,1 0-1,-1 1 0,0 0 1,0 0-1,0 0 1,1 1-1,-1-1 0,1 1 1,-1 0-1,1 1 1,0-1-1,0 1 0,-7 5 1,5-2 64,0 0 0,0 0 0,1 1 0,-1-1 0,2 1 0,-1 0 0,-6 15 0,4-4 150,0 0 1,2 1-1,0-1 0,1 1 1,1 0-1,-1 31 0,3-39-93,1-1-1,1 1 1,0 0-1,1-1 1,0 1-1,0-1 1,1 1-1,5 12 1,-4-16-96,1 1 0,-1-1 1,1 0-1,1 0 0,-1-1 0,1 0 1,0 0-1,1 0 0,0 0 0,0-1 1,8 5-1,1-1-156,0 0 0,1-2 0,0 1 0,1-2 0,0 0 0,0-2-1,0 1 1,32 2 0,-1-3-2481,1-2 0,52-5 0,-58-1-999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197 117 1905,'0'0'10205,"0"-14"-9643,-2-46 39,2 58-592,-1 0 1,1 0 0,-1 1 0,1-1-1,-1 0 1,0 1 0,1-1-1,-1 0 1,0 1 0,0-1-1,0 1 1,-1 0 0,1-1-1,0 1 1,0 0 0,-1-1 0,1 1-1,-1 0 1,1 0 0,-1 0-1,0 0 1,1 1 0,-1-1-1,-2-1 1,-39-4-1,37 6 17,-2-1-70,0 0 0,0 1 0,1 0-1,-1 1 1,0 0 0,0 0 0,-13 4 0,18-4 35,1 0 0,-1 0 0,1 1 0,-1-1 0,1 1 0,0-1 0,0 1 0,0 0 0,0 0 0,0 0 0,1 0 0,-1 0 0,1 1 0,-1-1 0,1 0 0,0 1 0,0-1 0,0 1 0,0-1 0,0 1 0,0-1 0,1 1 0,-1 0 0,1-1 0,0 4 0,0-1 10,-1-1-1,1 1 1,0-1-1,1 1 0,-1-1 1,1 0-1,0 1 1,0-1-1,0 0 0,0 0 1,1 0-1,0 1 1,0-2-1,0 1 1,1 0-1,-1 0 0,1-1 1,5 7-1,-3-7 11,-1 1 1,1-1-1,0 0 0,0 0 0,0 0 1,0-1-1,0 0 0,0 0 0,1 0 0,-1 0 1,1-1-1,0 0 0,-1 0 0,12 0 0,-14-1-70,1 0 0,0 0-1,-1 0 1,1-1 0,0 1-1,-1-1 1,1 0 0,-1 0-1,1 0 1,-1 0 0,1-1-1,-1 1 1,0-1 0,0 0-1,0 0 1,0 0-1,5-5 1,-3 1-484,0 1 1,0-1-1,-1-1 0,0 1 0,-1 0 0,1-1 1,3-12-1,2-3-2080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2865,'37'-89'3122,"-37"96"-2338,0 8-96,0 3 433,0 1-625,0 1-416,17-1 192,5-2-96,5-2-352,4-8-144,-2-7-2625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74 9076,'0'0'2753,"-12"-10"-2643,-43-33-92,51 40-23,-1 1 0,1-1 0,-1 1 0,0 0 0,0 0-1,0 1 1,0-1 0,0 1 0,0 0 0,0 0 0,-1 1-1,1-1 1,0 1 0,0 0 0,-1 1 0,-6 0 0,-9 0-49,19-1 40,0 0 0,0 1 0,0-1-1,0 0 1,1 1 0,-1-1 0,0 1 0,1-1 0,-1 1 0,0 0-1,1 0 1,-1 0 0,1 0 0,-1 0 0,1 0 0,-1 0-1,1 0 1,0 0 0,-1 1 0,1-1 0,0 0 0,-1 3 0,-1 0 2,1 1 1,0-1 0,0 1 0,1 0 0,-1-1 0,1 1 0,0 0-1,0 6 1,0-3 5,1 0-1,0 0 0,0 0 1,1 0-1,0 0 0,0 0 1,1-1-1,0 1 0,0 0 1,5 9-1,-3-12 27,0 1 1,0-2-1,0 1 0,1 0 0,0-1 0,0 0 0,0 0 1,0 0-1,1-1 0,0 0 0,-1 0 0,1 0 0,0-1 1,1 0-1,-1 0 0,0 0 0,13 1 0,7 0-123,-1-1-1,0-1 1,33-4 0,-58 3 94,5 1 40,0-2 0,0 1 0,0 0-1,0-1 1,0 0 0,0 0-1,-1-1 1,1 1 0,0-1-1,-1 0 1,0 0 0,1 0-1,-1-1 1,0 1 0,0-1-1,0 0 1,0 0 0,-1-1-1,0 1 1,1-1 0,-1 1-1,0-1 1,-1 0 0,1 0 0,-1 0-1,0-1 1,0 1 0,0 0-1,0-1 1,-1 1 0,0-1-1,0 0 1,0 1 0,-1-1-1,1-8 1,-14 19-268,11-3 222,1 0 1,0-1 0,0 1-1,0 0 1,0 0 0,0 0-1,1 0 1,-1-1 0,1 1-1,0 0 1,0 0 0,0 0-1,0 0 1,1 0 0,-1 0-1,1 0 1,0 0 0,0 0-1,0-1 1,0 1 0,2 4-1,0-4 23,0 1-1,0-1 0,0 0 0,0 0 0,1 0 1,-1-1-1,1 1 0,0-1 0,0 0 0,-1 0 1,1 0-1,1 0 0,5 1 0,-2 0 15,0-1 0,0 0-1,0-1 1,0 0 0,1 0 0,-1-1-1,0 1 1,1-2 0,-1 1 0,0-1-1,0-1 1,1 1 0,-1-1-1,0-1 1,11-4 0,-12 3-311,-1-1 0,1 1 0,-1-1 0,0-1 0,0 1 0,0-1 0,-1 0 0,0-1 0,0 1 0,-1-1 0,0 0 0,0 0 0,-1 0 0,1 0 0,2-11 1220,9 45-77,-12-19-753,2-1-38,-1 0 0,1-1 1,0 0-1,1 0 0,-1 0 1,1-1-1,1 0 0,-1 0 0,1 0 1,0-1-1,0 0 0,11 5 1,-12-6-98,1-1 1,-1 0-1,1 0 1,0 0 0,-1 0-1,1-1 1,0 0-1,0-1 1,0 1-1,0-1 1,0-1 0,0 1-1,0-1 1,-1 0-1,11-3 1,-15 3 32,0 0 1,0-1-1,0 1 1,0 0-1,0-1 1,0 1-1,0-1 1,-1 0-1,1 1 0,0-1 1,-1 0-1,0 0 1,1 0-1,-1 0 1,0 0-1,0 0 1,0-1-1,0 1 1,0 0-1,-1 0 0,1-1 1,-1-2-1,4-62 1152,-2 30-75,-2 35-1028,0-1 0,0 1 0,0 0 0,1 0 0,-1 0 0,1 0 0,-1 0-1,1 0 1,0 0 0,0 0 0,0 0 0,0 0 0,1 0 0,-1 0 0,0 0 0,1 1 0,-1-1-1,1 0 1,0 1 0,0 0 0,2-2 0,-1 2-694,0-1 1,0 1-1,0 1 1,1-1-1,-1 0 0,0 1 1,1 0-1,6-1 0,3 1-5724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4674,'0'0'2062,"1"-4"-2043,0 0 10,0 1 1,1 0-1,-1 0 0,1 0 1,-1 0-1,1 1 1,0-1-1,0 0 0,0 1 1,1-1-1,-1 1 0,1 0 1,-1-1-1,1 1 0,0 0 1,0 1-1,0-1 0,0 0 1,0 1-1,0 0 0,0 0 1,1 0-1,-1 0 0,0 0 1,1 0-1,-1 1 0,1 0 1,-1-1-1,0 1 0,1 1 1,-1-1-1,1 0 1,-1 1-1,0 0 0,1-1 1,3 3-1,-5-2 61,0 1 1,1 0-1,-1 0 0,0 0 1,0 0-1,0 1 0,-1-1 1,1 1-1,-1-1 0,1 1 1,-1-1-1,0 1 0,0 0 1,0-1-1,1 6 1,10 49 655,-11-51-686,0-13-367,0 1 1,0-1-1,0 1 0,1-1 1,0 1-1,1-1 1,-1 1-1,1 0 1,6-9-1,-5 7 347,1 0 0,0 0 0,0 1 0,1 0 0,0 0 0,0 0 0,12-9 0,-17 16 27,1 1 1,-1 0-1,1 0 0,-1 0 0,0 1 0,1-1 0,-1 0 0,0 0 0,0 1 1,0-1-1,0 1 0,0-1 0,-1 1 0,1-1 0,0 1 0,-1-1 0,1 1 1,0 2-1,2 2 170,2 2-191,1 0 0,0-1 0,0 1 0,1-1 1,0 0-1,0-1 0,0 0 0,1 0 0,0 0 0,1-1 0,-1 0 0,1-1 0,0 0 0,0 0 0,0-1 0,1 0 1,-1 0-1,1-1 0,0-1 0,0 1 0,-1-1 0,1-1 0,0 0 0,0 0 0,0-1 0,0 0 0,0-1 1,16-4-1,-20 5-49,0-1 0,0 0 0,1 0 0,-1 0 0,0-1 0,-1 0 0,1 0 0,0 0 0,-1-1 0,0 0 0,0 0 0,0 0 1,0 0-1,-1-1 0,0 1 0,0-1 0,0-1 0,0 1 0,-1 0 0,0-1 0,0 1 0,-1-1 0,1 0 0,-1 0 0,0 0 0,-1 0 0,0 0 1,0-1-1,0-11 0,-1 16 7,-1 1 0,1 0 0,-1 0 0,0-1 1,1 1-1,-1 0 0,0 0 0,0 0 1,0 0-1,0 0 0,0 0 0,0 0 0,0 0 1,0 0-1,0 0 0,0 1 0,-1-1 1,1 0-1,0 1 0,-1-1 0,1 1 0,0-1 1,-1 1-1,1 0 0,0-1 0,-1 1 0,1 0 1,-3 0-1,-44-3-215,47 3 204,-3 0 19,-1-1 1,0 1 0,0 1 0,0-1 0,1 1 0,-1 0-1,0 0 1,1 0 0,-1 0 0,1 1 0,-1 0 0,1 0-1,-6 3 1,8-2 0,-1-1-1,1 1 0,0 0 1,0 0-1,0-1 0,0 1 0,1 0 1,-1 1-1,1-1 0,0 0 1,0 0-1,0 1 0,0-1 1,1 0-1,-1 1 0,1-1 0,0 0 1,1 7-1,-1-5 29,0-1-1,0 0 1,1 0-1,0 0 0,-1 0 1,2 0-1,-1 0 1,0 0-1,1 0 1,0 0-1,0-1 1,0 1-1,1 0 1,-1-1-1,1 0 1,4 5-1,-2-3 34,1-1-1,0 1 1,1-1-1,-1 0 1,1 0 0,0-1-1,0 0 1,12 4-1,2-2 62,-1 0-1,1-2 1,-1 0-1,1-1 1,0-1-1,22-2 1,-36 1-111,-1-1 0,1 1 0,-1-2 0,0 1 1,0-1-1,1 0 0,-1 0 0,0 0 0,-1-1 0,1 0 1,0 0-1,-1 0 0,0-1 0,0 0 0,0 0 1,0 0-1,-1 0 0,1-1 0,-1 0 0,0 0 0,-1 0 1,1 0-1,-1 0 0,0-1 0,-1 0 0,1 1 0,-1-1 1,0 0-1,-1 0 0,1 0 0,-1 0 0,-1 0 0,1-12 1,-1 17-37,0 1 0,-1 0 0,1 0 0,0-1 0,-1 1 0,1 0 0,0 0 1,-1 0-1,1 0 0,0 0 0,-1-1 0,1 1 0,0 0 0,-1 0 0,1 0 1,-1 0-1,1 0 0,0 0 0,-1 0 0,1 0 0,-1 0 0,1 0 0,0 0 1,-1 1-1,1-1 0,0 0 0,-1 0 0,1 0 0,0 0 0,-1 0 1,1 1-1,0-1 0,-1 0 0,1 0 0,0 1 0,0-1 0,-1 0 0,1 0 1,-1 1-1,0 3-6,0 0 1,1-1-1,-1 1 1,1 0 0,-1-1-1,1 1 1,0 0-1,0 0 1,1-1-1,-1 1 1,1 0 0,0-1-1,0 1 1,0 0-1,1-1 1,-1 1 0,1-1-1,3 6 1,-1-6 21,-1 1-1,1 0 1,0-1 0,0 0 0,0 1 0,0-2 0,1 1-1,0 0 1,-1-1 0,1 0 0,0 0 0,6 2 0,10 1-20,1-1 1,-1-1-1,1-1 1,0 0 0,33-2-1,-52 0-85,1-1-1,0 1 1,0-1 0,-1 1-1,1-1 1,0 0 0,-1 0-1,1 0 1,-1-1 0,1 1-1,-1-1 1,0 0 0,0 0-1,1 0 1,-1 0 0,-1-1-1,1 1 1,0-1 0,-1 1-1,1-1 1,-1 0 0,0 0-1,0 0 1,3-6 0,-2 2-118,0 0 0,0-1 1,-1 1-1,0 0 1,1-13-1,-1-18 2111,-2 61-1893,-1-14 90,1 0 1,0 1-1,1-1 1,0 0 0,0 0-1,4 12 1,-4-18-163,1 0 0,0 1 0,-1-1 0,1 0 0,1 0 0,-1-1 0,0 1 0,1 0 0,0-1 0,-1 1 0,1-1 0,0 0 0,0 0 0,0 0 0,1 0 0,-1 0 0,0-1 0,1 1 0,-1-1 0,6 1 0,17 3-2843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10037,'0'0'2382,"9"6"-2067,86 62 317,-70-47-653,2-1 0,0-1 0,1-2 0,1 0 1,31 12-1,-37-24-1757,-8-7-2660,-5-5-2267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8964,'0'0'256,"-104"47"1569,69-24-1665,2 3 16,6 1-176,-1-2-64,9-1-16,5-9-2401,4-10-4530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6403,'0'0'3156,"19"-5"-2729,-12 3-411,28-7 83,-1-2-1,65-29 1,-87 33-112,0 0 0,-1 0 0,0-1-1,0 0 1,0-1 0,-1-1 0,9-10 0,-14 13-40,0 1 0,-1-1-1,1 0 1,-2 0 0,1-1 0,-1 1 0,0-1 0,-1 1 0,0-1 0,0 0 0,-1 0 0,1 0 0,-1-11 0,-1 8-193,0-1 0,-1 1 1,-1-1-1,1 1 1,-2-1-1,1 1 1,-8-18-1,7 23 323,1 1-1,-1 0 1,0 0 0,0 0-1,0 0 1,0 0 0,-1 1-1,0-1 1,0 1 0,0 0 0,-1 0-1,0 1 1,1-1 0,-1 1-1,0 0 1,0 0 0,-7-2-1,9 33 1789,3-16-1746,2 1 0,0-1-1,0 0 1,1 0 0,1 0 0,-1 0-1,2-1 1,9 18 0,59 90 1395,-41-70-759,-6-9-414,51 63 1,-68-96-534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49 16,'0'0'2983,"-12"2"-1559,-10 17-765,2 1-1,0 1 1,1 1-1,-23 35 1,42-57-657,-13 22 235,11-17-186,0-1 1,0 0-1,-1 0 1,0 0 0,0 0-1,-5 5 1,8-8-164,2-6 62,0 0 1,1 1 0,0-1 0,0 1-1,0 0 1,0 0 0,1 0 0,0 0-1,0 1 1,5-5 0,3-3-95,23-26-708,-12 11 521,2 0-1,44-35 1,-63 58 553,0 0 1,0 0-1,1 0 1,-1 0-1,1 1 0,-1 0 1,1 0-1,0 1 1,0 0-1,11-1 0,78 3 2063,-47 1-1403,-48-10-3339,-1 2-688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1969,'0'0'3164,"0"21"-1563,1-6-1279,0 0 0,2 0 0,0 0 0,0 0 0,1 0-1,1-1 1,7 16 0,57 99 1100,-23-49-425,-20-29-358,34 48-1,-51-85-508,2 0-1,0 0 1,1-1-1,0-1 1,1 0-1,0-1 1,29 20-1,-38-29-327,5 2 820,2-3-3756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4194,'0'0'1795,"17"1"-1581,-13-1-205,114 1 351,-101-2-223,0 0 0,0-1-1,0-1 1,0-1 0,31-11 0,-38 11-53,-1 0 1,0-1-1,0 0 0,0-1 1,0 0-1,-1 0 1,8-8-1,-14 12-53,1-1 0,-1 1 0,0-1 0,0 1 0,0-1 0,-1 0 0,1 0-1,0 0 1,-1 0 0,0 0 0,0 0 0,0 0 0,0 0 0,-1 0 0,1 0 0,-1-1 0,0 1 0,0 0-1,0 0 1,0-1 0,0 1 0,-1 0 0,0 0 0,1 0 0,-1 0 0,-2-4 0,1 5-63,0 0 1,1 0-1,-1 0 1,0 1-1,0-1 1,0 0-1,-1 1 1,1 0-1,0-1 1,0 1-1,-1 0 1,1 0-1,-1 0 1,1 1-1,-1-1 1,0 0-1,1 1 1,-1 0 0,1 0-1,-1-1 1,0 2-1,1-1 1,-4 0-1,1 0 18,0 0 0,0 1 0,0-1 0,0 1 0,0 0 0,0 0 0,0 1 0,1-1 1,-1 1-1,0 0 0,-5 3 0,7-2 11,0-1 0,0 1 0,1 0 0,-1 0 0,1 0 1,-1 1-1,1-1 0,0 0 0,0 1 0,1 0 0,-2 3 0,2-6 25,1 0 0,0 0 0,0 1 0,0-1 0,0 0 0,0 0 0,0 0-1,0 0 1,0 0 0,0 0 0,0 0 0,1 0 0,-1 0 0,0 0 0,1 0-1,-1 0 1,1 0 0,-1 0 0,1 0 0,-1 0 0,1 0 0,0-1 0,-1 1-1,1 0 1,0 0 0,0-1 0,0 1 0,0 0 0,0-1 0,0 1 0,0-1 0,0 1-1,0-1 1,0 1 0,0-1 0,0 0 0,0 0 0,0 1 0,0-1 0,0 0-1,0 0 1,0 0 0,2 0 0,30 2 290,0-1-1,52-6 1,9 0 58,-89 5-355,0 1 1,0-1-1,0 1 1,0 0-1,0 0 1,0 0-1,0 1 1,0 0-1,0-1 1,-1 2-1,1-1 1,-1 0-1,1 1 1,4 4-1,-2-1 55,-1 0 1,0 1-1,0-1 0,0 1 1,-1 1-1,0-1 0,6 12 1,2 11 256,-2 1 1,0 0-1,7 46 1,-13-56-187,6 19 554,-5-22-509,-2 1 0,0-1 0,-1 1 0,1 20 0,-31-47-1822,19 2 566,-1-1 0,1 0-1,1-1 1,-12-14 0,-10-13-5339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4722,'0'0'2257,"20"-7"-1627,66-20-94,-80 25-515,1 1 0,-1 0 0,0 1 1,0-1-1,1 1 0,-1 0 0,0 1 0,0 0 0,1-1 0,-1 2 0,0-1 0,0 1 1,0 0-1,0 0 0,-1 0 0,1 1 0,-1 0 0,1 0 0,-1 1 0,0-1 0,0 1 0,0 0 1,-1 0-1,0 0 0,1 1 0,-2 0 0,1 0 0,0 0 0,-1 0 0,0 0 0,0 0 1,-1 1-1,0 0 0,0-1 0,0 1 0,0 0 0,-1 0 0,0 0 0,-1 0 0,1 0 1,-1 0-1,0 0 0,-1 0 0,1 0 0,-3 8 0,1-11-51,0 1 1,0-1-1,-1 0 0,1 0 0,-1 0 0,0 0 1,0 0-1,0 0 0,0-1 0,0 1 0,-1-1 0,1 0 1,-1 0-1,0 0 0,1-1 0,-1 1 0,0-1 1,0 0-1,0 0 0,0 0 0,0-1 0,0 1 1,0-1-1,0 0 0,-1 0 0,1 0 0,0 0 1,-4-2-1,7 2 0,0-1 1,0 0-1,0 1 1,1-1-1,-1 0 1,0 0-1,1 1 1,-1-1-1,1 0 1,-1 0-1,1 0 1,-1 0-1,1 0 1,0 0-1,0 0 1,-1 0-1,1 0 1,0 0-1,0 0 1,0 0-1,0 1 1,0-1-1,0-2 1,1-25-523,0 26 483,0-4 82,0 1 0,1-1-1,0 1 1,0-1 0,0 1 0,1 0-1,0-1 1,0 1 0,0 1-1,1-1 1,0 0 0,0 1 0,0 0-1,0 0 1,1 0 0,-1 0 0,10-5-1,-8 5 169,1 0 0,-1 0-1,1 1 1,0 0 0,1 0-1,-1 1 1,1-1 0,-1 2-1,1-1 1,-1 1 0,1 0-1,0 0 1,13 2 0,-19-1-168,0 0 1,-1 1-1,1-1 1,0 1-1,-1-1 1,1 1-1,-1 0 1,1-1-1,-1 1 1,1 0-1,-1 0 1,0 0-1,1 0 1,-1 1-1,0-1 1,0 0-1,0 0 1,2 3-1,15 31 374,-17-31-576,0 0 0,0 0 0,1 0 1,0-1-1,0 1 0,0-1 0,0 1 0,1-1 1,0 0-1,-1 0 0,1 0 0,6 5 0,-5-8-2463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6467,'0'0'5282,"38"-48"-11492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5731,'0'0'2982,"9"19"-2632,-9-19-350,58 131 538,-48-105-354,-1 1 0,-1 0 1,9 55-1,-19-112-1656,2 28 1456,0 0 0,-1 0 0,1 0 0,1 0 1,-1 0-1,0 0 0,0 0 0,1 0 0,-1 1 1,1-1-1,0 0 0,-1 0 0,1 0 0,0 1 1,0-1-1,0 0 0,0 1 0,1-1 0,-1 1 1,0-1-1,1 1 0,-1-1 0,1 1 0,1-1 1,12-1 96,0 0 1,0 1 0,28 1-1,-27 1 51,1-1-1,0 0 0,21-5 0,-29 4 42,0-1 0,0 0 0,0 0 0,0 0 0,-1-1 1,1 0-1,7-6 0,-13 8-164,0-1 0,0 1-1,0-1 1,-1 0 0,0 1 0,1-1 0,-1 0 0,0 0 0,0-1 0,-1 1-1,1 0 1,-1-1 0,0 1 0,0-1 0,0 1 0,0-1 0,0 1-1,-1-1 1,0 0 0,0-4 0,0 7-42,-1 0-1,0 0 1,1 0 0,-1 0-1,0 0 1,0 1 0,0-1-1,0 0 1,1 0 0,-1 1-1,0-1 1,-1 0 0,1 1-1,0-1 1,0 1 0,0 0-1,0-1 1,0 1 0,0 0-1,-1-1 1,1 1 0,0 0-1,0 0 1,0 0 0,-1 0-1,1 0 1,0 0 0,-1 1-1,-40 1-309,37 0 393,0-1-1,1 1 1,-1 0-1,1 0 1,0 1-1,-1-1 1,1 1 0,0 0-1,1 0 1,-1 0-1,0 1 1,1-1-1,0 1 1,0 0 0,0 0-1,0 0 1,1 0-1,0 0 1,-1 0-1,2 1 1,-1-1 0,0 1-1,1-1 1,0 1-1,0 0 1,1-1-1,-1 10 1,0-9 6,1 0 1,0 0-1,0 0 1,0 0-1,1 0 0,-1 0 1,1 0-1,0 0 1,1 0-1,0 0 1,-1-1-1,1 1 0,1 0 1,-1-1-1,1 0 1,0 1-1,0-1 0,0 0 1,1 0-1,-1-1 1,1 1-1,0-1 0,0 1 1,0-1-1,9 4 1,-9-5-107,1 0 1,-1 0 0,0-1 0,1 0-1,-1 0 1,1 0 0,0 0-1,-1-1 1,1 1 0,0-1-1,-1 0 1,1-1 0,0 1 0,-1-1-1,1 0 1,-1 0 0,9-3-1,21-19-3289,-2-10-3490,-31 33 7183,-1-1 1,1 0-1,0 0 0,0 1 1,-1-1-1,1 0 1,0 1-1,0-1 0,0 0 1,0 1-1,0 0 0,0-1 1,0 1-1,0-1 0,0 1 1,2 0-1,14 4 1486,-16-3-1822,0 0-1,1 0 1,-1 1-1,0-1 1,1 0-1,-1 1 0,0-1 1,0 0-1,0 1 1,0 0-1,-1-1 1,1 1-1,0-1 1,-1 1-1,1 0 0,-1-1 1,1 1-1,-1 3 1,0-4 219,-1-2-349,0 1 10,0 0 0,0 0 1,0-1-1,0 1 0,0-1 0,0 1 1,0-1-1,0 1 0,0-1 0,0 0 1,0 1-1,0-1 0,0 0 0,0-1 1,-2-1-753,-7-5-2547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43 1889,'0'0'5240,"-10"-31"-2653,6 29-2605,1 1 0,-1-1 0,0 1 0,1 0-1,-1 0 1,0 0 0,0 0 0,0 0-1,0 1 1,1 0 0,-1 0 0,0 0-1,0 0 1,0 0 0,0 1 0,0 0 0,0 0-1,1 0 1,-1 0 0,-4 2 0,3-1-11,-1 1 0,1 0 0,-1 0 0,1 0 0,0 0 1,1 1-1,-1 0 0,0 0 0,1 0 0,0 0 0,0 1 1,-3 5-1,5-9 39,1 1 1,0-1 0,0 1-1,0-1 1,0 1 0,0 0-1,0-1 1,1 1-1,-1 0 1,1-1 0,-1 1-1,1 0 1,-1 0 0,1-1-1,0 1 1,0 0 0,0 0-1,0 0 1,0-1-1,1 1 1,-1 0 0,0 0-1,1 0 1,-1-1 0,1 1-1,0 0 1,0-1-1,0 1 1,0-1 0,0 1-1,0-1 1,0 1 0,0-1-1,0 1 1,1-1 0,-1 0-1,1 0 1,-1 0-1,1 0 1,-1 0 0,1 0-1,0 0 1,-1 0 0,1-1-1,0 1 1,0-1-1,0 1 1,-1-1 0,4 1-1,11 2 180,0 0-1,0-1 1,0-1-1,22 0 1,-33-1-101,4-1-64,0 1 0,0-2 0,-1 1 0,1-1 0,-1 0 0,1 0 0,-1-1 0,0-1 0,0 1-1,0-1 1,0 0 0,-1-1 0,1 0 0,7-6 0,-15 11 20,6 0-3382,0 0-14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3105,'0'0'1884,"2"10"-1065,-2 1-644,0-7-138,0 0 0,0 0 0,0 0-1,1 0 1,0 0 0,0 0 0,2 7 0,-4-23-582,1-1 0,0 1 0,1-1 0,2-13 0,-2 17 156,1-8-1107,4 0 3535,-6 16-1956,0 1 0,0 0-1,1 0 1,-1 0 0,0-1 0,0 1 0,0 0 0,1 0 0,-1 0 0,0 0 0,0-1 0,1 1 0,-1 0 0,0 0 0,0 0-1,1 0 1,-1 0 0,0 0 0,0 0 0,1 0 0,-1 0 0,0 0 0,0 0 0,1 0 0,-1 0 0,0 0 0,1 0-1,-1 0 1,0 0 0,0 0 0,1 0 0,-1 0 0,0 0 0,1 1 0,13 13 1272,-7-5-1130,0-1 1,0 0-1,0 0 1,1-1-1,11 9 1,-16-14-205,0 0 0,-1 0 0,1 0 0,0-1 0,0 1 0,0-1 0,0 0 0,1 0 0,-1 0 0,0 0 1,0 0-1,1 0 0,-1-1 0,0 0 0,1 0 0,-1 0 0,0 0 0,1 0 0,-1 0 0,0-1 0,7-1 0,-7 0-90,1-1-1,-1 1 0,0 0 0,0-1 0,0 0 0,0 0 1,0 0-1,0 0 0,-1 0 0,0-1 0,1 1 0,-1-1 1,-1 1-1,1-1 0,-1 0 0,3-7 0,0-5-982,0 1 0,3-30 0,-2 53 4275,9 14-2621,24 29-1,-32-45-492,0 0-1,1-1 0,0 1 1,0-2-1,1 1 1,0-1-1,-1 0 1,1 0-1,1-1 0,-1 0 1,0 0-1,1-1 1,0 0-1,-1-1 1,1 1-1,0-2 0,0 1 1,0-1-1,-1-1 1,12-1-1,-10 1-48,1-2-1,0 0 1,0 0-1,-1-1 0,0 0 1,0 0-1,0-1 1,0-1-1,-1 1 1,0-2-1,0 1 1,-1-1-1,1 0 0,-2-1 1,12-13-1,-17 19-81,0 0 0,-1 0 0,1 0 0,-1 0 0,1 0 0,-1-1 0,0 1-1,0 0 1,0-1 0,0 1 0,-1 0 0,1-1 0,-1 1 0,1-1 0,-1 1 0,0-1-1,0 1 1,0-1 0,0 1 0,-1 0 0,1-1 0,-1 1 0,1-1 0,-1 1 0,0-1 0,-1-1-1,0 1-2,0 1-1,0 0 0,0 0 0,0 0 0,-1 0 0,1 0 0,0 0 1,-1 1-1,0-1 0,1 1 0,-1 0 0,0-1 0,0 1 0,0 0 0,0 1 1,0-1-1,0 0 0,0 1 0,0 0 0,0 0 0,-5 0 0,6 0 49,0-1-1,1 1 0,-1 0 0,0 1 0,0-1 0,0 0 0,0 0 0,0 1 0,1-1 0,-1 1 0,0 0 1,0-1-1,1 1 0,-1 0 0,0 0 0,1 0 0,-1 0 0,1 0 0,-1 0 0,1 1 0,0-1 0,-1 0 1,1 1-1,-2 2 0,2 0 52,-1 0 1,1 0-1,0 0 0,0 0 1,0 1-1,1-1 1,0 0-1,-1 1 1,2 6-1,-1-8-47,1 0 0,-1-1 1,1 1-1,0 0 0,-1-1 0,1 1 0,1-1 0,-1 1 0,0-1 1,0 0-1,1 1 0,0-1 0,-1 0 0,1 0 0,0 0 1,2 2-1,2 1 36,0-1 1,0 0-1,0 0 1,0-1-1,1 1 1,6 1-1,6 2 172,1-1 0,0 0 0,32 3 0,-23-5-204,0-2 0,0-1 0,0-1 0,0-1-1,0-1 1,0-2 0,0-1 0,34-10 0,-58 13-253,5 0-2744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6675,'0'0'2460,"22"0"-1953,74-4-62,-85 3-400,1-1 0,0 1 0,-1-2 0,1 0 0,-1 0-1,1-1 1,-1 0 0,-1-1 0,1 0 0,-1 0 0,0-1 0,0-1-1,0 0 1,-1 0 0,14-15 0,-19 18-130,0 0 0,-1-1 1,1 1-1,-1-1 0,-1 0 0,1 0 1,0 0-1,-1 0 0,0-1 1,-1 1-1,1 0 0,-1-1 0,0 1 1,0-1-1,-1 1 0,0-11 0,0 16 173,6 33 3,-3-25-46,0 0 0,0 0 1,1 0-1,0-1 0,0 1 0,1-1 0,0 0 0,0 0 1,9 7-1,-10-10-107,0 0 0,0 0 0,1-1 0,-1 0-1,1 0 1,0 0 0,0-1 0,0 1 0,0-1 0,1 0 0,-1 0 0,0-1 0,1 0 0,0 0 0,8 1-1,12-2-1847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8788,'0'0'80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10517,'0'0'1070,"16"8"-916,-5-3-172,-6-3 14,0-1 0,0 1 0,0 1 0,-1-1 1,1 0-1,-1 1 0,1 0 0,-1 0 0,0 1 0,0-1 0,-1 1 0,1 0 0,-1 0 1,1 0-1,-1 0 0,0 0 0,-1 1 0,1-1 0,-1 1 0,0 0 0,2 5 0,-1 18 39,0 0-1,-3 55 0,0-8 7,0-73-38,0 0 0,0-1 0,1 1-1,-1 0 1,0 0 0,1-1 0,0 1-1,-1 0 1,1-1 0,0 1 0,0 0-1,0-1 1,0 1 0,0-1 0,0 0-1,0 1 1,1-1 0,-1 0 0,0 0-1,1 1 1,-1-1 0,1 0 0,-1 0-1,1-1 1,0 1 0,-1 0 0,1-1-1,0 1 1,-1-1 0,1 1 0,0-1-1,0 0 1,-1 1 0,1-1 0,0 0-1,0 0 1,0-1 0,0 1 0,2-1-1,5 0 25,0 0 0,0-1-1,0-1 1,0 1-1,-1-1 1,16-8 0,4-4-22,0-1 0,-1-2 0,-1 0 0,0-2 0,-2-1 0,0-1 0,39-48 0,-59 65-18,-3 4 12,0 0 0,0 0-1,0-1 1,0 1 0,-1 0-1,1-1 1,0 1 0,-1 0 0,1-1-1,-1 1 1,1-1 0,-1 1-1,0-1 1,1 1 0,-1-1-1,0-2 1199,7 4-1107,0 0 1,0 0 0,0 0-1,0 1 1,0 0-1,0 0 1,0 1 0,11 3-1,24 5-6,-16-6-48,0-2-1,0-1 1,1-1 0,-1-1 0,0-2 0,39-7-1,-58 8-8,0 1 0,-1-1 0,1-1 0,-1 1 0,1-1 0,-1 0 0,0-1 0,0 1 0,0-1 0,0-1 0,-1 1 0,0-1 0,0 0 0,0 0 0,0 0 0,-1 0 0,0-1 0,0 0-1,-1 0 1,1 0 0,-1 0 0,0-1 0,-1 1 0,0-1 0,0 0 0,0 0 0,-1 0 0,0 1 0,0-11 0,0 8-5,0 0 0,-1-1 0,-1 1 0,0-1-1,0 1 1,-1 0 0,0-1 0,0 1 0,-1 0 0,-6-13 0,6 16-32,-1 1 0,0 0 0,0 0-1,0 0 1,-1 0 0,0 1 0,0-1 0,0 1 0,0 0 0,-1 1 0,1-1 0,-1 1 0,0 0 0,0 1 0,0 0-1,-7-3 1,5 3 8,-1-1 0,1 1 0,0 1 0,-1 0 0,1 0 0,-1 0 0,1 1 0,-1 0-1,0 1 1,1 0 0,0 0 0,-1 1 0,1 0 0,0 1 0,-1-1 0,2 1 0,-1 1 0,0 0-1,1 0 1,-1 0 0,1 1 0,-9 8 0,8-5-14,-1 1 0,2-1 0,0 1 0,0 1 0,0-1 0,1 1 0,1 1 0,-1-1 0,2 1 0,-1-1 0,2 1 0,-1 1 0,2-1 0,-1 0 0,2 1 0,-2 12 0,3-16 5,-1 0 0,1 0 0,1 0 0,-1 0-1,1 0 1,1-1 0,-1 1 0,1 0 0,6 13 0,-6-17-97,0 0 0,1-1 0,-1 1 0,1-1 1,0 0-1,0 0 0,0 0 0,1 0 0,-1 0 1,1-1-1,-1 1 0,1-1 0,0 0 0,0 0 1,0-1-1,0 1 0,0-1 0,0 0 0,6 1 0,36 3-3901,-6-5-4702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1425,'0'0'5370,"0"5"-1995,0-6-3375,1 1 1,-1 0-1,0-1 0,0 1 0,0-1 1,0 1-1,1-1 0,-1 1 0,0 0 1,1-1-1,-1 1 0,0-1 0,1 1 1,-1 0-1,0-1 0,1 1 0,-1 0 1,1 0-1,-1-1 0,1 1 0,-1 0 1,0 0-1,1 0 0,-1-1 0,1 1 1,-1 0-1,1 0 0,-1 0 0,1 0 1,-1 0-1,1 0 0,-1 0 0,1 0 1,-1 0-1,1 0 0,-1 0 1,1 0-1,-1 1 0,1-1 0,-1 0 1,1 0-1,-1 0 0,1 1 0,-1-1 1,0 0-1,1 0 0,0 1 0,25 12-68,-16-7 105,1 1-1,1-2 1,-1 1 0,1-2 0,0 1-1,0-2 1,0 1 0,0-2 0,1 1-1,-1-2 1,1 1 0,13-2 0,-25 0-23,-1 0 1,1 0-1,0-1 1,0 1-1,-1 0 1,1-1-1,0 1 1,0-1-1,-1 1 1,1-1-1,-1 1 1,1-1-1,0 1 0,-1-1 1,1 0-1,-1 1 1,1-1-1,-1 0 1,0 1-1,1-1 1,-1 0-1,0 0 1,1 1-1,-1-1 1,0 0-1,0 0 1,0 1-1,0-1 1,0 0-1,0 0 1,0-1-1,1-31 97,-2 25-37,1-9-150,-2-1 0,0 1 0,-1 0 0,-1 0 1,-1 0-1,-9-24 0,5 11-2616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6995,'0'0'2097,"22"-4"-1371,-9 1-657,30-7 28,79-27 1,-113 34-87,-1 0 0,1-1-1,-1 0 1,-1-1 0,1 0 0,-1 0 0,13-11 0,-16 12-36,-1 0 0,0 0 0,-1 0 0,1-1 0,-1 1 0,0 0 0,0-1 0,0 0 0,-1 1 0,1-1 0,-1 0 0,-1 0 1,1 1-1,-1-1 0,0-8 0,1 5-196,-2 1 1,1-1 0,-1 1-1,0-1 1,-1 1-1,0-1 1,0 1-1,-1 0 1,0 0-1,-4-8 1,5 11 100,-1 1 0,1-1-1,-1 1 1,0 0 0,0 0 0,-1 0 0,1 0-1,-1 0 1,1 1 0,-1 0 0,0 0 0,0 0-1,0 0 1,0 0 0,0 1 0,0-1 0,-1 1-1,1 0 1,-9-1 0,9 2 94,0-1 0,0 1 0,0 0 1,-1 0-1,1 0 0,0 1 0,0-1 0,0 1 1,0 0-1,0 0 0,0 0 0,0 1 0,1-1 1,-1 1-1,0 0 0,1 0 0,-1 0 0,1 1 0,-6 4 1,5-3 7,1 1 0,-1-1 1,1 1-1,0 0 1,1 0-1,-1 0 0,1 0 1,0 1-1,0-1 0,1 1 1,-1-1-1,1 1 1,0 10-1,0 5 377,1 0 1,1 1 0,1-1-1,2 0 1,5 23-1,38 104 2292,-3-15-1568,-38-105-969,0 0 0,-2 0 0,2 55 0,-6-82-110,0 0 1,0 0-1,0-1 1,0 1-1,-1 0 1,1 0-1,0 0 1,0 0-1,-1 0 1,1-1-1,0 1 1,-1 0-1,1 0 1,0 0-1,-1-1 1,0 1-1,1 0 1,-1-1-1,1 1 1,-1 0-1,0-1 0,1 1 1,-1-1-1,0 1 1,0-1-1,1 1 1,-1-1-1,0 0 1,0 1-1,0-1 1,0 0-1,0 0 1,1 1-1,-1-1 1,0 0-1,0 0 1,0 0-1,0 0 1,0 0-1,0 0 1,-1-1-1,0 1-78,0 0 1,1-1-1,-1 1 0,0 0 1,1-1-1,-1 0 0,0 1 1,1-1-1,-1 0 0,1 0 1,-1 0-1,1 0 0,-1 0 1,1 0-1,0 0 0,0 0 1,-1-1-1,1 1 0,0 0 1,0-1-1,-1-2 0,-4-19-280,0 0-1,2 0 0,1-1 1,1 1-1,2-45 1,0 56 523,0 10-128,1-1 0,-1 0 0,1 1 1,0-1-1,0 1 0,0-1 0,0 1 0,1-1 0,-1 1 0,1 0 1,-1-1-1,1 1 0,0 0 0,0 0 0,0 0 0,0 1 1,0-1-1,0 0 0,1 1 0,-1-1 0,1 1 0,-1 0 0,1 0 1,4-2-1,10-3 241,0 1 1,31-6 0,-36 8-250,21-4 45,-2 1 313,-1-1 0,41-15 0,-63 19-324,0-1 0,0 1 0,0-1 0,-1-1 0,0 1 0,0-1 1,0-1-1,-1 1 0,1-1 0,-1 0 0,-1 0 0,1-1 0,6-10 0,-11 16-58,0 0 0,-1-1 0,1 1-1,0 0 1,0 0 0,-1-1-1,1 1 1,-1-1 0,1 1-1,-1 0 1,0-1 0,1 1-1,-1-1 1,0 1 0,0-1 0,0 1-1,0-1 1,0 1 0,-1 0-1,1-1 1,0 1 0,-1-1-1,0-1 1,0 2-6,0 0 0,0 0 0,0 1 0,0-1 0,-1 0 0,1 0 0,0 1 0,0-1 0,-1 1 0,1-1 1,0 1-1,-1-1 0,1 1 0,-1 0 0,1 0 0,0 0 0,-1 0 0,1 0 0,-3 0 0,-2 0-23,0 1 1,0 0-1,0 0 0,1 0 1,-1 1-1,0-1 0,1 1 1,-1 1-1,1-1 0,-10 7 1,11-6 15,0 1-1,0 0 1,0 0 0,1 1-1,-1-1 1,1 1 0,0 0-1,1 0 1,-1 0 0,-2 7 0,4-9 4,1-1 1,-1 0 0,0 0 0,1 0 0,0 1 0,-1-1-1,1 0 1,0 1 0,0-1 0,1 0 0,-1 0 0,0 1-1,1-1 1,-1 0 0,1 0 0,0 0 0,0 1 0,0-1-1,0 0 1,0 0 0,0 0 0,1 0 0,-1-1-1,1 1 1,-1 0 0,1 0 0,2 1 0,6 3 50,0 1-1,0-1 1,1-1 0,0 0-1,1-1 1,-1 0 0,1 0-1,-1-1 1,1-1 0,0 0-1,0 0 1,0-1 0,1 0-1,-1-1 1,0-1 0,0 0 0,15-3-1,-21 2-35,-1-1 0,0 1 0,0-1 0,-1 0 0,1 0 0,-1-1 0,1 1 0,-1-1 0,0 0-1,0 0 1,-1 0 0,1-1 0,-1 1 0,0-1 0,-1 0 0,1 0 0,2-7 0,0 1-145,-1 0 1,0 0-1,-1-1 0,0 1 1,-1-1-1,0 0 1,-1-12-1,-1 24 186,-2 35-454,2-33 403,0 0 1,1 0-1,-1 0 0,0 0 0,1 0 0,-1 0 0,1 0 0,0 0 0,-1 0 0,1-1 0,0 1 0,0 0 0,0 0 0,1-1 1,-1 1-1,0-1 0,1 1 0,-1-1 0,1 0 0,-1 1 0,3 0 0,0 0 33,0 1 0,1-1 1,-1 0-1,1-1 0,-1 1 0,1-1 0,0 0 0,-1 0 1,7 0-1,-4 0 18,-1-1 1,1 1-1,0-1 0,0-1 1,0 1-1,0-1 1,-1-1-1,1 1 1,0-1-1,-1 0 0,1 0 1,-1-1-1,10-5 1,-11 4-106,1 0 0,-1 0 0,0 0 1,0-1-1,0 0 0,0 0 0,-1 0 1,0 0-1,0-1 0,-1 1 0,0-1 0,0 0 1,0 0-1,0-1 0,-1 1 0,0 0 1,1-11 332,4 42 149,-4-17-435,0 0 0,1 0 1,0-1-1,0 1 0,1-1 1,0 0-1,0 0 0,1 0 1,0-1-1,11 10 0,-13-13-340,-1-1 0,1 1 0,0-1 0,0 0 0,0 0 0,0 0-1,0-1 1,6 2 0,5-2-3516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6035,'0'0'7443,"-19"-28"-11060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4098,'0'0'7774,"18"0"-6592,-7 0-1112,16 0 61,-1 0-1,0-2 1,37-7-1,-58 8-120,0-1 0,-1 0 0,1 0 0,-1 0 0,1-1 0,-1 1 0,0-1 0,0 0 0,0-1 0,0 1 0,5-8 0,-7 9-83,0 0 1,0 0 0,-1 0 0,1 0 0,-1 0 0,0-1 0,1 1 0,-1-1 0,0 1-1,0-1 1,-1 1 0,1-1 0,-1 1 0,1-1 0,-1 0 0,0 1 0,0-1 0,0 0-1,0 1 1,-1-1 0,1 0 0,-1 1 0,0-4 0,-1 5 42,1-1 0,0 1-1,-1 0 1,1 0 0,-1 0 0,0 0 0,1 0 0,-1 0-1,0 0 1,0 0 0,1 1 0,-1-1 0,0 1 0,0-1-1,0 1 1,0 0 0,0-1 0,0 1 0,-3 0 0,-40 2-47,42-1 75,0 0 1,0 0 0,0 1 0,0-1 0,0 1 0,1-1-1,-1 1 1,0 0 0,1 0 0,-1 0 0,1 0 0,0 0-1,0 1 1,0-1 0,0 1 0,0-1 0,1 1 0,-1 0-1,1 0 1,-1 0 0,1-1 0,0 1 0,-1 6 0,1-5 21,0-1 0,1 1 0,-1-1 0,1 1 0,-1-1 0,1 1 1,0-1-1,0 1 0,1-1 0,-1 1 0,1-1 0,0 1 0,0-1 0,0 1 1,1-1-1,-1 0 0,1 0 0,-1 0 0,1 0 0,4 5 0,3-1 83,0 0-1,0-1 1,1 0-1,0-1 1,0 0-1,0 0 1,1-1-1,-1 0 1,1-1-1,0 0 1,0-1-1,1 0 1,-1-1-1,0 0 1,0-1-1,1 0 1,-1 0-1,19-4 1,-28 4-135,0-1 0,1 0 0,-1 0-1,0 0 1,0 0 0,0 0 0,1 0 0,-1 0 0,-1-1 0,1 1-1,0-1 1,0 1 0,0-1 0,-1 0 0,1 0 0,-1 1 0,0-1-1,1 0 1,-1 0 0,0-1 0,0 1 0,0 0 0,-1 0 0,1 0-1,0-1 1,-1-2 0,2-7-580,0 0-1,-1 0 0,-2-23 1,0 16 464,2 22 186,0 0 0,0 0 0,0 0 0,0 0 0,1 0 0,-1 0 0,1 0 0,0-1 0,0 1-1,0 0 1,0-1 0,0 1 0,1-1 0,-1 0 0,1 0 0,-1 0 0,1 0 0,0 0 0,0-1 0,0 1-1,0-1 1,0 1 0,0-1 0,6 1 0,-2 0-55,-1 1 0,1-2 0,0 1 1,0-1-1,0 0 0,0 0 0,0-1 0,0 0 0,0 0 0,0 0 0,0-1 1,10-2-1,-14 2-64,-1-1 0,1 1 0,0-1-1,0 0 1,-1 0 0,1 0 0,-1 0 0,0 0 0,1 0 0,-1-1 0,0 1 0,0-1 0,-1 1 0,1-1 0,0 0 0,-1 1 0,0-1 0,2-4 0,-1-1-273,1 0 0,-1 0 0,-1-1 0,0 1 1,1-15 818,0 25-415,0-1 1,0 1-1,0 0 1,0-1-1,0 1 1,-1 0-1,1 0 1,0 0-1,-1 0 1,0 1-1,1-1 0,-1 0 1,0 0-1,0 1 1,0 2-1,4 4 58,30 41-98,-33-47-31,0 0 1,0-1-1,1 0 1,-1 1-1,1-1 1,-1 0-1,1 0 1,0-1-1,0 1 1,0 0-1,0-1 1,0 0-1,0 0 1,0 1-1,1-2 0,4 2 1,-6-2 35,0-1 0,-1 1 0,1-1 0,0 0 0,-1 1 0,1-1 0,0 0 0,-1 0 0,1 0 0,-1 0 0,1 0 0,-1 0 0,0 0 0,1-1 0,-1 1 0,0 0 0,0-1 0,0 1 0,0-1 0,0 1 0,0-1 0,0 0 1,-1 1-1,1-3 0,15-47 502,-14 43-482,1 0 143,-1 1 0,1 0-1,0-1 1,1 1-1,0 1 1,0-1-1,0 0 1,1 1 0,0 0-1,1 0 1,-1 0-1,1 1 1,0 0 0,1 0-1,-1 0 1,1 1-1,14-8 1,7 0 496,1 1 1,0 1-1,44-9 0,-14 4-79,-59 15-658,0-1 1,1 1 0,-1 0-1,1 0 1,-1 0 0,0 0-1,1 0 1,-1-1-1,1 1 1,-1 0 0,0 0-1,1-1 1,-1 1 0,0 0-1,1 0 1,-1-1-1,0 1 1,1 0 0,-1-1-1,0 1 1,0 0 0,0-1-1,1 1 1,-1-1 0,0 1-1,0 0 1,0-1-1,0 1 1,0-1 0,0 1-1,0 0 1,0-1 0,0 1-1,0-1 1,0 1-1,0-1 1,0 1 0,0 0-1,0-1 1,0 1 0,0-1-1,-1 1 1,1 0 0,0-1-1,0 1 1,0 0-1,-1-1 1,1 1 0,0 0-1,0-1 1,-1 1 0,1 0-1,0-1 1,-1 1 0,1 0-1,-1 0 1,1 0-1,0-1 1,-1 1 0,0 0-1,-19-10-5918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4130,'0'0'1646,"11"-2"-1064,413-69 3886,-349 63-4310,957-105 1776,-252 18-1579,-499 60-58,312-29-162,118 10 33,-545 40-107,137-3 358,-164 10 139,621-4 380,-551 12-564,-176-1-200,-32 0-212,3-5-3480,-4-4 57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8868,'0'0'13,"13"-3"150,-5 1-113,-3 0-13,0 1 1,0-1 0,0 1 0,1 0 0,-1 1 0,0-1 0,0 1 0,1 0 0,-1 0 0,0 1-1,0-1 1,0 1 0,1 0 0,-1 1 0,0-1 0,9 5 0,37 17 1181,83 25 0,-89-34-668,0 2 1,82 42-1,-127-57-555,35 25-27,-34-26 31,-1 1 0,1 0 1,0 0-1,-1 0 1,1-1-1,0 1 1,-1 0-1,1 0 0,-1 0 1,0 0-1,1 0 1,-1 0-1,0 0 1,0 0-1,1 0 0,-1 0 1,0 0-1,0 0 1,0 0-1,0 0 1,0 0-1,-1 0 0,1 0 1,0 0-1,0 0 1,-1 0-1,1 0 1,-1 0-1,1 0 0,-1 0 1,1 0-1,-1 0 1,1-1-1,-1 1 1,0 0-1,1 0 0,-1-1 1,0 1-1,-1 1 1,-16 9-24,-1-1-1,0 0 1,-1-1 0,0-1 0,0-1 0,-40 9 0,-1 2-293,-131 41-5759,130-44 497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 3201,'0'0'4459,"-1"-10"-3736,-4-32-62,5 41-617,-1 1 1,1-1-1,0 0 0,0 1 1,0-1-1,-1 0 0,1 1 1,0-1-1,-1 0 1,1 1-1,0-1 0,-1 1 1,1-1-1,-1 1 0,1-1 1,-1 1-1,1-1 0,-1 1 1,0 0-1,1-1 0,-1 1 1,1-1-1,-1 1 0,0 0 1,1 0-1,-1-1 0,0 1 1,1 0-1,-1 0 0,0 0 1,0 0-1,1 0 0,-1 0 1,0 0-1,1 0 0,-1 0 1,0 0-1,0 0 0,1 0 1,-1 1-1,0-1 0,0 1 1,-25 10-204,-6 13 157,1 2 0,2 1 0,1 1 0,1 1 1,-44 62-1,67-87-25,1 1 0,-1 1 0,1-1 0,0 0 1,1 1-1,-1-1 0,1 1 0,0 0 0,0 0 0,1 0 0,0 0 1,0 0-1,0 6 0,2-11 29,-1 0-1,0 0 1,1-1 0,-1 1-1,1 0 1,-1 0 0,1-1 0,0 1-1,-1 0 1,1-1 0,0 1 0,-1-1-1,1 1 1,0 0 0,0-1 0,0 0-1,-1 1 1,1-1 0,0 0 0,0 1-1,0-1 1,0 0 0,0 0 0,0 1-1,1-1 1,31 5 58,-26-5-56,114 13 505,61 8 151,-151-16-679,-1 2-1,0 1 1,55 23-1,-76-27-552,-1-1 0,1 1 0,1-1 0,10 2 0,5-3-4347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20 331 5298,'0'0'972,"-2"-14"-1143,-6-45-9,-1-79 0,9 136 190,0-1 0,0 1 0,1 0 1,-1-1-1,1 1 0,-1 0 0,1 0 1,0-1-1,0 1 0,0 0 0,0 0 1,1 0-1,-1 0 0,0 0 1,1 0-1,0 0 0,-1 1 0,1-1 1,0 1-1,0-1 0,0 1 0,0-1 1,0 1-1,0 0 0,0 0 0,1 0 1,-1 0-1,0 0 0,1 1 0,-1-1 1,0 1-1,4-1 0,-2 0 36,1 1 0,-1-1 0,1 1 0,0 0 0,-1 1 0,1-1 0,-1 1 0,1-1 0,-1 2 0,0-1 0,1 0 0,-1 1 0,0-1 0,0 1 0,0 0 0,0 1 0,4 2-1,10 10 110,0 0 0,-2 2 0,0 0-1,21 29 1,15-123-3204,-50 74 3111,0 0 0,1 0 1,0 0-1,0 0 0,0 0 0,0 1 1,0-1-1,1 1 0,-1 0 1,1 0-1,0 0 0,-1 0 0,1 0 1,0 1-1,0 0 0,0 0 0,0 0 1,0 0-1,1 1 0,-1-1 1,0 1-1,0 0 0,0 0 0,1 0 1,-1 1-1,0 0 0,0-1 0,0 2 1,0-1-1,0 0 0,0 1 1,0-1-1,-1 1 0,1 0 0,-1 0 1,1 0-1,-1 1 0,0-1 0,1 1 1,2 3-1,28 29 317,-25-24-255,1-1-1,0 0 0,22 16 0,-31-26-172,0 1 0,-1-1-1,1 1 1,0-1-1,0 0 1,0 1 0,0-1-1,0 0 1,0 0-1,0 1 1,0-1 0,0 0-1,0 0 1,0 0 0,0 0-1,0 0 1,0-1-1,0 1 1,0 0 0,0 0-1,0-1 1,0 1-1,-1 0 1,1-1 0,0 1-1,1-1 1,22-21-2804,-22 19 2665,1 0 0,-1 0-1,1 1 1,0-1-1,0 1 1,0 0 0,6-4-1,3 3 400,0 1-1,0 0 1,0 0-1,1 1 1,-1 1-1,0 0 1,0 1-1,0 0 1,1 0-1,-1 2 1,20 5-1,-11-3 187,0-1 0,26 1-1,-39-5-308,-1 0-1,1 0 0,0-1 0,-1 0 1,1 0-1,-1 0 0,1-1 0,-1 0 0,0-1 1,9-4-1,-11 5-106,-1-1-1,1 0 1,-1 0 0,0-1-1,0 1 1,-1-1 0,1 0 0,-1 0-1,0 0 1,0 0 0,0 0 0,0-1-1,-1 1 1,0-1 0,3-9-1,-3 9-348,-1 0 0,0 0 0,0 0 0,0 0 0,0 0-1,-1-1 1,0 1 0,0 0 0,-1 0 0,1-1 0,-4-9-1,-9 3-1589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1 224,'0'0'3450,"-16"6"-2831,-51 20-217,65-26-362,0 1-1,1 0 1,-1-1-1,1 1 0,0 0 1,-1 0-1,1 0 0,0 0 1,0 0-1,-1 1 0,1-1 1,0 0-1,0 0 0,0 1 1,0-1-1,1 1 0,-1-1 1,0 1-1,1-1 0,-1 1 1,1-1-1,-1 1 0,1-1 1,0 1-1,0 0 0,-1-1 1,1 1-1,0-1 0,1 1 1,-1 0-1,1 2 0,-1-1 55,1-1 1,0 1-1,0 0 0,1 0 0,-1-1 0,0 1 0,1 0 0,0-1 0,0 0 0,-1 1 0,6 3 0,0-1 72,0-1-1,1 0 0,0 0 1,0-1-1,0 0 1,0 0-1,0-1 0,1 0 1,-1 0-1,10 0 1,1 0 68,0-2 1,0 0 0,29-3 0,-45 3-216,0-1 0,-1 1 0,1-1 0,0 1 0,-1-1 0,1 0 0,-1 0 0,1 0 0,-1-1 0,1 1 0,-1 0 0,0-1 0,0 0 0,0 1 0,0-1 0,0 0 0,0 0 0,0 0 0,2-4 0,0-1-62,-1 0 0,1 0 0,-2-1 0,1 1 1,1-10-1,7-19-483,-11 35 532,0 1-1,1-1 1,-1 0-1,0 1 1,1-1 0,-1 0-1,1 1 1,-1-1 0,1 1-1,-1-1 1,1 1-1,0-1 1,-1 1 0,1 0-1,0-1 1,-1 1-1,1 0 1,0-1 0,-1 1-1,1 0 1,0 0-1,0-1 1,-1 1 0,1 0-1,0 0 1,0 0 0,0 0-1,-1 0 1,1 0-1,0 0 1,0 0 0,-1 1-1,1-1 1,0 0-1,0 0 1,-1 1 0,1-1-1,0 0 1,-1 1 0,1-1-1,0 0 1,1 2-1,28 21 343,-29-22-294,73 60 613,-68-57-1001,1 1 0,-1-1 0,1 0 1,0-1-1,1 0 0,-1 0 1,0 0-1,1-1 0,0 0 1,8 1-1,-7-3-4119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4978,'0'0'1361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107 242 288,'0'0'3050,"-4"-8"-2813,-36-82-100,-15-32 3461,48 100-1574,15 24-784,30 32-312,-28-24-857,52 55 1536,85 114 0,-48-53-1016,-53-79-445,-45-45-162,-1-1-128,-10-4-1728,-15-13-1920,-11-6-4035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1153,'0'0'2393,"0"-1"-2202,0 0 1,0 1 0,1-1 0,-1 0-1,0 1 1,1-1 0,-1 0-1,1 1 1,-1-1 0,1 1 0,-1-1-1,1 0 1,-1 1 0,1 0-1,0-1 1,-1 1 0,1-1 0,0 1-1,-1 0 1,1-1 0,1 1 0,7 15-46,2 0 0,0 0 0,1-1 0,0-1 0,1 0 0,23 18 0,-28-25-72,1-1 0,0 0 0,0 0 0,1 0-1,-1-1 1,1 0 0,0-1 0,0 0 0,0-1 0,1 0 0,-1 0 0,1-1 0,12 0-1,-22-1-68,0 0 0,1 0 0,-1 0-1,1-1 1,-1 1 0,0 0-1,1 0 1,-1-1 0,1 1-1,-1 0 1,0-1 0,1 0-1,-1 1 1,0-1 0,0 0-1,0 1 1,0-1 0,1 0-1,-1 0 1,1-2 0,10-28 81,-9 20-203,-1-1 1,0 0-1,-1 0 1,-1 1-1,0-1 1,-2-17 0,2 24 68,-1 0 1,0 0-1,-1 0 1,1 0-1,-1 1 1,0-1-1,0 1 1,0-1-1,-1 1 1,1 0-1,-1 0 1,0 0-1,-1 0 1,1 0-1,-1 1 0,1-1 1,-9-4-1,11 7 36,-15-2-123,16 3 128,-1 0-111,25 12 36,-8-9 87,-1 1 0,0 0 0,0 1 1,22 12-1,-31-14-7,0 0 0,0 1 0,-1 0 0,0 0 1,0 1-1,0-1 0,0 1 0,0 0 0,-1 0 0,0 0 0,0 1 0,-1 0 1,4 7-1,4 13 40,-7-15 11,0 0 0,1-1 1,0 0-1,10 13 0,-13-20-28,0 0 1,0-1 0,1 0 0,-1 1-1,1-1 1,0 0 0,-1 0-1,1 0 1,0 0 0,0-1-1,0 1 1,1-1 0,-1 0-1,0 0 1,0 0 0,1 0-1,-1 0 1,1-1 0,4 1-1,10-1 46,-1 0 0,1-1 0,-1-1 0,0 0 0,1-1-1,-1-1 1,20-7 0,-32 9-87,0 0 0,0 0 0,0 0 0,0 0-1,-1-1 1,1 0 0,-1 0 0,1 0 0,-1-1 0,0 1 0,0-1-1,-1 0 1,1 0 0,-1 0 0,0 0 0,0-1 0,0 1-1,-1-1 1,0 0 0,0 0 0,0 0 0,0 0 0,-1 0 0,0 0-1,0 0 1,0 0 0,0-6 0,-1-2-144,-1-24-237,1 36 372,0-1-1,0 1 1,0-1-1,-1 1 1,1 0-1,-1-1 1,1 1-1,-1 0 1,1-1-1,-1 1 1,0 0-1,0 0 1,0 0-1,0 0 1,0-1-1,0 1 1,0 0-1,0 1 1,0-1-1,0 0 1,-2-1-1,1 2 33,2 0 39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2865,'0'0'3074,"8"10"-2554,-1 2-587,36 47 1391,-38-55-1171,-1 1 1,1 0-1,0-1 1,0 0-1,1 0 1,-1-1-1,1 1 1,0-1-1,0 0 1,9 3-1,-2-2-118,1-1-1,0 0 0,0-1 0,0 0 0,1-1 1,-1 0-1,0-2 0,0 1 0,1-2 0,-1 1 1,0-2-1,0 0 0,0-1 0,-1 0 1,1-1-1,-1 0 0,0-1 0,-1 0 0,1-1 1,-1-1-1,-1 0 0,13-10 0,-22 15-34,1 0 0,-1 0 1,1 0-1,-1 0 0,0 0 0,-1 0 0,1-1 0,0 1 0,-1-1 0,0 1 0,0-1 0,0 1 0,1-7 0,-2 9-17,0-1 0,0 1 1,0-1-1,0 1 0,0-1 0,0 1 0,0-1 0,0 1 0,-1-1 0,1 1 0,-1 0 0,1-1 1,-1 1-1,1 0 0,-1-1 0,0 1 0,0 0 0,0 0 0,0-1 0,0 1 0,0 0 0,0 0 1,0 0-1,0 0 0,0 0 0,-1 0 0,1 1 0,0-1 0,-1 0 0,1 1 0,0-1 1,-1 1-1,-2-2 0,-3 1-17,0 0 0,-1 0 0,1 0 0,0 1 0,-1 0 0,1 0 0,0 1 0,0 0 0,-13 3 0,17-3 50,0 0 0,1 0 0,-1 0 1,1 1-1,-1-1 0,1 0 0,-1 1 1,1 0-1,0-1 0,0 1 0,0 0 1,0 0-1,0 0 0,0 0 0,1 1 1,-1-1-1,1 0 0,0 1 0,-1-1 1,1 1-1,0-1 0,0 1 0,1-1 0,-1 1 1,1 0-1,-1 0 0,1 4 0,-1-3 40,1-1-1,0 1 1,0 0-1,0 0 1,1 0-1,0 0 0,-1-1 1,1 1-1,0 0 1,1-1-1,-1 1 0,1-1 1,0 1-1,-1-1 1,2 1-1,-1-1 0,5 5 1,-2-4 38,0 0 1,1 0-1,0-1 1,0 1-1,0-1 1,0-1-1,0 1 1,1-1-1,11 2 1,10 3 57,1-3 0,-1 0 0,1-1 0,-1-2 0,1-1 0,0-1 0,-1-1 0,1-2 0,-1 0 0,52-16 0,-71 19-505,0 0-4285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1 567 288,'0'0'1038,"18"0"-211,147 0 1641,432-3 2323,-504-1-4761,137-24-1,-20 1 30,313-7 25,12-1-6,145-37-166,-213 61 131,-187 12-14,163-14 110,516-7 275,-243-19 535,-284 18-521,166-19 385,-253-16-707,-43 7-20,-28 15-25,392 0 1,-223 10-65,4 1 99,-350 24-98,-1 5 1,161 29-1,-158-17 553,1-4 1,159 3-1,-266-18-2864,-11-2-1382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4898,'0'0'3154,"18"12"-2325,149 99 1119,-143-96-1577,25 18 209,-47-31-557,0 0 0,0-1 0,0 1-1,0 0 1,0 0 0,-1 0-1,1 1 1,-1-1 0,1 0 0,-1 1-1,0-1 1,0 0 0,0 1 0,-1-1-1,1 1 1,0 0 0,-1 2 0,0-3-8,0 0 1,-1-1-1,0 1 1,1-1-1,-1 1 1,0-1-1,0 1 1,0-1-1,0 0 1,0 1 0,0-1-1,0 0 1,0 0-1,-1 0 1,1 0-1,-1 0 1,1 0-1,0 0 1,-1 0-1,0 0 1,1 0 0,-4 0-1,-42 15 190,42-15-186,-51 12-9,-1-2 0,-77 5 1,-33-8-4788,102-7-271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279 160 48,'0'0'1798,"-3"-12"-1307,2 7-543,-3-9 579,1 0-1,0 0 1,1 0 0,1-1-1,1-20 1,11 15-244,-2 3 1010,-21 24 965,-81 71-2134,55-49-75,2 2-1,-53 57 0,87-87-36,1 0 0,0 0 0,0 0 0,0 0 1,1 0-1,-1 0 0,0 0 0,0 1 0,1-1 0,-1 0 0,0 0 0,1 0 0,-1 1 0,1-1 0,0 0 0,-1 1 0,1-1 0,0 0 0,0 1 0,0-1 0,0 0 0,0 1 0,0-1 0,0 0 0,1 1 0,-1-1 0,0 0 0,1 1 0,-1-1 0,1 0 0,-1 0 0,1 0 0,0 1 0,0-1 0,0 0 0,-1 0 0,1 0 0,0 0 0,0 0 0,0 0 0,0 0 0,1-1 0,-1 1 1,0 0-1,0-1 0,0 1 0,1 0 0,-1-1 0,0 1 0,1-1 0,-1 0 0,2 1 0,11 3 165,0-1 0,0 0 0,0-1 1,16 0-1,-17 0-9,63 1 482,-58-3-608,0 0 1,0 1-1,0 0 1,0 2-1,0 0 1,0 1-1,26 10 1,11 21-2869,-41-31 401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8660,'25'-4'-253,"-2"0"205,12-2 36,-1-1-1,62-21 0,-56 13 48,0-1 0,61-36 0,-89 45-31,-1 0 0,0-1 0,0 1-1,-1-2 1,0 0 0,-1 0 0,0-1 0,-1 0 0,0 0-1,0-1 1,-1 0 0,10-21 0,-14 22 0,0 1 1,-1-1-1,-1 0 1,0 0-1,0 1 1,-1-1-1,0 0 1,0 0-1,-1 0 0,-1 0 1,0 1-1,0-1 1,-1 1-1,0-1 1,-1 1-1,0 0 1,0 0-1,-9-12 1,9 15 10,0 0 0,-1 0 0,1 0 0,-1 1 0,0 0 0,-1 0 0,1 0 0,-1 0 1,0 1-1,0 0 0,-1 0 0,1 1 0,-1 0 0,0 0 0,0 0 0,0 1 0,0 0 1,-1 0-1,1 1 0,0 0 0,-1 0 0,1 0 0,-1 1 0,1 0 0,-14 2 0,18-1-5,1 0 0,-1 0-1,1 0 1,0 0 0,-1 1-1,1-1 1,0 1-1,0-1 1,0 1 0,0-1-1,0 1 1,0 0-1,1 0 1,-1 0 0,1 0-1,-1 0 1,1 0 0,0 1-1,0-1 1,0 0-1,0 1 1,0-1 0,0 1-1,1-1 1,-1 3-1,-2 8 204,1 0-1,1 0 0,0 18 1,1-20-73,-1 0 1,2 0 0,0 0 0,0 0 0,1 0 0,0 0 0,1-1 0,1 1-1,0-1 1,0 1 0,1-1 0,0 0 0,0-1 0,2 1 0,-1-1-1,1 0 1,0-1 0,1 0 0,15 13 0,-12-12-76,-1-2-1,1 0 1,0 0-1,0-1 1,1 0 0,0 0-1,0-2 1,0 1-1,16 2 1,-1-2 11,-1-1 0,1-1 0,39-1 0,-59-2-87,0-1 0,0 1 0,0-1-1,-1 0 1,1-1 0,0 1 0,-1-1 0,1-1 0,-1 1 0,1-1 0,-1 0 0,0 0 0,-1-1 0,1 0 0,0 0 0,-1 0 0,0 0 0,0-1 0,-1 0 0,1 0 0,6-10 0,-5 4-468,0 1 0,-1-1 0,0-1 1,0 1-1,-1-1 0,-1 1 0,0-1 1,-1 0-1,0 0 0,-1-25 478,-1 51 460,1-6-351,0-1-1,0 0 1,1 0 0,0 0 0,0 0-1,0 0 1,1 0 0,1 0-1,-1-1 1,1 1 0,0-1 0,0 0-1,1 0 1,0-1 0,0 1 0,10 8-1,-9-10-365,-1 0 0,0 0 0,1 0 0,0-1 0,0 0 0,0 0 0,0-1 0,0 1 0,0-1 0,1 0 0,-1-1 0,9 2 0,2-3-3560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9989,'0'0'768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9284,'0'0'798,"0"1"-780,1-1 0,-1 0 0,0 0 0,1 1 0,-1-1 0,1 0 0,-1 0 0,0 0-1,1 0 1,-1 1 0,0-1 0,1 0 0,-1 0 0,1 0 0,-1 0 0,1 0 0,-1 0 0,0 0 0,1 0 0,-1 0 0,1 0 0,-1 0 0,1 0 0,-1 0 0,0 0 0,1-1 0,-1 1-1,1 0 1,-1 0 0,0 0 0,1-1 0,-1 1 0,2-43-773,-1-3-2223,2 35 2571,2 15 1765,-2 3-1232,1 0 1,1-1-1,-1 1 1,1-1-1,0 0 1,1 0-1,-1-1 1,1 0-1,0 0 1,1 0-1,-1 0 1,1-1-1,0 0 1,14 5 0,-8-4-82,0-1 1,0 0-1,0-1 1,1-1-1,0 0 1,-1-1-1,28-1 1,-37 0-91,1-1 1,-1 1-1,0-1 1,0-1-1,0 1 1,0 0-1,-1-1 1,1 0-1,0 0 1,-1 0-1,1 0 1,-1-1-1,0 1 1,0-1-1,0 0 1,0 1-1,0-1 1,0-1-1,-1 1 1,0 0-1,0-1 1,0 1-1,0-1 1,2-6-1,1-1-577,-1-1-1,-1 1 1,0-1 0,0 0-1,-1 0 1,0-25 4546,-1 40-3388,2 3-363,1 0 1,0 1-1,0-1 0,1-1 1,0 1-1,0-1 0,0 1 1,1-1-1,0-1 0,0 1 0,0-1 1,0 0-1,1 0 0,-1-1 1,1 0-1,7 3 0,-2-2-87,0 0-1,0-1 1,0 0-1,1-1 1,-1 0 0,1-1-1,-1-1 1,1 1-1,14-3 1,-25 1-125,1 0 1,0 0-1,-1 0 1,1 0-1,-1-1 1,1 1-1,-1-1 1,0 1-1,1-1 1,-1 0-1,0 0 1,0 0-1,0 0 1,-1 0-1,1-1 1,-1 1-1,1 0 1,-1-1-1,0 1 1,0-1-1,0 1 1,0-1-1,0 0 1,0 1-1,0-7 1,2-6-716,-1 0-1,0-1 1,-1-17 0,-1 21 227,0 9 446,1 0-1,-1 0 1,0 0-1,0 0 1,0 0 0,0 0-1,-1 0 1,1 0-1,-1 0 1,0 0-1,0 0 1,0 0-1,0 0 1,-1 0-1,1 1 1,-1-1 0,-3-5-1,2 12 2791,1 22-2158,2-26-412,0 4-31,0 1 0,0-1 0,0 0 0,1 0 0,0 0 0,0 1 0,0-1 0,0 0 0,1 0 0,-1 0 0,1-1 0,0 1 0,0 0 0,1 0 0,-1-1 0,1 0 0,0 1 0,0-1 0,4 4-1,-1-4-96,-1 0-1,1 0 1,0 0-1,-1-1 0,1 1 1,0-1-1,0-1 1,1 1-1,-1-1 0,0 0 1,1 0-1,-1-1 1,9 0-1,38 0-5583,-39 0 973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8980,'0'0'1163,"0"14"-883,3 21-49,1-1 0,2 1 0,1-1 0,2-1-1,1 0 1,2 0 0,1 0 0,1-2-1,23 35 1,-36-67-458,1 0 0,0 0 0,-1 0-1,1-1 1,0 1 0,-1 0 0,0-1-1,1 1 1,-1-1 0,0 1 0,0-1 0,0 0-1,0 1 1,0-1 0,1-3 0,16-18-839,-12 17 1096,1 1-1,0 0 0,1 0 1,0 0-1,-1 1 1,1 1-1,1-1 0,-1 1 1,0 0-1,1 1 0,0 0 1,9-1-1,-12 1 218,1 1-1,0 1 1,0-1-1,0 1 1,0 1-1,-1-1 1,1 1-1,0 0 1,0 0-1,-1 1 1,1 0 0,-1 0-1,1 0 1,-1 1-1,0 0 1,7 5-1,-5-2-57,0 1 1,-1 0-1,1 1 0,-2 0 0,1 0 0,-1 0 1,-1 1-1,9 16 0,-12-22-172,-1 0 0,1 0 0,-1 0 0,0 1 0,0-1 0,0 0 0,-1 0 0,1 1 0,-1-1 0,1 0 0,-1 1 0,0-1 0,-1 0 0,1 1-1,-1-1 1,1 0 0,-1 1 0,0-1 0,0 0 0,-1 0 0,1 0 0,-1 0 0,1 0 0,-1 0 0,0 0 0,0-1 0,0 1 0,-1 0 0,-3 3 0,-2-1-3,-1 1 0,0-1 0,0-1 0,0 1 0,0-1 0,-1-1 0,0 0 0,0 0 0,-14 2 0,-4-2-430,-1 0 0,-31-2 1,57 0 302,1-1 1,0 0 0,-1 0 0,1 0-1,-1 0 1,1 0 0,0 0 0,-1-1-1,1 1 1,0-1 0,0 0 0,-1 1-1,1-1 1,0 0 0,0 0 0,0 0-1,0-1 1,0 1 0,0 0 0,0-1-1,1 1 1,-1-1 0,0 0 0,1 1-1,-1-1 1,1 0 0,0 0 0,-1 0-1,1 0 1,0 0 0,1 0 0,-1 0-1,0-1 1,0 1 0,1 0 0,0 0-1,-1-1 1,1 1 0,0-3 0,0-17-2255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8724,'0'0'2465,"22"-3"-1302,39-7-120,68-19 1,-116 25-1075,-5 2 117,1 0 0,-1-1 1,1 0-1,-1-1 0,10-5 0,-16 7-148,0 1 0,0-1 1,0 1-1,0-1 0,-1 0 1,1 0-1,0 0 0,-1 0 0,0 0 1,0 0-1,1 0 0,-1 0 0,0 0 1,-1 0-1,1-1 0,0 1 1,-1 0-1,1-1 0,-1 1 0,0 0 1,0-1-1,0 1 0,0-5 0,-1 6-27,1-1 0,-1 1-1,0 0 1,1-1-1,-1 1 1,0 0-1,0 0 1,0 0-1,0 0 1,0 0 0,0 0-1,0 0 1,0 0-1,0 0 1,-1 0-1,1 0 1,0 1-1,0-1 1,-1 0 0,1 1-1,-1-1 1,1 1-1,-2-1 1,-39-8-802,40 9 804,-28-3-169,0 0 0,-59 4 0,86 0 318,0-1-1,0 0 1,0 1-1,0-1 1,0 1-1,0 0 1,1 0-1,-1 0 1,0 0 0,0 0-1,1 1 1,-1-1-1,0 1 1,1 0-1,0 0 1,-1 0-1,1 0 1,0 0 0,0 0-1,0 0 1,1 1-1,-1-1 1,0 1-1,1-1 1,0 1-1,-1 0 1,1-1-1,0 1 1,1 0 0,-1 0-1,0 0 1,1 0-1,-1 5 1,1-3 103,0 1 0,0-1 1,1 0-1,-1 1 1,1-1-1,0 0 0,1 0 1,-1 1-1,1-1 0,0 0 1,1 0-1,-1-1 0,1 1 1,0 0-1,0-1 0,0 1 1,8 6-1,5 1 26,0 0 0,0-1 0,1-1 1,1-1-1,0 0 0,0-1 0,1-1 0,0-1 0,0 0 0,26 4 0,8-2-64,1-3-1,86 0 0,-135-5-129,2 1 9,0-1 1,0 0-1,0 0 1,0-1-1,0 1 0,0-2 1,0 1-1,0-1 1,-1 0-1,1 0 0,0-1 1,7-3-1,-13 4-18,-9 2-6704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3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7700,'0'0'2350,"11"-6"-2174,222-134 1315,-230 138-1525,1-1 0,-1 0 0,0 0 0,0 0 0,0 0 0,0-1 0,0 1 0,-1-1 0,1 0 1,-1 0-1,0 1 0,0-1 0,-1-1 0,1 1 0,-1 0 0,1-5 0,-1 1-125,0-1 0,-1 0 0,0 1 0,0-1 0,-1 1 0,0-1 0,-4-14 1,-2-1-212,-1 0 0,-2 0 0,0 1 0,-22-34 1,17 39 692,15 18-308,0-1 1,0 1-1,0 0 0,0 0 1,-1 0-1,1 0 0,0 0 1,0 0-1,0 0 0,-1 0 1,1 0-1,0 0 0,0 0 1,0-1-1,0 1 0,-1 0 1,1 0-1,0 0 1,0 1-1,0-1 0,-1 0 1,1 0-1,0 0 0,0 0 1,0 0-1,-1 0 0,1 0 1,0 0-1,0 0 0,0 0 1,0 0-1,-1 1 0,1-1 1,0 0-1,0 0 0,0 0 1,0 0-1,0 0 0,0 1 1,-1-1-1,1 0 0,0 0 1,0 0-1,0 0 0,0 1 1,0-1-1,0 0 0,-1 4 149,1 1 0,-1-1 0,1 0 0,0 0 0,1 1 0,-1-1 0,2 7 0,4 11 193,0-1 0,2 0 0,0 0-1,1 0 1,16 25 0,67 95 1526,-85-130-1766,7 10 167,47 61 312,-55-75-581,0 0 1,0-1 0,1 1 0,0-1 0,0-1-1,1 0 1,-1 0 0,14 7 0,-20-12-59,-1 0 1,1 0-1,-1 0 1,1 0-1,-1 0 1,1-1-1,-1 1 1,0 0-1,1 0 1,-1 0-1,1 0 1,-1-1-1,1 1 1,-1 0-1,0 0 1,1 0-1,-1-1 1,0 1-1,1 0 1,-1-1-1,0 1 1,1 0-1,-1-1 1,0 1-1,0-1 1,0 1-1,1 0 1,-1-1-1,0 1 1,0-1-1,0 1 1,0 0-1,0-1 1,1 1-1,-1-1 1,0 1-1,0-1 1,0 1-1,0-1 1,0 1-1,-1-1 1,1 1-1,0 0 1,0-1-1,0 1 1,0-1-1,-3-29-2836,3 29 2519,-9-42-7012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11 896,'0'0'3335,"2"-10"651,-5 44-3758,-2 0 0,-2-1 0,-19 59 0,18-68-61,2 0 0,0 0 0,-3 29-1,7-105-553,0 33 107,1 0 0,1 0 0,1 0 0,5-31 0,-5 47 286,0-1 1,0 0-1,1 1 0,-1-1 1,1 1-1,0-1 0,-1 1 1,2 0-1,-1 0 0,0 0 1,1 0-1,-1 0 0,1 0 1,0 0-1,0 1 1,0 0-1,0-1 0,0 1 1,1 0-1,-1 1 0,1-1 1,0 0-1,-1 1 0,1 0 1,0 0-1,0 0 0,0 0 1,-1 1-1,1-1 0,0 1 1,0 0-1,0 0 0,0 0 1,0 1-1,4 0 0,15 3 336,0 2 0,0 0 1,-1 1-1,37 17 0,-31-12 67,-9-3-147,-14-6-227,-1-1-1,0 0 0,1 0 0,-1 0 0,1 0 1,0-1-1,5 1 0,-10-2 35,-5 0-3345,-11-3-1785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2545,'0'0'2820,"5"7"-2596,7 7 193,47 57 1453,4-3 0,127 109 0,-183-175-3892,-12-12-1233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7347,'0'0'1276,"21"-8"-959,72-26-173,-82 29-124,-1 0 0,0 0 1,-1-1-1,1 0 0,-1 0 0,0-1 0,-1 0 0,0-1 0,0 0 0,0 0 0,10-17 1,-14 20-46,0-1 1,-1 0-1,0 0 0,-1 0 1,1-1-1,-1 1 1,-1-1-1,1 1 1,-1-1-1,0 1 1,-1-1-1,1 0 1,-1 1-1,-1-1 1,1 0-1,-1 1 1,-4-13-1,3 14-75,-1-1 1,0 0-1,0 1 1,0 0-1,-1 0 0,0 0 1,-7-7-1,9 9 84,-1 0-1,1 1 0,-1 0 0,0 0 1,0-1-1,0 2 0,0-1 0,0 0 1,0 0-1,0 1 0,-1 0 1,1 0-1,0 0 0,-1 0 0,-4-1 1,8 5 17,0 0 0,1 0 1,-1 0-1,1 0 0,0 0 1,0 0-1,0-1 0,0 1 1,3 4-1,7 5 156,0-1-1,0 0 1,2 0 0,-1-1-1,1-1 1,0 0-1,24 11 1,42 30 778,-72-44-898,0 0 1,0 0-1,-1 0 0,0 1 1,0 0-1,-1 0 0,0 0 0,5 11 1,-8-16-49,-1 0 1,0 1 0,1-1-1,-1 0 1,0 1 0,0-1-1,-1 1 1,1-1 0,-1 1-1,1-1 1,-1 1 0,0-1-1,0 1 1,0 0-1,0-1 1,0 1 0,-1-1-1,1 1 1,-1-1 0,0 1-1,1-1 1,-1 1 0,-1-1-1,1 0 1,0 1 0,0-1-1,-1 0 1,0 0-1,1 0 1,-1 0 0,0 0-1,0 0 1,0-1 0,0 1-1,0 0 1,0-1 0,-1 0-1,1 1 1,-1-1 0,1 0-1,-1 0 1,1-1 0,-1 1-1,-3 1 1,-13 2-216,1-1 1,-1 0 0,0-1-1,-36 0 1,52-2 206,-1 0-1,1 0 1,0 0 0,0 0 0,-1 0-1,1-1 1,0 1 0,0-1 0,0 0-1,0 0 1,-1 0 0,1 0-1,1 0 1,-1-1 0,0 0 0,0 1-1,-3-4 1,4 2 2,0 0 0,0-1-1,1 1 1,-1-1 0,1 1 0,0-1-1,0 0 1,0 1 0,0-1 0,1 0-1,-1 0 1,1 1 0,0-1 0,1-4-1,0 0 15,0 0 0,0 0 0,1 0 0,0 0 0,0 1 0,1-1 0,0 1 0,1 0 0,0 0 0,0 0 0,0 0 0,10-11 0,10-8-224,44-40-1,-33 32-246,-4 2 215,-22 21 410,-1 1 0,2 1 0,-1 0-1,1 0 1,1 1 0,0 0-1,12-7 1,-23 15-109,1 1 1,0-1-1,-1 0 0,1 0 1,0 0-1,-1 0 0,1 1 0,-1-1 1,1 0-1,0 1 0,-1-1 1,1 0-1,-1 1 0,1-1 0,-1 0 1,1 1-1,-1-1 0,0 1 1,1-1-1,-1 1 0,1-1 1,-1 1-1,0 0 0,0-1 0,1 1 1,-1-1-1,0 1 0,0 0 1,0-1-1,1 2 0,7 26-130,-6-24 271,11 41 235,27 78 1318,-35-112-1939,0 1-1,1-1 1,0-1-1,1 1 1,0-1-1,1 0 1,0-1-1,11 11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9172,'0'0'-416,"18"7"523,-14-5-102,14 4 9,0 2-1,-1 0 1,0 1 0,0 1 0,-1 1-1,14 12 1,-18-13-7,-1 0 0,1 0 0,1-1 0,20 11 0,-25-16 42,1-1 1,-1 0 0,1-1 0,-1 1 0,1-1 0,0-1 0,0 0 0,0 0 0,11-1 0,-11 0 68,0 0 1,-1-1-1,1 0 1,0 0-1,-1-1 0,1 0 1,-1 0-1,0-1 1,12-5-1,-16 5-80,-1 1 0,1 0-1,-1-1 1,1 1-1,-1-1 1,0 0-1,0 0 1,0 0 0,0-1-1,-1 1 1,1-1-1,-1 1 1,0-1 0,0 0-1,-1 0 1,1 1-1,-1-1 1,0 0 0,0-1-1,0 1 1,0-5-1,0 5-27,-1 1-1,1 0 0,-1-1 1,0 1-1,0 0 0,-1-1 1,1 1-1,-1 0 1,1 0-1,-1-1 0,0 1 1,-1 0-1,1 0 0,0 0 1,-1 0-1,-3-6 1,1 7-9,1-1 1,-1 0-1,0 1 1,0-1-1,0 1 1,0 0-1,0 0 1,0 1-1,-1-1 1,1 1-1,-1 0 1,-7-1-1,-18-4-52,-56-2-1,75 8 49,0 0 0,0 0 0,0 1 0,0 0 0,0 1 0,0 0 0,1 1-1,-15 5 1,23-7 3,0-1 0,0 1 0,0 0 0,1 1 0,-1-1 0,0 0 0,1 1 0,-1-1 0,1 0-1,-1 1 1,1 0 0,0-1 0,0 1 0,0 0 0,0-1 0,0 1 0,0 0 0,0 0 0,0 0 0,0 2-1,1-3 2,0 1 0,0-1 0,0 0 0,0 0 0,1 0 0,-1 0 0,0 0 0,0 0 0,1 0 0,-1 1 0,1-1 0,-1 0 0,1 0 0,0 0 0,-1-1 0,1 1-1,0 0 1,-1 0 0,1 0 0,0 0 0,0-1 0,0 1 0,0 0 0,0-1 0,0 1 0,0-1 0,0 1 0,0-1 0,0 1 0,0-1 0,0 0 0,1 1-1,-1-1 1,0 0 0,2 0 0,19 3 12,1-1 0,0-1 0,36-2 0,-34-1-145,1 2 0,42 4 0,-64-3 142,1 1 0,0-1 0,-1 1 0,0 0 0,1 0 0,-1 1 0,0-1 0,0 1 0,0-1 0,-1 1 0,1 1 0,-1-1 0,1 0 0,-1 1 0,0-1 0,0 1 0,-1 0-1,5 8 1,4 9 342,-1 1 0,11 35 0,-5-13-178,-7-29-712,-7-31-1099,1-14 830,4 1 329,2 0 1,0 1-1,28-53 1,-37 79 569,1 1 1,0 0-1,0-1 1,-1 1 0,1 0-1,0-1 1,0 1-1,0 0 1,1 0-1,-1 0 1,0 0 0,0 0-1,1 0 1,-1 0-1,0 0 1,1 0 0,-1 1-1,1-1 1,1 0-1,-1 1-24,-1 0-1,0 0 0,0 1 0,0-1 0,0 0 0,0 0 0,0 1 1,0-1-1,0 1 0,0-1 0,-1 1 0,1-1 0,0 1 1,0 0-1,0-1 0,0 1 0,-1 0 0,1 0 0,0-1 0,-1 1 1,2 2-1,3 6 252,0 0 1,0 1 0,-1 0-1,3 14 1,-4-14-248,10 30 455,-10-26-519,1 1 0,1 0 1,1-1-1,0 0 0,16 26 0,-22-40-42,0 0 0,1 0 0,-1 0 0,1 0 0,-1 0 0,0 0 0,1 0 0,-1 0 0,0 0 0,1 0-1,-1 0 1,1 0 0,-1 0 0,0-1 0,1 1 0,-1 0 0,0 0 0,1 0 0,-1 0 0,0-1 0,1 1-1,-1 0 1,0 0 0,1-1 0,-1 1 0,0 0 0,0 0 0,1-1 0,-1 1 0,0 0 0,0-1 0,0 1-1,0 0 1,1-1 0,-1 1 0,0 0 0,0-1 0,0 1 0,0-1 0,0 1 0,0-1 0,9-17-404,-9 17 355,67-181-4295,-67 181 4432,0 1 0,0 0 0,0 0 0,0 0 0,0-1 0,0 1 0,0 0 0,1 0 1,-1 0-1,0 0 0,0-1 0,0 1 0,0 0 0,0 0 0,0 0 0,0 0 0,1-1 1,-1 1-1,0 0 0,0 0 0,0 0 0,0 0 0,1 0 0,-1 0 0,0 0 0,0 0 1,0-1-1,1 1 0,-1 0 0,0 0 0,0 0 0,0 0 0,1 0 0,-1 0 1,0 0-1,0 0 0,0 0 0,1 0 0,-1 0 0,0 0 0,0 0 0,0 0 0,1 1 1,-1-1-1,0 0 0,0 0 0,1 0 0,8 12 1229,9 25-468,-15-30-441,4 7-274,1 0 1,0-1 0,0 0-1,17 18 1,-20-26-429,0 0 0,0 0 1,0-1-1,0 0 0,1 0 1,0 0-1,11 5 0,9-1-2804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267 395 9316,'0'0'2770,"-9"-15"-2778,-30-46-3,35 57-6,0 1 0,0 0 0,-1-1 0,1 2 1,-1-1-1,0 0 0,1 1 0,-1 0 0,0 0 0,0 0 0,-1 1 0,1-1 1,0 1-1,0 0 0,-1 1 0,1-1 0,-1 1 0,1 0 0,0 1 1,-7 0-1,-2-1-43,2 0 9,6 0 37,0 0 1,0 0 0,1 0 0,-1 0 0,0 1 0,1 0 0,-1 0-1,-7 3 1,11-3 44,1 1 0,-1-1 1,0 0-1,0 1 0,1 0 0,-1-1 0,1 1 0,0 0 0,-1 0 1,1-1-1,0 1 0,0 0 0,0 0 0,1 0 0,-1 1 0,0-1 1,1 0-1,-1 0 0,1 0 0,0 0 0,0 0 0,0 1 0,0-1 0,0 4 1,0-3-4,0 1 0,0 0 1,0-1-1,0 1 1,0-1-1,1 1 0,0-1 1,0 1-1,0-1 1,0 1-1,0-1 0,1 0 1,-1 0-1,1 1 1,0-1-1,0 0 1,0-1-1,0 1 0,1 0 1,-1-1-1,1 1 1,0-1-1,0 1 0,0-1 1,0 0-1,0 0 1,0-1-1,1 1 0,-1-1 1,1 1-1,-1-1 1,1 0-1,6 1 0,-2 0-47,0 0 0,0 0 0,0-1 0,0 0 0,0 0 0,1-1 0,-1 0 0,0-1 0,16-2 0,-19 2-108,-1 0 0,0-1 0,0 0 1,0 1-1,0-1 0,0-1 0,0 1 0,-1-1 1,1 1-1,-1-1 0,0 0 0,0 0 0,0 0 1,0-1-1,0 1 0,-1-1 0,1 1 0,-1-1 1,3-6-1,-2 1-329,0 0 0,0-1-1,0 1 1,-1-1 0,0-16 0,-1 23 502,-1 0 0,1-1 0,-1 1 0,0 0 0,-1-1 0,1 1 0,-1 0 0,1 0 0,-1-1 0,0 1 0,0 0 0,0 0 0,-1 0 0,1 0 0,-1 0 0,0 0 0,0 1 0,0-1 0,-4-3 0,6 5 27,0 1 0,0 0 0,-1 0 0,1 0 0,0 0 0,-1 0 0,1 0 0,0 0 1,-1 0-1,1 0 0,-1 0 0,1 0 0,0 0 0,0 0 0,-1 0 0,1 0 0,0 1 0,-1-1 0,1 0 0,0 0 0,-1 0 0,1 0 0,0 1 0,0-1 1,-1 0-1,1 0 0,0 0 0,0 1 0,-1-1 0,1 0 0,0 0 0,0 1 0,0-1 0,-1 0 0,1 1 0,0-1 0,0 0 0,0 0 0,0 1 0,0-1 0,0 0 1,0 1-1,0-1 0,0 0 0,0 1 0,0-1 0,0 0 0,0 1 0,0-1 0,0 1 0,-2 19-61,2-19 188,-1 10 21,1 0 1,0-1-1,1 1 1,0 0-1,1-1 0,0 1 1,4 12-1,-4-19-221,1 1 0,-1-1 0,1 0 0,0 0 0,0 0-1,0 0 1,0 0 0,1 0 0,-1-1 0,1 0 0,0 0 0,0 0-1,1 0 1,-1-1 0,1 1 0,-1-1 0,1 0 0,6 2 0,-2-1-263,-1 0 1,0-1-1,1 0 1,0 0-1,-1-1 1,1 0-1,0-1 0,0 0 1,0 0-1,0 0 1,15-4-1,-18 2-107,0 1 0,-1-1 0,1-1 0,-1 1 0,0-1-1,0 0 1,0 0 0,0 0 0,0-1 0,-1 1 0,0-1-1,0 0 1,0-1 0,0 1 0,0-1 0,-1 1 0,0-1-1,3-7 1,-1 0 287,0 0-1,-1-1 1,0 1-1,-1-1 1,-1 0 0,0 0-1,-1 0 1,0 0-1,-1 0 1,-1 0-1,-2-14 1,-5-20 2191,-23-75 0,25 103-1620,-2 0 4322,4 33-3480,4 46-2304,0-45 1502,0 3-439,2 1 0,0 0 0,1 0 0,0-1 1,2 1-1,0-1 0,1 0 0,1-1 0,1 0 0,16 27 1,-18-34-44,1-1 1,0 0 0,1 0 0,0 0 0,0-1-1,1 0 1,0 0 0,1-1 0,0 0 0,0-1-1,0 0 1,1 0 0,-1-1 0,2-1 0,-1 0-1,0 0 1,1-1 0,16 3 0,-12-4-215,0 0 0,0-2 0,0 1 1,0-2-1,0 0 0,1-1 0,-1 0 1,29-9-1,-39 9 112,0 0 0,0 0 0,-1-1 0,1 0 0,-1 0 0,0 0 0,0-1 0,0 1 0,0-1 0,-1-1 1,0 1-1,1 0 0,-2-1 0,1 0 0,0 0 0,-1 0 0,0 0 0,0 0 0,-1-1 0,0 1 0,0-1 0,0 0 0,0 1 0,-1-1 1,0 0-1,0-7 0,0 9 73,-1-1 1,0 0-1,0 1 1,0-1-1,0 1 1,-1-1-1,0 0 1,0 1-1,0-1 1,0 1-1,-1 0 1,0-1-1,0 1 1,0 0-1,-5-7 1,3 8-2,1 0 1,-1 0-1,1 0 1,-1 1-1,0-1 1,0 1-1,0 0 1,0 0-1,0 0 1,-1 1-1,1 0 1,-1-1-1,1 1 1,-1 1-1,1-1 0,-9 0 1,10 1-17,1 0 0,-1-1 0,0 1 0,1 0 1,-1 0-1,0 1 0,1-1 0,-1 0 0,0 1 0,1-1 0,-1 1 0,1 0 1,-1 0-1,1 0 0,-1 0 0,1 1 0,0-1 0,0 0 0,0 1 1,-3 1-1,3 1 12,0-1 1,0 0 0,1 1 0,-1-1-1,1 1 1,0-1 0,0 1 0,0-1 0,0 1-1,0 0 1,1 0 0,0-1 0,0 6-1,-1-1 70,1 0 0,0 0 0,1 0 0,0 0-1,0 0 1,0 0 0,1 0 0,1 0 0,-1 0 0,1 0-1,1-1 1,-1 0 0,1 0 0,1 0 0,-1 0-1,1 0 1,1-1 0,-1 0 0,1 0 0,0 0-1,0-1 1,1 0 0,11 7 0,-6-4-35,0 0 0,1-1 0,0-1 0,25 9 1,-29-13-763,0 0 0,0 0 0,0 0 1,0-1-1,10 0 0,-10-1-2948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10805,'0'0'5117,"19"-2"-4882,385-21 448,-400 23-2626,-14 0-780,-21 0-1767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9284,'0'0'1753,"3"18"-953,27 190 2255,13 79 1023,-28-211-3341,41 125 0,-53-192-815,-2-6-3,0 1-1,0-1 0,0 1 0,0-1 0,1 1 0,-1-1 0,1 0 1,0 0-1,0 0 0,0 0 0,1 0 0,3 3 0,-6-13-2370,-2-9 1543,-1 0 0,0 0-1,-2 1 1,0-1 0,0 1-1,-11-18 1,-3-13-326,-25-89-3705,11-6 3732,12-1 3618,13 0 3507,8 140-5796,0 0 0,1 0 0,-1 1 0,0-1-1,0 0 1,1 1 0,-1-1 0,1 0 0,0 1 0,-1-1 0,1 1-1,0-1 1,0 1 0,0-1 0,0 1 0,0 0 0,0-1 0,1 1-1,-1 0 1,0 0 0,2-1 0,1 0 20,0-1-1,0 2 1,0-1 0,0 0 0,0 1-1,1-1 1,-1 1 0,6 0 0,3-1 165,1 1 0,-1 1 0,1 0 0,23 4 0,-29-2-260,-1 0 0,0 1 0,1 0 0,-1 0 0,0 1 0,0 0 1,-1 0-1,1 1 0,-1 0 0,0 0 0,0 0 0,-1 1 0,0 0 0,0 0 0,0 0 0,0 1 0,-1-1 0,0 1 0,-1 0 0,0 0 0,0 1 1,0-1-1,2 12 0,-2-10-24,0 1 0,-1 0 1,0 0-1,0 0 0,-2 1 1,1-1-1,-1 0 0,0 0 1,-1 1-1,0-1 0,-1 0 0,0 0 1,-1 0-1,0-1 0,0 1 1,-1 0-1,-9 15 0,2-12-62,0 0 0,0-1 0,-2 0 0,1-1 0,-2 0 0,1-1 0,-1-1 0,-1 0 0,0-1 0,0 0 0,0-1 0,-1-1 0,0-1 0,0 0 0,-1-1 0,1-1 0,-18 2 0,33-5 28,0 0-1,0 0 1,0 0-1,0-1 1,1 1-1,-1 0 1,0 0-1,0 0 1,0-1-1,0 1 1,0-1-1,1 1 1,-1-1 0,0 1-1,0-1 1,1 1-1,-1-1 1,0 1-1,1-1 1,-1 0-1,1 1 1,-1-1-1,1 0 1,-1 0-1,1 0 1,-1 1-1,1-1 1,0 0 0,-1 0-1,1 0 1,0 0-1,0 0 1,-1 1-1,1-1 1,0 0-1,0 0 1,0 0-1,0 0 1,0 0-1,1 0 1,-1 0-1,0 0 1,0 1-1,1-1 1,-1-1 0,1-3-69,1 1 1,-1 0 0,1-1 0,-1 1 0,1 0 0,0 0 0,1 0 0,3-4 0,-1 2 73,0 1 1,0 0-1,1 0 0,0 0 1,0 1-1,0 0 0,1 0 0,-1 0 1,1 1-1,0 0 0,0 1 0,0-1 1,0 1-1,11-1 0,-12 2 85,0 1 0,0-1 0,-1 1 0,1 0 1,0 1-1,0 0 0,0 0 0,-1 0 0,1 0 0,-1 1 0,1 0 0,-1 0 0,1 0 0,-1 1 0,0 0 0,0 0 0,0 0 0,8 8 0,6 9 733,31 44 0,-38-46-652,1-1 1,1-1 0,0 0-1,27 22 1,-24-30-1091,-6-6-1676,-2-21-11826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68 106 12550,'0'0'1699,"19"5"-560,12 3-664,0-2 0,1 0 0,47 1 0,-69-7-460,-1 0 65,0 0 0,0 0 1,0-1-1,-1 0 0,17-4 1,-23 4-58,-1 1 0,1-1 0,-1 1 1,0-1-1,1 0 0,-1 0 1,0 0-1,0 0 0,0 0 0,0 0 1,0 0-1,0 0 0,0 0 0,0 0 1,0-1-1,0 1 0,-1 0 1,1-1-1,0 1 0,-1 0 0,1-1 1,-1 1-1,0-1 0,1 1 0,-1-1 1,0 1-1,0-1 0,0 1 1,0-1-1,0 1 0,0 0 0,0-1 1,-1 1-1,1-1 0,0 1 0,-1-1 1,1 1-1,-1 0 0,0-1 1,1 1-1,-1 0 0,0-1 0,-1-1 1,-1-1-6,-1-1 0,1 1 0,-1 0 0,1 0 0,-1 1 0,0-1 1,-1 1-1,1-1 0,-1 1 0,1 1 0,-1-1 0,0 1 0,0-1 1,0 1-1,-6-1 0,-5-2-30,0 1 0,0 0 0,-29-2 0,33 5 15,0 0 0,-1 1 0,1 0-1,0 1 1,0 1 0,0 0-1,0 1 1,-23 7 0,31-8-22,1-1 0,-1 1 0,1 0 1,0 1-1,0-1 0,0 0 0,0 1 1,0 0-1,0 0 0,1 0 0,-1 0 1,1 0-1,0 0 0,0 0 0,0 1 0,0-1 1,0 1-1,1 0 0,0-1 0,0 1 1,0 0-1,0 0 0,0 0 0,1 0 1,0 0-1,0 0 0,0-1 0,0 1 0,1 0 1,-1 0-1,3 7 0,-3-9-269,1 0 0,0 0 0,0 0 0,0 1 0,0-1 0,0 0 0,0 0 0,0-1 0,1 1 0,-1 0 0,1 0 0,-1-1 0,1 1 0,0-1 0,-1 1 0,1-1 0,0 0 0,0 1 0,0-1 0,0 0 0,0-1 0,1 1 0,3 1 0,29 6-8250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10597,'0'0'5381,"2"12"-5013,13 64 632,4-2-1,28 74 1,-46-148-988,-1 1 1,1 0-1,-1 0 1,0 0-1,0 0 1,1-1-1,-1 1 1,0 0-1,0 0 1,0 0-1,0 0 1,0 0-1,0 0 1,0-1-1,0 1 1,0 0-1,0 0 0,-1 0 1,1 0-1,0 0 1,-1-1-1,1 1 1,0 0-1,-1 0 1,1 0-1,-1-1 1,1 1-1,-1 0 1,-1 0-1,0 0-3,0 0-1,0 0 0,1 0 1,-2-1-1,1 1 0,0-1 1,0 1-1,0-1 0,0 0 1,0 0-1,0 0 0,-4-1 1,-12-1-81,0-1-1,-27-9 1,25 7-39,-9 0 48,1 2 0,-1 1 0,-30 1 0,48 1 80,10 0-15,0 0 0,0 0 0,0 0 1,0 0-1,0 1 0,0-1 0,0 0 0,1 0 1,-1 1-1,0-1 0,0 1 0,0-1 0,0 1 0,1-1 1,-1 1-1,0-1 0,0 1 0,1 0 0,-1-1 1,0 1-1,1 0 0,-1-1 0,1 1 0,-1 0 1,1 0-1,-1 0 0,1 1 0,-4 31 124,5-27-116,0 0 1,0 0 0,0 0-1,1 0 1,0 0 0,0 0-1,0-1 1,6 11 0,3-5-9,0 0 1,0 0 0,1-1 0,1-1-1,-1 0 1,2 0 0,-1-2-1,1 0 1,0 0 0,1-1 0,-1-1-1,27 6 1,-1-2 50,0-3 0,0-1 1,68 0-1,-95-5-25,0-1 0,-1 0-1,1-1 1,-1-1 0,1 0 0,-1 0 0,0-1 0,0-1 0,0 0 0,13-8 0,-20 11-4,0-2 0,-1 1 1,1 0-1,-1-1 0,1 0 1,-1 0-1,-1 0 0,1 0 1,0-1-1,-1 0 0,0 0 1,0 1-1,0-2 0,-1 1 1,0 0-1,0 0 0,0-1 1,-1 1-1,1-1 0,-1 0 0,-1 1 1,1-1-1,-1 0 0,0-9 1,-1 12-28,0 0 0,0 1 1,0-1-1,0 0 0,0 0 0,-1 0 0,1 1 1,-1-1-1,1 1 0,-1-1 0,0 1 1,0-1-1,0 1 0,-1 0 0,1 0 1,0 0-1,-1 1 0,0-1 0,1 0 1,-1 1-1,0 0 0,1-1 0,-1 1 1,-6-1-1,-2-1 5,0 0-1,-1 0 1,1 1 0,-1 1-1,-15 0 1,24 1 5,1 0 1,-1 1-1,1 0 0,-1 0 1,1-1-1,0 1 0,-1 1 0,1-1 1,0 0-1,-1 1 0,1-1 1,0 1-1,0-1 0,0 1 0,1 0 1,-1 0-1,0 0 0,1 0 1,-1 0-1,1 0 0,0 1 1,-1-1-1,1 0 0,0 1 0,1-1 1,-1 1-1,0-1 0,1 1 1,-1 4-1,0-2 20,0 0 0,0 1-1,0-1 1,1 1 0,0-1 0,0 1 0,1-1 0,-1 1 0,1-1-1,0 0 1,1 1 0,-1-1 0,1 0 0,3 5 0,0-2-2,1-1-1,1 0 1,-1 0 0,1-1 0,0 0 0,1 0-1,-1 0 1,1-1 0,0 0 0,15 6 0,15 5 35,42 12 0,-62-22-74,-8-3-368,24 7 572,-23-1-5678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5987,'0'0'128,"-6"136"1136,6-54-591,2 2 783,15-5 17,-2-8-1009,0-11-96,-4-13-368,0-11 16,-1-13-112,-3-8-144,-3-11-1248,-4-16-6548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7171,'0'0'4421,"20"-7"-4168,68-20-114,-81 25-114,0 0 0,0 1 0,-1 0-1,1 0 1,0 1 0,0 0 0,0 0 0,0 0-1,13 3 1,-17-2-2,0 0 0,0 0-1,0 0 1,0 1 0,0-1 0,0 1 0,0 0-1,-1 0 1,1 0 0,0 0 0,-1 0-1,0 1 1,1-1 0,-1 1 0,2 2-1,0 5 104,0-1-1,0 1 0,-1 0 0,0 0 1,-1 0-1,0 0 0,0 0 1,-1 1-1,-1-1 0,0 12 0,1 145 932,-1-166-1053,0 0 1,0 0-1,0 0 1,0 0 0,0 0-1,1 0 1,-1 0-1,0 0 1,1 0-1,-1 0 1,1 0-1,-1 0 1,1-1-1,0 1 1,-1 0-1,1 0 1,0 0 0,-1-1-1,1 1 1,0 0-1,0-1 1,0 1-1,0-1 1,-1 1-1,3 0 1,31 6 196,-22-7-145,-1 0 0,1-1 1,-1-1-1,14-3 0,-14 2 7,0-1 1,0-1-1,0 0 0,0 0 1,-1-1-1,18-13 0,-23 15-238,0-1 1,0 1-1,0-1 0,-1 0 1,0 0-1,4-6 0,-6 7-254,0 0-1,-1 1 1,1-1 0,-1 0-1,1 0 1,-1 0-1,0 0 1,-1 0-1,1 0 1,0-6-1,-1-17-3134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 11541,'0'0'1657,"19"-14"-838,-4 2-593,-8 6-141,0-1 1,1 2-1,0-1 1,0 1-1,1 0 0,-1 1 1,1 0-1,0 1 1,0-1-1,0 2 1,0-1-1,1 1 1,-1 1-1,13-2 0,1 3 69,1 0 0,-1 2 0,0 1 0,-1 0 0,37 11 0,-54-13-148,1 1-1,-1-1 1,0 1 0,0 1 0,-1-1-1,1 1 1,0-1 0,-1 1 0,0 0-1,0 1 1,0-1 0,0 1 0,0 0-1,0 0 1,-1 0 0,0 0 0,0 1-1,0-1 1,-1 1 0,1 0 0,-1 0-1,0 0 1,-1 0 0,1 0 0,-1 0 0,0 0-1,0 1 1,0-1 0,-1 0 0,0 7-1,-1-7-3,0 0 0,0 0-1,-1 0 1,0 0 0,1 0-1,-2 0 1,1-1 0,0 1-1,-1-1 1,0 0 0,0 1-1,-1-1 1,1-1 0,-1 1-1,1 0 1,-1-1 0,0 0-1,-1 0 1,1 0 0,-6 3-1,-10 5 42,-1-1-1,0 0 1,-26 7 0,18-7-38,-1-2 0,0-2 0,-1 0 0,0-2-1,1-1 1,-33-2 0,61-1-35,0 0 0,1 0 0,-1 0 0,0 0 0,0 0 0,1 0 0,-1-1 0,0 1 0,1-1 0,-1 1 0,1-1 0,-1 0 0,1 1-1,-1-1 1,1 0 0,-1 0 0,1 0 0,0 0 0,-1 0 0,1-1 0,0 1 0,0 0 0,0-1 0,0 1 0,0 0 0,0-1 0,0 1 0,1-1-1,-1 1 1,0-1 0,1 0 0,-1-2 0,1 0-320,-1 1-1,1-1 1,1 0 0,-1 0-1,0 0 1,1 0-1,0 1 1,0-1 0,0 0-1,0 0 1,1 1-1,0-1 1,-1 1 0,3-4-1,29-33-7690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12598,'0'0'2942,"-1"3"-2368,0 3-586,1 1-1,0 0 1,0 0 0,0 0 0,1 0-1,0 0 1,0 0 0,1 0-1,0-1 1,3 8 0,4 18 19,-2 6-2,2-1 0,1 0-1,2 0 1,24 48 0,-33-76-2,2-1-1,-1 0 0,1 0 1,1-1-1,-1 1 1,1-1-1,0 0 1,1-1-1,0 1 1,0-1-1,0-1 1,1 1-1,0-1 0,0-1 1,0 1-1,0-2 1,1 1-1,0-1 1,-1 0-1,1-1 1,0 0-1,0 0 0,1-1 1,11 1-1,-17-2 3,-1 0 0,1 0 0,-1-1 0,1 1 0,-1-1 0,1 1 0,-1-1 0,1 0 0,-1 0 0,1-1 0,-1 1 0,0-1 0,0 0 0,0 0 0,0 0-1,0 0 1,0 0 0,-1 0 0,1-1 0,-1 0 0,1 1 0,-1-1 0,0 0 0,0 0 0,0 0 0,-1 0 0,1 0 0,-1-1 0,1 1 0,-1-1 0,0 1 0,0 0-1,0-5 1,12-68 17,-12 76-14,-1-1-1,0 1 1,0 0 0,0 0-1,1 0 1,-1-1 0,0 1 0,0 0-1,0 0 1,1 0 0,-1 0 0,0 0-1,1 0 1,-1-1 0,0 1 0,0 0-1,1 0 1,-1 0 0,0 0 0,0 0-1,1 0 1,-1 0 0,0 0 0,1 0-1,-1 0 1,0 0 0,0 1-1,1-1 1,-1 0 0,0 0 0,0 0-1,1 0 1,-1 0 0,0 0 0,0 1-1,1-1 1,-1 0 0,0 0 0,0 0-1,0 0 1,1 1 0,-1-1 0,0 0-1,0 0 1,0 1 0,0-1 0,0 0-1,0 0 1,1 1 0,-1-1 0,0 0-1,0 1 1,13 16-122,-11-15 159,4 4-29,0 0 0,1-1 0,0 0 0,0 0 0,0 0 0,0-1 0,1 0 0,-1-1-1,1 0 1,0 0 0,0 0 0,0-1 0,1-1 0,9 2 0,8 0 21,0-1 0,1-2 0,31-2 0,2-12-27,-51 11-24,1 0 0,0 0 1,0 1-1,0 1 1,13-1-1,30 3 5,-26 1 187,1-2-1,32-4 0,-59 4-135,-1-1 0,1 1 1,0-1-1,0 1 0,-1-1 0,1 0 0,0 1 1,-1-1-1,1 0 0,0 1 0,-1-1 0,1 0 1,-1 0-1,1 1 0,-1-1 0,0 0 0,1 0 1,-1 0-1,0 0 0,1 0 0,-1 1 0,0-1 1,0 0-1,0 0 0,0 0 0,0 0 0,0 0 1,0-1-1,-5-29 393,1 25-421,0-1 0,0 1-1,-1 0 1,0 1-1,0-1 1,-1 1 0,1 0-1,-1 1 1,0-1 0,0 1-1,-1 0 1,-7-3-1,-11-6-109,-48-16-1,60 24 92,1 1-1,-1 1 0,0 0 0,0 1 0,0 0 0,-1 1 0,-18 1 1,29 0 0,0 0 1,-1 1 0,1-1 0,0 1 0,-1 0 0,1 0 0,0 0 0,0 0 0,0 1 0,0-1 0,0 1 0,0 0 0,0 0-1,0 0 1,1 0 0,-1 0 0,1 1 0,-1-1 0,1 1 0,0-1 0,0 1 0,0 0 0,1 0 0,-1 0 0,1 0 0,-1 0-1,1 0 1,0 0 0,0 1 0,0-1 0,1 0 0,-1 6 0,0-4-30,0 0 0,1 0 1,-1 0-1,1 0 0,0 0 0,1-1 0,-1 1 1,1 0-1,0 0 0,0 0 0,1-1 0,-1 1 1,1 0-1,0-1 0,0 0 0,0 1 0,1-1 1,0 0-1,0 0 0,0 0 0,0-1 1,0 1-1,1-1 0,0 0 0,0 1 0,-1-2 1,2 1-1,-1 0 0,0-1 0,0 0 0,1 0 1,0 0-1,-1-1 0,1 1 0,5 0 0,5 2-805,-1-1-1,0-1 0,1 0 0,-1-1 0,1 0 1,-1-1-1,1-1 0,15-3 0,15-10-4869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5843,'0'0'10319,"0"19"-8828,-1 6-1421,1-1 0,1 0 0,1 1 0,10 41 0,1-16-1032,3-1-1,43 92 1,-58-139 742,-1 0-1,2 0 0,-1 0 0,0 0 1,0 0-1,1 0 0,-1-1 0,1 1 1,-1 0-1,1-1 0,0 0 0,-1 1 1,1-1-1,0 0 0,0 0 1,3 1-1,-4-1 88,0-1 0,1 0-1,-1 0 1,1 0 0,-1 0 0,1 0 0,-1 0 0,1 0 0,-1-1 0,0 1 0,1 0 0,-1-1-1,0 1 1,1-1 0,-1 0 0,0 1 0,1-1 0,-1 0 0,1-1 0,6-6-306,0 0 1,0 0-1,-1-1 0,0 0 1,7-14-1,7-7 182,-17 25 86,28-27 3754,-31 32-3448,0-1-1,-1 0 1,1 1 0,0-1-1,-1 1 1,1-1-1,0 1 1,0-1-1,0 1 1,0 0 0,0-1-1,-1 1 1,1 0-1,0 0 1,0 0-1,0-1 1,0 1 0,0 0-1,0 0 1,0 0-1,0 1 1,0-1-1,0 0 1,0 0 0,-1 0-1,1 1 1,0-1-1,0 0 1,0 1-1,0-1 1,0 1 0,-1-1-1,1 1 1,0 0-1,0-1 1,-1 1-1,1-1 1,-1 1 0,1 0-1,0 1 1,6 8-19,0-1-1,1 0 1,0 0 0,1 0 0,-1-1 0,1 0-1,1-1 1,0 0 0,0-1 0,0 0 0,1 0-1,0-1 1,0 0 0,22 5 0,-6-4 54,0-1-1,1-1 1,-1-2 0,1 0 0,39-4 0,-65 2-127,1-1 0,-1 1 0,0 0 0,1 0 0,-1-1 1,1 0-1,-1 1 0,0-1 0,1 0 0,-1 0 0,0 0 0,0 0 1,0-1-1,0 1 0,0-1 0,0 1 0,0-1 0,0 0 0,-1 1 1,1-1-1,0 0 0,-1 0 0,0 0 0,1 0 0,-1-1 1,0 1-1,0 0 0,0 0 0,-1-1 0,2-2 0,-2 1-19,1 1-1,-1-1 1,0 1 0,0-1-1,-1 1 1,1-1-1,-1 1 1,1 0-1,-1-1 1,0 1 0,0 0-1,-1-1 1,1 1-1,-1 0 1,1 0 0,-1 0-1,0 0 1,0 1-1,0-1 1,-5-4 0,-2-1-35,-2 0 0,1 0 0,-1 1 0,0 0 0,0 1 0,-1 0 1,0 1-1,0 1 0,0 0 0,0 0 0,-1 1 0,0 1 1,1 0-1,-1 0 0,-15 1 0,24 2 27,1-1-1,-1 1 1,0 0 0,1 0-1,-1 0 1,0 0-1,1 1 1,-1-1 0,1 1-1,0 0 1,0 0 0,-1 0-1,1 1 1,1-1-1,-1 1 1,0-1 0,1 1-1,-1 0 1,1 0-1,-4 7 1,3-6-249,0 1 1,1-1-1,0 1 1,0 0-1,0 0 0,0 0 1,1 0-1,0 0 0,0 0 1,0 0-1,1 1 1,0-1-1,0 0 0,1 10 1,4-5-3874,4-9-2166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15127,'0'0'4562,"123"0"-4658,-52 0-448,2 0-1905,-1 0-1345,-5-2-3249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 1409,'0'0'12419,"-20"-2"-12334,-68-3-18,79 5-34,0 1-1,0 0 1,0 0 0,0 1 0,0 0 0,0 1 0,1 0-1,-1 0 1,1 1 0,0 0 0,0 0 0,0 1 0,-13 11-1,17-14 17,1 0 0,0 1-1,1-1 1,-1 1-1,0 0 1,1 0 0,-1 0-1,1 0 1,0 1-1,0-1 1,1 0-1,-1 1 1,0 0 0,1-1-1,0 1 1,0 0-1,0-1 1,1 1-1,-1 0 1,1 0 0,0 0-1,0 0 1,0 0-1,0-1 1,1 1 0,0 0-1,-1 0 1,1 0-1,1-1 1,-1 1-1,3 4 1,0-2-13,1 0 0,-1-1-1,1 1 1,1-1 0,-1-1 0,1 1 0,0-1 0,0 0-1,0 0 1,0 0 0,1-1 0,0 0 0,-1 0 0,1-1-1,13 3 1,13 2 75,67 7 0,-93-13-92,5 0-24,30 6 92,-42-6-92,0-1 0,1 0-1,-1 1 1,0-1-1,0 0 1,0 1 0,0-1-1,0 0 1,0 1-1,0-1 1,0 0 0,0 1-1,0-1 1,-1 0-1,1 1 1,0-1 0,0 0-1,0 1 1,0-1 0,0 0-1,-1 0 1,1 1-1,0-1 1,0 0 0,0 1-1,-1-1 1,1 0-1,0 0 1,-1 0 0,1 1-1,0-1 1,0 0-1,-1 0 1,1 0 0,0 0-1,-1 1 1,1-1-1,0 0 1,-1 0 0,1 0-1,0 0 1,-1 0-1,1 0 1,0 0 0,-1 0-1,-54 20-309,29-13 276,1 2 0,0 1 0,1 0 0,0 2 0,1 1 0,0 1-1,1 1 1,-20 18 0,39-31 105,0 1 0,0 0 0,0 0-1,1 0 1,-1 0 0,1 0 0,0 1-1,0-1 1,0 1 0,0 0 0,1-1-1,-1 1 1,1 0 0,0 0 0,0 0-1,1 0 1,-1 0 0,1 0 0,0 0 0,0 0-1,0 0 1,0 0 0,1 0 0,1 4-1,0-4-5,0 1 0,0 0-1,0-1 1,1 0 0,0 0-1,0 0 1,0 0-1,1 0 1,-1 0 0,1-1-1,0 0 1,0 0 0,0 0-1,0 0 1,1 0 0,-1-1-1,1 0 1,6 3 0,10 2 116,1-1 0,-1 0 0,1-2 0,39 4 0,93-6 296,-96-2-210,-57 0-265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3 325 10997,'0'0'1609,"0"5"-1017,1 3 332,0-14-319,1-32-71,2-59-164,-5 74 56,-1 0 0,-6-30 0,11 74 747,-2-8-1180,1 0 0,0 0-1,1 0 1,5 16 0,-2-15 25,1 0 0,0 0 1,1 0-1,1-1 0,0-1 1,14 16-1,-19-23-16,1-1 0,0 1-1,0-1 1,1 0 0,-1 0 0,1 0 0,0-1 0,0 0 0,0 0 0,0-1-1,0 1 1,1-1 0,-1-1 0,1 1 0,0-1 0,11 0 0,-15-2-4,0 1 0,-1-1 0,1-1 1,-1 1-1,0 0 0,1-1 0,-1 1 0,0-1 1,0 1-1,1-1 0,-2 0 0,1 0 1,0 0-1,0 0 0,0-1 0,-1 1 1,0 0-1,1-1 0,1-4 0,25-55-427,-27 57 373,14-51-843,-14 45 841,2 0 0,-1 1 1,1 0-1,1-1 0,5-10 1,0 35 729,1 11-653,1 0 0,0-1 0,2 0 0,1-1 0,33 42 0,-38-56-13,0 0 1,0-1-1,1 1 0,0-2 1,0 1-1,0-2 1,1 1-1,0-2 0,1 1 1,-1-1-1,1-1 0,0 0 1,0-1-1,1 0 1,14 1-1,-11-2 7,-1-1-1,1-1 1,0 0 0,-1-1 0,1 0-1,-1-2 1,0 1 0,28-10 0,-38 10 3,1 0 0,-1-1 0,0 0 1,0 1-1,0-2 0,0 1 1,-1 0-1,1-1 0,-1 0 1,0 0-1,0-1 0,0 1 1,0-1-1,-1 1 0,0-1 0,0 0 1,0-1-1,-1 1 0,1 0 1,-1-1-1,-1 1 0,1-1 1,-1 0-1,0 1 0,0-1 1,0-9-1,-1 7 62,0-1 1,0 1-1,-1-1 0,0 1 1,-1-1-1,0 1 1,0 0-1,-1 0 0,-3-9 1,4 14-23,1 0 0,-1 0 0,0 0 0,0 0 0,0 0 0,-1 0 0,1 1 0,0-1 0,-1 1 0,0 0 0,0 0 0,0 0 0,0 0 0,0 0 0,0 1 0,0-1 0,0 1 1,-1 0-1,1 0 0,0 0 0,-1 0 0,1 0 0,-1 1 0,1 0 0,-4 0 0,5 0-56,0 1 1,0-1-1,0 1 1,0 0-1,0 0 0,0-1 1,1 1-1,-1 1 1,0-1-1,1 0 1,-1 0-1,1 1 0,-1-1 1,1 1-1,-1-1 1,1 1-1,0-1 1,0 1-1,0 0 0,0 0 1,0-1-1,0 1 1,1 0-1,-1 0 0,0 3 1,-11 54-159,10-50 143,2 0-1,-1 0 1,1 0-1,0 0 1,1 0 0,0 0-1,1-1 1,0 1-1,0 0 1,0-1-1,1 1 1,1-1-1,-1 0 1,1 0 0,1 0-1,0-1 1,0 1-1,0-1 1,1 0-1,0-1 1,0 1 0,0-1-1,1-1 1,0 1-1,0-1 1,1 0-1,15 7 1,-11-6-181,0-1 0,1 0 0,0-1 0,0 0 0,0-1 0,0 0 0,0-1-1,1-1 1,-1 0 0,1-1 0,-1 0 0,1-1 0,-1-1 0,1 0 0,21-6 0,-26 4 58,1 1-1,-1-1 1,1-1 0,-1 0-1,-1 0 1,1-1-1,-1 0 1,0-1 0,0 1-1,0-2 1,-1 1 0,-1-1-1,1 0 1,-1 0-1,0-1 1,-1 1 0,0-1-1,-1-1 1,1 1 0,4-20-1,-2-3 548,-2 0-1,-1-1 1,-2 0 0,-1 1-1,-5-53 1,-14 22 3862,18 108-4321,-1-19 43,1-1 0,1 1-1,6 31 1,-5-48-6,0 0 0,1 0 0,0 0 0,1-1 0,0 1 0,0-1 0,1 0 0,0 0 0,0 0 0,1-1 0,0 0 0,12 11 0,-10-11-253,1-1-1,0 0 0,0 0 1,0 0-1,1-1 1,0-1-1,0 0 0,0 0 1,21 4-1,-26-6-152,1-1 1,-1 0-1,1-1 0,-1 1 0,1-1 0,-1 0 1,1 0-1,-1-1 0,1 0 0,-1 0 0,1 0 0,-1 0 1,0-1-1,0 0 0,0 0 0,0-1 0,0 1 0,0-1 1,0 0-1,7-6 0,13-23-5696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9668,'0'0'8076,"-4"17"-7940,-2 7-79,2 1-1,0-1 1,0 35 0,4-48-48,0-1 1,1 1 0,0 0-1,1-1 1,0 1 0,1-1-1,0 1 1,0-1 0,1 0-1,0-1 1,1 1 0,8 12-1,-6-14-8,-1 1-1,2-1 1,-1 0-1,1-1 0,1 0 1,-1 0-1,1-1 1,0 0-1,0 0 0,1-1 1,0-1-1,13 6 1,-8-6 12,1 0 0,-1-1 1,0 0-1,1-2 0,0 0 1,-1 0-1,31-4 0,-39 2-9,0-1 0,0 0-1,0 0 1,0-1 0,0 0-1,0 0 1,-1 0 0,0-1-1,0 0 1,0 0 0,0-1-1,0 1 1,-1-1 0,0-1-1,6-7 1,-7 9 2,-1 0 1,-1 0 0,1 0-1,0 0 1,-1 0 0,0-1-1,0 1 1,0-1-1,-1 1 1,1-1 0,-1 0-1,0 0 1,-1 1 0,1-1-1,-1 0 1,0 0-1,0 0 1,0 0 0,-1 0-1,1 0 1,-1 1 0,-1-1-1,1 0 1,-3-5 0,1 5 55,-1 1 1,1-1 0,-1 1-1,0 0 1,-1 0 0,1 1-1,-1-1 1,1 1 0,-1 0-1,0 0 1,0 0 0,-1 1 0,1 0-1,0 0 1,-1 0 0,1 1-1,-1 0 1,0 0 0,1 0-1,-1 0 1,-9 1 0,14 1-60,0 0 0,0-1 0,-1 1 0,1 0 0,0 0 1,0 0-1,0 0 0,0 0 0,0 0 0,0 0 0,0 0 0,0 0 0,0 0 1,0 1-1,1-1 0,-1 0 0,1 1 0,-1-1 0,1 0 0,-1 1 1,1-1-1,0 0 0,-1 1 0,1-1 0,0 1 0,0-1 0,0 3 0,0 44-32,2-41 21,0 1 0,0-1 0,1 0 0,-1 0-1,2 0 1,-1-1 0,1 1 0,0-1 0,0 0-1,1 0 1,-1 0 0,2 0 0,-1-1-1,0 0 1,1 0 0,0 0 0,13 7 0,-2-2-120,0 0 1,1 0-1,0-2 1,0 0-1,35 9 1,-40-14-62,-1 0 1,1-1-1,0-1 0,0 0 1,0 0-1,19-3 0,-29 2 179,0 0 0,0-1 0,0 1 0,-1-1 0,1 0 0,0 0 0,0 0 0,-1 0 0,1 0 0,0-1 0,-1 1 0,1-1 0,-1 0 0,0 1 0,0-1 0,0 0 0,1 0 0,-2-1 0,1 1 0,0 0 0,0-1-1,-1 1 1,1-1 0,-1 1 0,0-1 0,0 0 0,0 1 0,0-1 0,0 0 0,-1 0 0,1 0 0,-1 0 0,0-4 0,0 1 20,0 0 0,-1-1 0,1 1 0,-1 0-1,-1-1 1,1 1 0,-1 0 0,-3-7 0,4 11 80,0 0 0,0 0 0,0 0 0,0 0 0,0 0 0,-1 0 0,1 0 0,-1 0 0,1 0 0,-1 1 0,0-1-1,1 1 1,-1-1 0,0 1 0,0 0 0,0-1 0,0 1 0,0 0 0,-1 0 0,1 1 0,0-1 0,0 0 0,-1 1 0,1-1 0,-3 1 0,6 26-205,2-19 89,1-1 0,-1 0 0,1 0 0,0-1 0,0 1 0,1-1 0,-1 1 0,1-1-1,0-1 1,1 1 0,-1-1 0,1 0 0,0 0 0,0-1 0,8 4 0,-3-2-177,1 0 1,-1-1-1,1 0 0,-1-1 1,1-1-1,0 0 0,0 0 1,13 0-1,-24-3 180,1 1 0,-1 0 0,0 0-1,0 0 1,0-1 0,1 1 0,-1-1 0,0 1 0,0-1-1,0 1 1,0-1 0,0 1 0,0-1 0,0 0 0,0 0-1,0 0 1,0 1 0,0-1 0,-1 0 0,1 0 0,0 0 0,1-3-1,9-33-237,-10 30 295,0-1-1,-1 1 1,0-1 0,-1 1-1,1-1 1,-1 1 0,-1-1-1,-1-7 1,3 15 11,0 0 0,0-1-1,0 1 1,0 0 0,0 0-1,0-1 1,0 1 0,0 0 0,0 0-1,0 0 1,0-1 0,0 1-1,0 0 1,0 0 0,0-1 0,0 1-1,0 0 1,-1 0 0,1 0-1,0-1 1,0 1 0,0 0 0,0 0-1,0 0 1,0-1 0,-1 1-1,1 0 1,0 0 0,0 0 0,0 0-1,-1 0 1,1-1 0,0 1-1,0 0 1,0 0 0,-1 0 0,1 0-1,0 0 1,0 0 0,-1 0-1,1 0 1,0 0 0,0 0 0,0 0-1,-1 0 1,1 0 0,0 0-1,0 0 1,-1 0 0,1 0 0,0 0-1,0 0 1,0 0 0,-1 0-1,2 16 624,2-10-699,0 1 1,1-1-1,0 1 0,0-1 1,0-1-1,1 1 0,0 0 1,0-1-1,0 0 0,1 0 1,6 4-1,-3-2-547,1-1-1,0 0 0,0-1 1,0 0-1,0 0 0,17 4 1,11-2-4195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17592,'0'0'48,"0"23"72,2 30 143,2 1 1,12 58-1,11 8-1266,-27-120 948,1 0 0,-1 1 1,0-1-1,1 0 0,-1 1 1,0-1-1,1 0 0,-1 0 1,0 1-1,1-1 0,-1 0 1,1 0-1,-1 0 0,0 1 1,1-1-1,-1 0 0,1 0 1,-1 0-1,1 0 0,-1 0 1,0 0-1,1 0 0,-1 0 1,1 0-1,-1 0 0,1 0 1,-1 0-1,0 0 0,1 0 1,-1 0-1,1-1 0,-1 1 1,1 0-1,-1 0 0,0-1 1,1 1-1,-1 0 0,0 0 1,1-1-1,-1 1 0,0 0 1,1-1-1,-1 1 0,0 0 1,0-1-1,1 1 0,-1 0 1,0-1-1,0 0 0,29-27 106,-16 14-463,9-2 860,1 0 0,1 1 0,0 2 0,1 0 0,1 2 0,0 0 0,0 2 0,1 1 0,0 1 0,53-6 0,-62 13-4291,-36-1-3165,-16-3-128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16071,'0'0'48,"121"0"673,-43 0 719,17 0-399,10-1-881,-3-4 96,-6 1-256,-16 1-1008,-19-4-3683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16039,'17'-2'216,"-11"1"-121,41-5 334,48-14-1,-83 17-388,0 0 1,0-1-1,-1 0 0,0 0 0,0-2 0,0 1 0,0-1 0,-1-1 0,0 0 0,0 0 0,9-10 0,-17 14-25,1 0 0,-1-1-1,0 1 1,0 0 0,0-1-1,-1 1 1,1-1 0,-1 0-1,0 0 1,0 1 0,0-1 0,-1 0-1,1 0 1,-1 0 0,0 0-1,0 0 1,0 1 0,-1-1-1,1 0 1,-1 0 0,0 0 0,0 0-1,0 1 1,-3-7 0,0 3-5,1 1 0,-1 0 0,0 0 0,0 0 0,-1 1 0,0 0 0,1-1 0,-2 2 1,1-1-1,-1 0 0,0 1 0,-9-5 0,5 4-26,-1 1-1,1 0 1,-1 0 0,0 2 0,0-1-1,0 1 1,-1 1 0,1 0 0,0 0-1,-22 2 1,31 0 6,1-1 0,-1 0 0,1 1 0,-1-1 1,0 1-1,1 0 0,-1-1 0,1 1 0,-1 0 0,1 0 0,0 0 0,-1 0 0,1 0 0,0 0 0,0 0 0,0 0 0,-1 1 0,1-1 0,1 0 0,-1 1 1,0-1-1,0 1 0,0-1 0,1 1 0,-1-1 0,1 1 0,-1 0 0,1-1 0,0 1 0,-1 0 0,1-1 0,0 1 0,0 2 0,0 0-9,0-1-1,1 0 1,-1 1-1,0-1 0,1 1 1,0-1-1,0 0 1,0 0-1,0 1 1,0-1-1,1 0 1,-1 0-1,1 0 0,0 0 1,4 5-1,2-2 30,1 1 0,-1-1 0,1-1-1,0 0 1,1 0 0,0 0 0,-1-2-1,1 1 1,0-1 0,1 0 0,19 2-1,9-1 100,73-2 0,-71-3-134,-36 1 41,0 0 1,0 0-1,0 0 1,0-1-1,1 0 0,-2 0 1,1 0-1,0-1 1,0 0-1,0 0 1,4-2-1,-7 2-12,0 1-1,-1-1 0,1 1 1,0-1-1,-1 0 1,0 0-1,1 1 1,-1-1-1,0 0 1,0 0-1,0 0 0,0 0 1,0 0-1,-1-1 1,1 1-1,-1 0 1,1 0-1,-1 0 0,0-1 1,0 1-1,0 0 1,0 0-1,0-1 1,0 1-1,-1 0 0,1 0 1,-2-4-1,1 3-14,0 0 0,-1 0 0,0 0 0,1 0 0,-1 0 0,0 0 0,-1 0 0,1 1 0,0-1 0,-1 1 0,0 0 0,1-1 0,-1 1 0,0 0 0,0 1 0,0-1 0,0 0 0,-1 1 0,1 0 0,0 0 0,-1 0 0,1 0 0,-1 0 0,-6 0 0,12 30-173,0-24 175,1-1 0,-1 1 0,2-1 0,-1 1-1,0-1 1,1 0 0,0 0 0,0-1-1,0 1 1,0-1 0,0 0 0,1 0 0,-1 0-1,1-1 1,0 1 0,5 1 0,8 3-8,0-1 0,0 0 0,23 3 0,-26-6-232,1 0 0,0-2 0,-1 1 0,1-2 0,0 0 0,21-3 0,-33 2 208,-1 1 1,1-1-1,-1 0 0,0 0 0,1 0 1,-1-1-1,0 1 0,0-1 1,0 0-1,0 0 0,0 0 1,0 0-1,0 0 0,-1 0 1,1-1-1,-1 0 0,1 1 1,-1-1-1,0 0 0,0 0 0,0 0 1,-1 0-1,1 0 0,-1-1 1,0 1-1,0 0 0,0-1 1,0 1-1,0-1 0,-1 1 1,0-1-1,1 1 0,-2-6 0,1 5 248,0-29-442,0 33 362,0-1 0,0 0 0,0 0 0,0 0 0,0 0 0,-1 0 0,1 1 0,0-1 0,0 0-1,0 0 1,-1 0 0,1 0 0,0 1 0,-1-1 0,1 0 0,-1 0 0,1 1 0,-1-1 0,1 0 0,-1 1 0,0-1-1,1 0 1,-1 1 0,0-1 0,1 1 0,-1-1 0,0 1 0,-1-1 0,9 39-18,-3-30-306,2 0-1,-1 0 1,1-1 0,0 0-1,0 0 1,1 0-1,-1-1 1,2 0-1,-1 0 1,1-1 0,-1 0-1,2-1 1,9 5-1,36 14-3905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9:3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74 9220,'0'0'3124,"-5"-11"-2547,-18-37-161,21 47-374,-1-1 0,1 1 0,0-1 0,0 1-1,-1 0 1,1 0 0,0 0 0,-1 0 0,1 0 0,-1 0 0,1 1 0,-1-1 0,0 1 0,1 0 0,-1 0 0,0 0 0,1 0 0,-1 0 0,1 0 0,-1 1-1,0-1 1,1 1 0,-1 0 0,-2 1 0,-2 1-33,0 0 0,0 1 0,1-1 0,0 1 0,0 1 0,0-1 0,0 1 0,0 0 0,1 0 1,0 1-1,0-1 0,1 1 0,-1 0 0,-5 11 0,5-7 8,0 0 0,1 0 0,0 0 0,0 0 0,1 1 0,1-1 1,0 1-1,0 0 0,0 15 0,2-22-4,1 0 0,-1 0 1,1 0-1,0-1 0,1 1 0,-1 0 0,0-1 1,1 1-1,0-1 0,0 1 0,0-1 0,0 0 1,1 0-1,-1 0 0,1 0 0,0 0 1,0-1-1,0 1 0,0-1 0,0 0 0,0 0 1,1 0-1,-1 0 0,1 0 0,0-1 0,-1 1 1,5 0-1,14 4 51,0 0 0,0-1 0,32 3 0,-44-7-34,35 3 66,-23-2-65,0 0-1,0 1 1,0 1 0,29 10-1,-47-13-27,1 1-1,-1 0 1,1 0-1,-1 0 1,0 0-1,0 1 1,0 0-1,0 0 1,-1 0 0,1 0-1,-1 0 1,0 1-1,0 0 1,0-1-1,0 1 1,-1 0-1,1 1 1,-1-1-1,0 0 1,0 1-1,-1-1 1,1 1 0,-1-1-1,0 1 1,1 8-1,-2-3 43,-1 0 0,0 0 0,0 1 0,0-1 0,-2 0 0,1 0 0,-1-1 1,-1 1-1,0-1 0,0 1 0,0-1 0,-1 0 0,-1-1 0,0 1 0,0-1 0,0 0 0,-1-1 0,0 1 0,-1-1 0,0-1 0,0 1 0,0-2 0,-1 1 0,0-1 0,-18 8 0,27-13-23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7700,'0'0'8900,"8"18"-9287,38 80 268,65 156 261,-99-220-171,-1 0 1,-2 0 0,-1 1 0,-2 0-1,3 64 1,-9-98 16,0 0 0,0 0 0,0-1 0,0 1-1,-1-1 1,1 1 0,0 0 0,0-1 0,-1 1 0,1 0 0,-1-1 0,1 1 0,0-1-1,-1 1 1,1-1 0,-1 1 0,1-1 0,-1 1 0,1-1 0,-1 0 0,0 1 0,1-1-1,-1 0 1,0 1 0,1-1 0,-1 0 0,0 0 0,1 0 0,-1 1 0,0-1-1,1 0 1,-1 0 0,0 0 0,1 0 0,-1 0 0,0 0 0,1-1 0,-1 1 0,0 0-1,1 0 1,-1 0 0,0-1 0,1 1 0,-2 0 0,-32-15-9,27 9-26,0-1-1,1 1 0,-1-1 1,2 0-1,-1-1 0,1 0 0,0 0 1,0 0-1,1 0 0,0-1 1,0 1-1,1-1 0,1 0 0,-1 0 1,1 0-1,1 0 0,0-1 1,0 1-1,1-15 0,0 15 81,1 0 0,-1 0 1,2 1-1,-1-1 0,1 1 0,0-1 0,1 1 1,0 0-1,0 0 0,1 0 0,0 0 0,1 1 1,-1-1-1,1 1 0,1 0 0,-1 1 0,1-1 1,1 1-1,-1 0 0,1 1 0,7-6 0,2 4-26,1 0-1,0 1 0,0 1 1,0 0-1,1 1 0,-1 1 1,1 1-1,0 0 0,0 2 1,20 1-1,-16-1 241,0-1 0,0 0 1,0-1-1,0-2 0,40-11 0,-57 13-158,-1 0 1,0 0-1,0-1 0,0 1 0,0-1 1,0 0-1,0 0 0,-1 0 0,0 0 1,0-1-1,1 1 0,-2-1 0,1 0 1,0 0-1,-1 0 0,0 0 0,0 0 1,0-1-1,0 1 0,-1-1 0,0 1 1,0-1-1,0 1 0,0-1 0,-1 0 1,0 0-1,0 1 0,0-1 0,0 0 1,-1 1-1,0-1 0,-1-5 0,0 6-91,0 1-1,0-1 0,0 1 1,-1 0-1,1 0 0,-1 0 0,1 1 1,-1-1-1,0 0 0,0 1 1,0 0-1,-1 0 0,1 0 1,0 0-1,-1 0 0,1 1 1,-1-1-1,0 1 0,-4-1 0,-6-2-10,1 1 0,-1 0 0,-27-1 0,38 4 5,1 0 1,-1-1-1,1 1 0,-1 0 1,0 1-1,1-1 1,-1 0-1,1 1 0,-1-1 1,1 1-1,-1 0 1,1 0-1,-1 0 1,1 0-1,-1 0 0,1 0 1,0 1-1,0-1 1,0 1-1,0-1 1,-2 4-1,2-2-3,0 1-1,1 0 1,0 0 0,-1 0-1,2-1 1,-1 1 0,0 0-1,1 0 1,0 0 0,0 0-1,0 0 1,0 0 0,1 6-1,1-3-8,0-1 1,0 0-1,0 0 0,1 0 1,-1-1-1,1 1 0,1-1 1,-1 1-1,1-1 0,0 0 0,0 0 1,0-1-1,1 1 0,0-1 1,0 0-1,0 0 0,0-1 0,1 1 1,10 4-1,3 1-134,-1 0 1,1-2-1,0 0 1,1-1-1,20 4 1,-27-8 74,0 0 1,0 0-1,1-1 1,-1-1-1,0 0 1,1-1-1,-1 0 1,13-3-1,-22 3 109,0-1 0,0 1 1,0-1-1,0 1 0,-1-1 0,1 0 1,-1 0-1,1-1 0,-1 1 0,0-1 1,0 0-1,0 0 0,0 0 0,-1 0 0,1 0 1,-1 0-1,0-1 0,0 1 0,0-1 1,0 0-1,-1 1 0,1-1 0,-1 0 1,0 0-1,0 0 0,0 0 0,-1 0 1,1 0-1,-1-7 0,-2-48 433,0 37-133,3 32 467,-1-5-809,1 0 0,1 1-1,-1-1 1,1 0 0,0 1 0,0-1-1,0 0 1,1 0 0,0-1 0,0 1-1,0 0 1,0-1 0,1 0 0,0 0-1,0 0 1,0 0 0,0-1 0,1 1-1,-1-1 1,10 5 0,-4-3-6,0 0-1,1 0 1,-1-1 0,1-1-1,0 1 1,-1-2 0,1 0-1,1 0 1,15 0 0,-21-1-33,-1-1 0,1-1 1,-1 1-1,1-1 0,-1 0 0,1 0 0,-1 0 1,0-1-1,0 0 0,1 0 0,8-5 1,-11 4-2,0 1 1,-1-1 0,1 1 0,-1-1 0,0 0 0,1 0-1,-2 0 1,1 0 0,0-1 0,0 1 0,-1 0-1,0-1 1,0 1 0,0-1 0,0 1 0,0-1 0,-1 1-1,1-1 1,-1-5 0,-2-62-1376,1 43 4095,2 35-2633,0 1 1,0-1 0,1 0-1,-1 0 1,2 0-1,-1 0 1,1 0 0,0-1-1,1 1 1,-1-1 0,1 0-1,1 0 1,9 11 0,32 24-1198,-39-36 285,0-1 1,0 0-1,0-1 0,0 1 1,9 1-1,2-2-6775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4690,'0'0'13879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8644,'0'0'3564,"5"12"-3054,17 51 103,-14-35-228,2 1 1,1-2-1,1 1 0,22 36 1,-48-77-962,0 0 1,-1 1 0,0 1 0,0 0-1,-2 1 1,1 1 0,-28-11 0,21 9 554,-1 2 1,0 0 0,-1 2-1,1 0 1,-1 2 0,-1 1 0,1 1-1,-1 1 1,-25 1 0,48 2 97,-1-1 0,1 1 1,-1 0-1,1-1 0,0 2 1,0-1-1,-1 0 0,1 1 1,0-1-1,0 1 0,0 0 1,1 0-1,-1 0 0,0 0 0,1 1 1,-1-1-1,1 1 0,0-1 1,0 1-1,0 0 0,0 0 1,0 0-1,1 0 0,-1 0 1,1 0-1,0 0 0,0 1 1,0-1-1,0 0 0,1 1 0,-1-1 1,1 1-1,0-1 0,0 4 1,0 0-45,-1 0 0,2 0 0,-1 0 1,1-1-1,0 1 0,0 0 0,1-1 1,0 1-1,0-1 0,0 0 0,1 1 0,0-1 1,0 0-1,1-1 0,0 1 0,7 8 1,3-3-13,0-1 0,0-1 1,1 0-1,0-1 0,1 0 1,0-1-1,0-1 0,1-1 1,-1 0-1,1-1 0,23 2 0,25 1 544,107-3-1,-124-5 151,-32 1-406,-1 0-1,0-1 1,0-1 0,1-1-1,-1 0 1,0-1 0,-1-1-1,27-11 1,-36 13-252,0 0 1,0 0-1,0 0 1,-1 0-1,1-1 1,-1 1-1,0-1 1,0-1-1,0 1 1,-1 0-1,1-1 1,-1 0-1,0 0 1,0 0-1,-1 0 1,0 0-1,0 0 1,0-1-1,0 1 1,-1-1-1,0 0 1,0 1-1,0-1 1,-1 0-1,0 1 1,0-8-1,-1 10-86,0 1-1,-1-1 1,1 1-1,0-1 0,-1 1 1,1-1-1,-1 1 1,0 0-1,0 0 1,0 0-1,0 0 1,0 0-1,0 0 0,-1 0 1,1 1-1,0-1 1,-1 1-1,0 0 1,1-1-1,-1 1 0,0 0 1,1 1-1,-1-1 1,-5 0-1,7 3-65,0 0 0,0 0 0,0 1 0,1-1 0,-1 0 0,1 1 0,0-1 0,-1 0 0,1 1-1,0-1 1,0 0 0,1 4 0,-1-3 40,0 2 7,0 1 1,0-1-1,0 1 0,1-1 1,-1 0-1,1 1 0,1-1 1,-1 0-1,1 1 1,0-1-1,0 0 0,0 0 1,1 0-1,0-1 0,0 1 1,0-1-1,0 1 0,1-1 1,0 0-1,0 0 0,0-1 1,0 1-1,0-1 1,1 0-1,-1 0 0,1 0 1,10 3-1,-4 0-210,1-2 1,-1 0-1,1 0 1,0-1-1,0 0 0,0-1 1,0-1-1,22 1 1,-27-2 148,-1 0 1,0-1-1,1 0 0,-1 0 1,0 0-1,0-1 1,0 0-1,0 0 1,0 0-1,0-1 1,-1 0-1,1 0 1,-1 0-1,0-1 1,0 0-1,0 0 0,0 0 1,6-8-1,23-40-1667,-26 37 1348,1 1 0,1 0-1,13-14 1,-19 24 578,0 0 1,0 0-1,0 1 0,0 0 0,1 0 1,-1 0-1,1 0 0,0 1 1,0 0-1,0 0 0,0 0 0,0 1 1,1-1-1,5 0 0,0 1 290,0 0 0,0 0 0,0 1 1,0 1-1,0 0 0,0 0 0,0 1 0,0 1 0,0 0 0,-1 0 0,14 6 1,-19-6-373,0 0 1,-1 0 0,1 0 0,-1 0 0,0 0 0,0 1 0,0 0 0,0 0-1,-1 0 1,1 1 0,-1-1 0,0 1 0,0-1 0,-1 1 0,1 0 0,-1 0-1,-1 0 1,1 0 0,0 1 0,-1-1 0,0 0 0,-1 1 0,1-1-1,-1 10 1,0-12-74,-1 0-1,1-1 1,-1 1-1,0 0 1,0-1-1,0 1 0,0 0 1,-1-1-1,1 1 1,-1-1-1,1 0 1,-1 0-1,0 1 1,0-1-1,0 0 0,0-1 1,0 1-1,0 0 1,-1 0-1,1-1 1,0 0-1,-1 1 1,0-1-1,1 0 0,-1 0 1,1 0-1,-1-1 1,0 1-1,0-1 1,-4 1-1,-12 2-1135,0 0 0,-1-2 0,-21 0 0,34-1 304,-38 0-5123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9828,'0'0'3061,"25"5"-2437,37 4-143,95 4 1,-156-13-465,9 1 179,1-1 0,-1-1-1,0 1 1,0-2 0,0 1-1,15-6 1,-22 6-151,0 0 1,-1-1-1,0 1 0,1-1 0,-1 1 1,0-1-1,0 0 0,0 0 0,0 0 1,0-1-1,0 1 0,-1 0 0,1-1 1,-1 1-1,1-1 0,-1 1 1,0-1-1,0 1 0,0-1 0,0 0 1,-1 0-1,1 0 0,-1 1 0,0-1 1,0 0-1,0 0 0,0-4 0,0 3-37,-1 1-1,1-1 0,-1 1 0,0-1 0,0 1 0,0 0 0,-1-1 0,1 1 1,-1 0-1,1 0 0,-1 0 0,0 0 0,0 0 0,-1 1 0,1-1 0,0 1 0,-1-1 1,0 1-1,1 0 0,-1 0 0,0 0 0,-4-2 0,3 2-13,0 0 0,-1 0 0,1 0 0,0 1 0,-1-1 0,1 1 0,-1 0 0,1 0 0,-1 1 0,1 0 0,-1-1 0,1 2 0,-1-1 0,1 0 0,-1 1 0,1 0 0,-6 1 1,7 0 25,1 0 1,0 0 0,-1 0-1,1 0 1,0 0 0,1 0-1,-1 0 1,0 1 0,0-1 0,1 1-1,0-1 1,-1 1 0,1-1-1,0 1 1,0 0 0,1 0-1,-1 0 1,0-1 0,1 1 0,0 0-1,0 0 1,0 0 0,0 5-1,0-2 14,0 1 1,0 0-1,1 0 0,0-1 0,0 1 0,1 0 0,0-1 0,0 1 0,4 9 0,0-9-71,0 1 0,0-1-1,0 0 1,1-1 0,0 0-1,1 0 1,-1 0 0,1-1-1,0 0 1,1 0 0,-1-1-1,10 3 1,0 0-1278,1-1-1,0 0 1,0-2 0,37 4-1,24-5-8782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50 13750,'0'0'1022,"-22"-7"-499,-73-23 557,87 27-901,0 0 0,-1 1-1,1 1 1,-1-1 0,1 1-1,-1 1 1,0 0 0,1 0-1,-1 0 1,0 1-1,1 1 1,-1-1 0,-10 4-1,15-3-182,1 0 1,-1 1-1,1-1 0,-1 1 0,1-1 1,0 1-1,-1 0 0,2 0 0,-1 0 1,0 1-1,1-1 0,-1 1 0,1-1 0,0 1 1,0 0-1,0 0 0,1 0 0,-1 0 1,1 0-1,0 0 0,0 1 0,1-1 0,-1 0 1,1 6-1,-1-5-8,1 0 1,-1 0-1,1 0 0,0 0 1,0 0-1,1 1 1,-1-1-1,1 0 0,0 0 1,1 0-1,-1 0 1,1-1-1,0 1 0,0 0 1,1-1-1,-1 1 0,1-1 1,0 0-1,0 0 1,0 0-1,1 0 0,-1 0 1,1-1-1,0 1 0,0-1 1,1 0-1,-1-1 1,0 1-1,1-1 0,4 3 1,8 2-634,-1 0 0,1-1 1,0-1-1,0-1 0,0 0 0,1-1 1,-1-1-1,1 0 0,-1-1 0,1-1 1,19-3-1,14-4-3909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12214,'0'0'5792,"-1"10"-5699,-2 15-82,2 0 1,0 0-1,2 0 1,1 0-1,8 41 0,-7-50-7,1 0-1,1-1 1,0 1-1,1-1 1,1 0-1,0-1 1,1 1-1,1-1 1,0-1-1,14 17 1,-21-28-55,0 0 1,0 0 0,0 0 0,0 0-1,0 0 1,0 0 0,0-1-1,0 1 1,1-1 0,-1 0-1,1 1 1,-1-1 0,1 0 0,-1-1-1,1 1 1,0 0 0,-1-1-1,1 1 1,0-1 0,0 0 0,-1 0-1,4 0 1,-3-1-27,-1 0 0,0 0-1,1-1 1,-1 1 0,0-1 0,0 1 0,0-1 0,0 0-1,0 1 1,0-1 0,0 0 0,0 0 0,-1-1-1,1 1 1,-1 0 0,0-1 0,0 1 0,1 0 0,-2-1-1,1 1 1,1-6 0,20-79-1554,-16 29 4855,18 101-1701,-16-29-1553,1-1 1,0 1-1,0-2 1,2 1-1,0-1 0,0-1 1,1 0-1,0 0 0,23 14 1,-22-17-696,-1-1 1,1-1-1,0 0 1,1 0-1,-1-2 1,25 6-1,9-5-4498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303 120 12742,'0'0'5981,"-5"-16"-5247,-22-47-542,24 59-194,0 1 0,0 0 0,-1 0-1,1 0 1,-1 0 0,1 1 0,-1-1 0,0 1 0,0 0 0,0 0 0,0 1-1,-1-1 1,1 1 0,0 0 0,-1 0 0,1 0 0,0 0 0,-1 1 0,1 0-1,-1 0 1,-6 1 0,-1-2-26,9 1 29,-11-1 2,0 0 1,0 1-1,0 1 0,-1 0 1,-15 3-1,27-3-7,0 0-1,0 0 0,0 0 1,0 0-1,0 1 0,0-1 1,0 1-1,0 0 0,0 0 1,1 0-1,-1 0 0,1 0 1,-1 1-1,1-1 0,0 1 1,0-1-1,0 1 0,0 0 1,1 0-1,-1 0 1,1 0-1,-1 0 0,1 0 1,0 0-1,1 0 0,-1 1 1,0 5-1,0-2-12,1 0-1,1 0 1,-1 0-1,1 1 1,1-1 0,-1 0-1,1 0 1,0-1-1,1 1 1,-1 0 0,2-1-1,-1 1 1,0-1-1,1 0 1,1 0 0,-1 0-1,1-1 1,-1 0-1,2 0 1,-1 0 0,0 0-1,1-1 1,0 0-1,9 5 1,-5-3-220,0 0 0,0-1 0,0 0 0,1-1 0,0-1-1,0 1 1,0-2 0,0 1 0,0-2 0,0 1 0,1-1 0,-1-1 0,1 0 0,-1-1-1,16-3 1,-24 3 197,1 0-1,0-1 1,-1 1 0,1-1-1,-1 0 1,0 0-1,1-1 1,-1 1 0,0-1-1,0 1 1,-1-1-1,1 0 1,-1 0 0,1 0-1,-1 0 1,0-1-1,0 1 1,0 0 0,0-1-1,-1 0 1,0 1-1,1-1 1,-1 0 0,0-4-1,2-5 158,-2 0 0,1 0 0,-2 0 0,1 0-1,-2 0 1,-2-14 0,3 24 15,-1 0 0,0 0 0,0 0-1,0 0 1,0 0 0,-1 0 0,1 1 0,-1-1-1,-3-4 1,4 6-43,0 0 0,0 0 0,0 0-1,0 0 1,0 0 0,0 0 0,0 0 0,-1 0 0,1 0-1,0 0 1,-1 1 0,1-1 0,0 0 0,-1 1-1,1 0 1,0-1 0,-1 1 0,1 0 0,-1-1 0,1 1-1,-1 0 1,1 0 0,-3 1 0,3 0-105,1 0 0,-1 1 0,0-1 0,0 1 0,1-1 1,-1 1-1,1-1 0,-1 1 0,1-1 0,0 1 0,0 0 0,-1-1 0,1 1 1,0-1-1,1 1 0,-1 3 0,3 32-42,-1-31 24,1 1 0,-1-1 0,1 1 0,1-1 0,-1 0 0,1 0 0,0 0 0,1-1 0,-1 1 0,1-1 0,0 0 0,0 0 0,1-1 1,-1 1-1,1-1 0,0-1 0,0 1 0,0-1 0,1 0 0,9 3 0,-3-1-51,-1-1 0,1 0 0,0-1 1,0 0-1,0-1 0,0-1 0,0 0 0,0-1 0,1 0 0,15-3 1,-26 2 47,0 0 1,1 0-1,-1 0 1,0 0 0,0 0-1,0-1 1,0 0-1,-1 0 1,1 1 0,0-2-1,-1 1 1,1 0-1,-1 0 1,0-1 0,0 1-1,0-1 1,0 0-1,0 0 1,0 1-1,-1-1 1,1 0 0,-1 0-1,0-1 1,1-4-1,0-2-90,0 0-1,0 0 1,-1 0-1,-1 0 0,0 0 1,-2-20-1,2 32 377,1 3-126,-1 0 0,1 0 1,0 1-1,0-1 0,1 0 0,-1 0 0,1 0 0,1 0 1,-1-1-1,0 1 0,1-1 0,0 1 0,0-1 0,0 0 1,6 5-1,1 0-169,0-1 0,1 0 0,0 0 1,1-1-1,0-1 0,0 0 0,13 4 1,-18-7-134,1 0 0,0-1 0,0 0 0,-1-1 0,1 0 0,0 0 0,0 0 0,0-1 1,0 0-1,0-1 0,0 0 0,0 0 0,9-3 0,-13 2 138,-1 0 1,1 0-1,0 0 1,-1 0-1,0-1 0,1 1 1,-1-1-1,0 0 0,0 0 1,-1 0-1,1-1 1,-1 1-1,1-1 0,-1 1 1,0-1-1,0 0 1,-1 1-1,1-1 0,-1 0 1,0 0-1,1-7 0,1 0 318,-2 0-1,0 0 0,0 0 0,-1 0 0,0-1 0,-1 1 0,-1-11 0,-4 6 3873,3 31-3555,3 32-2386,14-14-1399,9-4-1544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233 140 13990,'0'0'3984,"-3"-17"-2328,-13-54-570,15 68-1056,0 0-1,0 0 1,0 1-1,-1-1 0,1 1 1,-1-1-1,1 1 1,-1-1-1,0 1 1,0 0-1,0 0 1,0 0-1,0 0 0,-1 0 1,1 1-1,0-1 1,-1 0-1,1 1 1,-1 0-1,0 0 1,-3-1-1,-1 0-78,-1 0 0,1 1 0,-1 1-1,0-1 1,-12 1 0,9 1-50,7-1 3,0 0 1,0 0-1,0 0 0,0 1 1,0-1-1,0 1 1,0 0-1,0 0 1,0 1-1,1-1 1,-1 1-1,0 0 0,1 0 1,0 0-1,-1 0 1,1 1-1,0-1 1,0 1-1,0 0 1,1 0-1,-1 0 0,1 0 1,-1 0-1,1 1 1,0-1-1,0 1 1,1-1-1,-1 1 1,1 0-1,0 0 0,0-1 1,0 1-1,0 0 1,0 0-1,1 0 1,0 8-1,0-1 61,0 1-1,1-1 1,0 0-1,1 1 1,1-1-1,-1 0 1,2 0-1,-1 0 1,2-1-1,-1 1 1,1-1 0,8 11-1,71 81 113,-55-70 154,41 61 0,-69-92-231,1 0-1,-1 0 1,0 1-1,-1-1 1,1 1 0,0-1-1,0 1 1,-1-1 0,1 1-1,-1 0 1,1-1-1,-1 1 1,1 0 0,-1-1-1,0 1 1,0 0-1,0-1 1,0 1 0,-1 3-1,1-4 5,-1-1-1,0 1 1,1-1-1,-1 1 0,0-1 1,0 1-1,0-1 1,1 1-1,-1-1 1,0 1-1,0-1 0,0 0 1,0 0-1,0 1 1,0-1-1,0 0 1,0 0-1,1 0 1,-1 0-1,0 0 0,0 0 1,0 0-1,0 0 1,-2-1-1,-4 0 39,0-1 0,1 0 0,-1 0 0,0-1 0,1 0 0,-1 0 0,-10-7 0,13 6-29,0 1 0,1-1 0,-1 1 1,1-1-1,0 0 0,0-1 0,0 1 0,1 0 1,0-1-1,-1 1 0,2-1 0,-1 0 1,-1-5-1,2 7 2,1 0-1,-1 0 1,1 1 0,0-1 0,-1 0-1,1 0 1,1 1 0,-1-1-1,0 0 1,1 0 0,-1 1 0,1-1-1,0 0 1,0 1 0,0-1 0,0 1-1,1-1 1,-1 1 0,1 0-1,-1-1 1,1 1 0,0 0 0,0 0-1,0 0 1,3-3 0,5-1-21,1 0 1,-1 0-1,1 1 1,0 1-1,0 0 0,0 0 1,22-3-1,89-8-192,-81 11 78,3 1 95,51-6-196,-88 8 281,-1 0-1,1-1 0,-1 0 0,1 0 0,-1 0 1,0-1-1,0 0 0,0 0 0,0 0 0,10-9 0,-14 8 74,1 1 0,-1-1 0,1 0-1,-1 0 1,-1 0 0,1 0 0,0 0-1,-1 0 1,0-1 0,0 1-1,0 0 1,-1-1 0,1 1 0,-1-1-1,0 1 1,0-1 0,-1 1 0,1-1-1,-3-6 1,3 9-147,0-1 0,-1 1 0,1 0 0,-1 0 0,1 0 0,-1 0 0,0 0 0,0 0 0,0 0-1,0 0 1,0 0 0,-1 1 0,1-1 0,0 0 0,-1 1 0,1-1 0,-1 1 0,0-1 0,0 1 0,1 0 0,-1-1 0,0 1 0,0 0 0,0 0 0,0 1 0,0-1 0,0 0 0,0 1-1,0-1 1,-1 1 0,1 0 0,0 0 0,0-1 0,0 1 0,-1 1 0,1-1 0,0 0 0,0 1 0,0-1 0,-4 2 0,4 0-25,-1-1 0,1 1 0,0 0 0,0 0 0,0 0 0,0 1 0,0-1 0,1 0 0,-1 1 0,1-1 0,-1 1 0,1-1 0,0 1 0,0 0 0,0 0 0,0-1 0,1 1 0,-1 0 0,1 0 0,-1 0 0,1 5 0,0 2-51,-1 0 1,1-1-1,1 1 1,0-1-1,3 16 0,-2-20 15,0-1 0,0 1-1,0-1 1,1 0-1,-1 0 1,1 0 0,0 0-1,1-1 1,-1 1-1,0-1 1,1 0 0,0 0-1,0 0 1,0 0-1,0-1 1,0 1 0,1-1-1,-1 0 1,8 2-1,-9-3 22,1 0-1,0 0 1,-1 0 0,1 0-1,0 0 1,0-1-1,-1 0 1,1 0-1,0 0 1,0 0-1,-1-1 1,1 1-1,0-1 1,0 0-1,-1 0 1,1 0 0,-1-1-1,1 1 1,-1-1-1,0 0 1,1 0-1,-1 0 1,0 0-1,0-1 1,3-2-1,38-59-1094,-36 49 949,1 2 0,1-1 0,16-16-1,-22 26 265,0 0-1,1 0 0,0 0 0,0 1 1,0 0-1,0 0 0,0 0 0,1 1 1,-1-1-1,1 1 0,0 1 0,0-1 1,8 0-1,2 0 355,1 0-1,0 1 1,-1 1 0,1 1 0,0 1-1,16 3 1,-26-4-316,-1 1 0,1-1 1,-1 2-1,0-1 0,0 1 0,0 0 1,0 0-1,-1 0 0,1 1 0,-1 0 0,0 0 1,0 0-1,0 1 0,0-1 0,-1 1 1,0 1-1,0-1 0,4 7 0,-7-11-94,0 1 1,0-1-1,-1 0 0,1 0 0,0 1 0,-1-1 0,1 0 1,-1 1-1,1-1 0,-1 1 0,0-1 0,1 0 0,-1 1 1,0-1-1,0 1 0,0-1 0,0 1 0,0-1 0,-1 1 1,1-1-1,0 1 0,-1-1 0,1 0 0,-1 1 0,1-1 1,-1 1-1,1-1 0,-1 0 0,0 0 0,0 1 1,0-1-1,0 0 0,0 0 0,0 0 0,0 0 0,0 0 1,0 0-1,-1 0 0,1-1 0,0 1 0,0 0 0,-1-1 1,1 1-1,0-1 0,-3 1 0,-8 2-71,0 0 0,0-1 0,0-1-1,-21 0 1,15 0-274,-7 0-500,-55 3-5674,58-4 1226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10597,'0'0'1723,"2"16"-1040,50 248 3501,-58-277-3352,-1 4-897,0 1 1,0 0 0,-1 0-1,0 1 1,-1-1-1,1 2 1,-1-1 0,-1 1-1,1 1 1,-16-7-1,21 10 80,1 0 0,-1 1-1,0 0 1,0 0-1,0 0 1,1 0 0,-1 0-1,0 1 1,0 0 0,0 0-1,0 0 1,0 0 0,0 0-1,0 1 1,0 0 0,0 0-1,0 0 1,0 0-1,0 1 1,1-1 0,-1 1-1,1 0 1,-1 0 0,1 0-1,0 1 1,0-1 0,0 1-1,0 0 1,0 0 0,0 0-1,-3 6 1,1-3 23,1 1 0,0 0 0,0-1 1,1 1-1,0 1 0,0-1 0,1 0 0,0 1 0,0-1 1,0 1-1,1 0 0,1 0 0,-1-1 0,1 1 0,0 0 1,1 0-1,0-1 0,0 1 0,1 0 0,0-1 1,0 1-1,1-1 0,0 0 0,0 0 0,0 0 0,1 0 1,0 0-1,1-1 0,0 0 0,-1 0 0,2 0 0,-1 0 1,1-1-1,0 0 0,0 0 0,0-1 0,1 1 1,0-2-1,-1 1 0,1-1 0,8 3 0,0 0-624,1-1-1,-1-1 1,1 0-1,0-1 1,32 1-1,19-3-4663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16311,'0'0'161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0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7780,'0'0'3313,"4"-13"-3051,14-42 44,-16 51-167,-1 1-1,1-1 1,0 0-1,0 1 1,0 0-1,1-1 0,-1 1 1,1 0-1,0 0 1,0 0-1,0 1 1,0-1-1,6-3 1,8-7 323,154-148 547,-166 153-1928,-5 7 724,0 1 0,0-1-1,0 1 1,-1 0 0,1-1 0,0 1 0,0-1 0,-1 1 0,1 0 0,0-1 0,-1 1 0,1 0 0,0-1 0,-1 1 0,1 0 0,0 0 0,-1-1 0,1 1-1,0 0 1,-1 0 0,1 0 0,-1 0 0,1-1 0,-1 1 0,1 0 0,0 0 0,-1 0 0,1 0 0,-2 0 0,-16-3-7881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11253,'0'0'1910,"22"1"-1075,181 3 5149,-186-4-5727,0-1-1,-1 0 1,1-1-1,-1-1 0,19-5 1,-31 7-224,0 0 1,0-1-1,0 1 1,-1-1-1,1 0 1,0 0 0,-1 0-1,1 0 1,-1 0-1,0-1 1,0 0-1,0 0 1,0 1-1,0-2 1,-1 1-1,1 0 1,-1 0-1,0-1 1,0 0 0,0 1-1,-1-1 1,1 0-1,-1 0 1,0 0-1,0 0 1,1-5-1,-1 0-50,0 0 0,-1-1-1,0 1 1,-1 0-1,0-1 1,-2-10 0,2 18 14,1 0 0,-1 1 1,0-1-1,1 1 0,-1-1 1,0 1-1,0-1 0,0 1 1,0-1-1,0 1 0,0 0 0,-1-1 1,1 1-1,0 0 0,-1 0 1,1 0-1,-1 0 0,1 0 1,-1 1-1,1-1 0,-1 0 0,1 1 1,-1-1-1,0 1 0,0-1 1,1 1-1,-1 0 0,0 0 1,1 0-1,-1 0 0,0 0 0,0 0 1,1 0-1,-1 0 0,0 1 1,1-1-1,-1 1 0,0-1 1,1 1-1,-1 0 0,1 0 1,-3 1-1,-4 2 40,0 0 0,1 0 0,-1 1 0,1 1 0,0-1 0,0 1 0,1 0 0,-1 0 0,1 1 0,1 0 0,-1 0 0,-6 12 0,6-8 90,-1 1 1,2-1 0,0 1-1,0 0 1,1 0 0,0 1-1,1-1 1,-1 17 0,3-21-106,0-1 1,1 1-1,0-1 1,1 1-1,-1-1 1,1 1-1,1-1 0,-1 1 1,2-1-1,-1 0 1,5 10-1,-4-12-84,0 0 0,1-1 0,-1 1-1,1-1 1,0 0 0,0 0 0,1 0 0,-1-1 0,1 1-1,0-1 1,0 0 0,0-1 0,0 1 0,0-1-1,10 3 1,-2-2-1027,-1 0-1,1-1 1,0 0 0,0-1-1,18-1 1,17 0-6184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0:5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12374,'0'0'7683,"102"13"-5506,-49-5-720,8 1-1121,3-1-32,-8 1-224,-8-3 96,-11-2-176,-10-1 0,-14-3 0,-8 0-208,-23 0-5891,-12-2-400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15415,'0'0'1345,"131"3"-1105,-75 4 144,-2 0-368,-5-2 96,-3 0-16,-5-2-96,-7 0 0,-2-1-16,-10-2-1120,-13 0-2034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16392,'0'0'2177,"101"23"-1457,-51-21-640,2 0-16,-1-1-64,1 3-544,-5-3-1697,-1-1-3650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10453,'0'0'2241,"0"113"-1553,0-51 513,0-2-737,0-10-112,0-6 160,4-12-448,0-8-64,1-9 0,1-7-336,0-8-1265,-3 0-1248,-3-17-1425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12694,'0'0'1376,"21"-1"-634,-7-1-408,21-1 392,-1 2 0,1 0 0,41 6 0,-64-3-602,0 0 1,0 1 0,0 0-1,0 1 1,-1 1-1,12 5 1,-17-7-137,-1 0 0,0 1 1,0-1-1,0 1 0,0 0 1,-1 1-1,1-1 0,-1 1 0,0 0 1,0 0-1,-1 0 0,0 0 1,4 7-1,-6-8 4,1 0-1,0 0 1,-1 0-1,0 0 1,0 0 0,0 1-1,-1-1 1,1 0-1,-1 1 1,0-1 0,0 0-1,-1 1 1,1-1-1,-1 0 1,0 0 0,-2 8-1,0-6-11,0 0-1,0 0 0,-1 0 1,0-1-1,0 1 1,0-1-1,0 0 1,-1 0-1,-9 7 0,-4 1-191,1-2 0,-1 0 0,-1-1-1,0-1 1,-36 12 0,29-12-154,0-2 0,-1-1 0,0-2 1,0 0-1,0-2 0,0 0 0,-39-4 0,66 2 363,-1 0 0,0 0 0,1 0 0,-1 0 0,0 0 0,1-1 0,-1 1 0,1 0 0,-1 0 0,0 0 0,1-1 0,-1 1 0,1 0 0,-1-1 0,0 1 0,1 0 0,-1-1 0,1 1 0,0-1-1,-1 1 1,1-1 0,-1 1 0,1-1 0,-1 1 0,1-1 0,0 1 0,0-1 0,-1 1 0,1-1 0,0 0 0,0 1 0,-1-1 0,1 0 0,0 1 0,0-1 0,0 1 0,0-1 0,0 0 0,0 1 0,0-1 0,0 0 0,0 1 0,1-1 0,-1 0 0,0 1 0,0-1 0,1 1 0,-1-1 0,0 0-1,0 1 1,1-1 0,0 0 0,0-2-5,1 1-1,-1-1 1,1 0-1,0 0 1,0 1 0,0-1-1,0 1 1,1 0-1,3-3 1,3 0 82,1-1 1,0 2 0,1-1-1,-1 2 1,1-1 0,0 2-1,0-1 1,0 1 0,0 1-1,17-1 1,-21 2 87,0 1 0,1-1 1,-1 1-1,0 0 0,0 1 1,1-1-1,-1 1 0,0 1 1,-1 0-1,1 0 0,0 0 0,-1 1 1,0-1-1,0 2 0,0-1 1,9 9-1,32 46 942,-36-42-711,1-2 0,27 28 1,-13-30-2578,-25-13 1914,0 0 0,0 1 0,0-1 0,1 0 0,-1 0 0,0 0 0,0 0 0,0 0 0,1 0 0,-1-1 0,0 1 0,0 0 0,0-1 0,0 1 0,1 0 0,-1-1 0,0 0 0,0 1 0,0-1 1,0 1-1,0-1 0,1-1 0,10-21-10109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10901,'0'0'5939,"20"6"-5499,-20-6-438,25 7 236,1 0 0,0-2 0,0-1 0,0-1-1,0-1 1,27-2 0,-51 0-245,1-1-1,-1 1 1,0-1 0,0 0-1,1 0 1,-1 0-1,0 0 1,0 0-1,0-1 1,0 1-1,0 0 1,0-1 0,0 0-1,0 1 1,-1-1-1,1 0 1,-1 0-1,1 0 1,-1 0-1,0 0 1,0 0 0,0 0-1,0-1 1,0 1-1,0 0 1,-1-1-1,1-3 1,0 3-59,0 0 0,-1 0 1,0 0-1,1 0 0,-1 0 1,0 0-1,-1 0 0,1 0 0,-1 0 1,1 0-1,-1 0 0,0 0 1,0 0-1,0 0 0,0 0 1,-1 0-1,1 0 0,-1 1 0,0-1 1,0 1-1,-2-3 0,-4-1-46,0 2 0,0-1 1,0 1-1,-1 0 0,0 1 0,0 0 0,0 0 0,0 1 0,0 0 0,0 1 0,0 0 0,-1 1 1,1-1-1,0 2 0,-1-1 0,1 1 0,-14 4 0,20-4 120,0 1 0,1 0 0,-1-1 0,1 1 0,-1 1 0,1-1 0,0 0 0,0 0 0,0 1 0,0-1 0,0 1 0,1 0 0,-1-1 0,1 1 0,-1 0 0,1 0 0,0 0 0,0 0 0,0 0 0,1 0 0,-1 0 0,1 1 0,0-1 0,0 0 0,0 0 0,0 0 0,0 0 0,1 0 0,-1 1 0,1-1 0,0 0 0,0 0 0,0 0 0,0-1 0,1 1 0,-1 0 0,1 0 0,0-1 0,2 4 0,0-3-423,0 1 0,0-1 0,1 0 0,-1 0 0,1-1 0,8 4 0,40 11-6788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12294,'0'0'1840,"5"19"-1647,-5-16-188,18 76 999,52 146 1,-72-219-1023,-10-9-185,-23-14-531,20 10 288,-15-6-809,-54-16 0,70 25 1596,0 2-1,0-1 1,-25 1 0,37 2-212,1 0-1,-1 0 1,1 0 0,-1 0 0,0 0-1,1 1 1,-1-1 0,1 1 0,0-1-1,-1 1 1,1 0 0,-1-1 0,1 1-1,0 0 1,-1 0 0,1 0 0,0 0-1,0 0 1,0 0 0,0 0 0,0 1-1,-2 1 1,2 0-3,-1 0-1,1 0 1,0 1 0,0-1 0,0 0-1,0 0 1,1 1 0,0-1-1,-1 1 1,1 4 0,0-2-44,1 0 0,-1 0-1,1-1 1,0 1 0,1 0 0,-1-1 0,1 1 0,0-1 0,0 1 0,1-1 0,0 0 0,0 0 0,4 5 0,2-2-87,1 0 0,0-1 0,1 0 0,0 0 1,0-1-1,0-1 0,0 0 0,1 0 1,0-1-1,0-1 0,0 0 0,16 1 1,16 2-2255,0-3 0,48-1 1,-13-4-5914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4978,'0'0'10053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75 239 13142,'0'0'1766,"20"4"518,-3-1-1916,2 2 119,1-1 0,0 0 0,0-2 0,1 0 0,-1-2 0,36-3 1,-54 3-492,0 0 1,0-1 0,0 0 0,0 0 0,0 0 0,0 0 0,0 0 0,0 0 0,0 0-1,-1 0 1,1-1 0,0 1 0,-1 0 0,1-1 0,-1 0 0,0 1 0,0-1 0,1 0-1,-1 0 1,0 0 0,0 0 0,-1 0 0,1 0 0,0 0 0,-1 0 0,1 0 0,-1 0-1,1 0 1,-1 0 0,0 0 0,0 0 0,0-4 0,-1 1-115,1 0 1,-1 0-1,0 0 1,0 0-1,-1 0 1,1 0-1,-1 0 1,0 0-1,-1 0 1,1 1-1,-1-1 1,-4-5 0,-6-4-235,0 0 1,-1 1 0,-1 0 0,0 1 0,-26-16-1,30 22 289,0 0 0,0 1-1,0 0 1,0 0 0,-1 2-1,0-1 1,0 1 0,0 1-1,0 0 1,-12 0 0,21 2 121,1 1 0,0-1 1,0 0-1,0 1 1,0 0-1,0-1 0,0 1 1,0 0-1,0 0 1,0 0-1,0 0 1,0 0-1,1 1 0,-1-1 1,1 1-1,-1-1 1,1 1-1,-1-1 0,1 1 1,0 0-1,-1 0 1,1-1-1,0 1 1,0 0-1,0 0 0,1 0 1,-1 0-1,0 0 1,1 0-1,0 1 0,-1 1 1,-1 9 207,0 0 1,1 1-1,1 22 1,0-32-198,1 2-54,0 0 1,0 0-1,1-1 1,-1 1-1,1 0 0,1 0 1,-1-1-1,1 1 1,0-1-1,0 0 1,0 0-1,1 0 1,0 0-1,0-1 1,0 1-1,0-1 1,1 0-1,0 0 1,0-1-1,0 1 1,0-1-1,0 0 1,6 2-1,3 1-342,0 0 0,0 0-1,21 4 1,38 1-4493,-22-10-2735</inkml:trace>
  <inkml:trace contextRef="#ctx0" brushRef="#br0" timeOffset="1">534 44 15639,'0'0'6131,"74"87"-4562,-40-58-1233,5-2-176,-2-6-144,-3-2-32,-2-6-1441,-8-8-1792,-9-5-1954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 6835,'0'0'94,"-11"-1"162,4 0-250,0 0 1,1 0 0,-1 1-1,1 0 1,-1 1 0,0-1-1,1 1 1,-1 1 0,1-1-1,0 1 1,-1 0 0,1 0-1,0 1 1,0 0 0,-9 6-1,-2 3 101,1 0 0,0 2-1,0 0 1,2 1 0,-15 18 0,22-25 27,1 1 1,1-1 0,0 1 0,0 0 0,0 0 0,1 1-1,1-1 1,0 1 0,0 0 0,1 0 0,0 0 0,-1 15-1,3-17-90,-1-1 0,2 1-1,-1 0 1,1 0 0,0-1-1,1 1 1,0-1 0,0 1-1,0-1 1,1 1-1,0-1 1,1 0 0,0-1-1,0 1 1,0 0 0,1-1-1,-1 0 1,2 0 0,-1-1-1,1 1 1,0-1-1,0 0 1,0-1 0,0 1-1,1-1 1,0-1 0,14 7-1,-3-3 41,-1-1 0,1 0 0,1-1 0,-1-1 0,1-1-1,-1 0 1,1-2 0,0 0 0,28-3 0,-34 2-26,1-2 0,0 0 0,-1-1 0,1 0 0,-1-1 0,0 0 0,0-1 0,0-1 0,-1 0 0,0 0 1,0-2-1,-1 1 0,17-15 0,-24 18-35,0-1 1,0 1 0,-1-1-1,1 1 1,-1-1-1,0 0 1,-1-1 0,1 1-1,-1 0 1,0-1-1,-1 1 1,2-7 0,0-4 109,-2-1 1,0-30-1,-1 41-69,1-6 509,5 16-440,9 8-194,2-3 92,0-1 0,1-1-1,-1 0 1,1-2-1,1 0 1,-1-1-1,1-1 1,-1 0 0,1-2-1,0 0 1,0-1-1,26-4 1,-39 4 30,0-1 0,0 0 0,0 0-1,0-1 1,0 1 0,0-1 0,-1-1 0,1 1 0,-1-1 0,1 0 0,-1 0-1,0-1 1,0 1 0,-1-1 0,1 0 0,-1 0 0,0-1 0,0 1 0,0-1-1,-1 0 1,1 0 0,-1-1 0,0 1 0,-1 0 0,1-1 0,-1 0 0,0 1-1,-1-1 1,1 0 0,-1 0 0,0 0 0,0-6 0,-1 6-64,0 1 0,0 0 0,0-1 0,-1 1 0,0 0 0,0 0 0,0-1 0,-1 1 0,1 0 0,-1 0 0,-1 0 0,1 1 0,0-1 0,-1 0-1,0 1 1,0 0 0,-1-1 0,1 1 0,-1 1 0,0-1 0,0 0 0,0 1 0,0 0 0,-1 0 0,1 0 0,-1 1 0,0-1 0,0 1 0,-7-2 0,1-1-18,0 1-1,-1 1 1,1 0-1,-1 1 1,0 0-1,0 0 1,0 1 0,0 1-1,0 0 1,0 1-1,0 0 1,1 0-1,-1 2 1,0-1-1,1 1 1,-1 1-1,-11 5 1,14-4 9,0 0 1,0 0-1,0 0 1,1 1-1,0 1 0,0-1 1,1 1-1,0 1 1,0-1-1,0 1 0,1 1 1,0-1-1,1 1 1,0 0-1,0 0 0,1 0 1,0 1-1,1-1 1,0 1-1,-2 12 1,2-10 12,1 1 0,0 0 0,2 1 0,-1-1 1,1 0-1,4 24 0,-3-33 0,-1-1 0,1 1-1,0-1 1,1 0 0,-1 1 0,0-1 0,1 0-1,0 0 1,0 0 0,0 0 0,0 0-1,0 0 1,0-1 0,1 1 0,-1-1 0,1 0-1,0 1 1,0-1 0,0 0 0,0-1-1,0 1 1,0 0 0,1-1 0,-1 0 0,0 0-1,1 0 1,-1 0 0,1 0 0,5 0 0,-3 0-145,0-1 1,0 1 0,-1-1 0,1 0 0,0-1-1,0 1 1,0-1 0,-1 0 0,1-1 0,-1 1 0,1-1-1,-1 0 1,1-1 0,-1 1 0,0-1 0,0 0 0,9-7-1,20-24-3735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0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10165,'0'0'1755,"25"-8"-1571,30-12-129,107-22 0,-123 37-3,70 2 1,-98 3-41,-10 0 16,0 0 0,1 1 1,-1-1-1,0 1 0,1-1 1,-1 1-1,0-1 0,0 1 0,0 0 1,0-1-1,1 1 0,-1 0 0,0 0 1,0 0-1,-1 0 0,1 0 0,0 0 1,0 0-1,0 0 0,-1 0 0,1 1 1,0-1-1,-1 0 0,1 0 0,-1 1 1,0-1-1,1 0 0,-1 1 0,0-1 1,0 0-1,0 1 0,0 1 0,1 55 655,-2-41-559,0-6-74,0 0 0,-1 0-1,0 0 1,0 0-1,-2 0 1,-6 17 0,8-22-56,1-5-31,1-1 0,0 0 0,0 0 1,0 0-1,0 0 0,0 0 0,0 0 0,0 0 1,0 1-1,0-1 0,0 0 0,0 0 0,0 0 0,0 0 1,0 0-1,-1 0 0,1 0 0,0 0 0,0 0 1,0 0-1,0 0 0,0 0 0,0 1 0,0-1 0,-1 0 1,1 0-1,0 0 0,0 0 0,0 0 0,0 0 1,0 0-1,0 0 0,0 0 0,-1 0 0,1 0 1,0 0-1,0 0 0,0 0 0,0 0 0,0-1 0,0 1 1,-1 0-1,1 0 0,0 0 0,0 0 0,0 0 1,0 0-1,0 0 0,0 0 0,0 0 0,0 0 0,0 0 1,-1 0-1,1-1 0,0 1 0,0 0 0,0 0 1,0 0-1,0 0 0,0 0 0,0 0 0,0 0 0,0-1 1,0 1-1,0 0 0,0 0 0,0 0 0,0 0 1,0-1-1,-9-14-2898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9220,'0'0'7844,"-119"93"-7044,81-61 593,8-4-1185,14 1-208,4-7-2529,9-7-3522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15863,'17'16'-536,"-4"-3"491,-5-5 66,0 1 1,1-2-1,-1 1 0,2-1 1,-1 0-1,1-1 0,0 0 1,1-1-1,-1 0 0,1 0 0,17 4 1,-4-3-438,0-1 0,1-2 0,-1 0 0,1-1 0,0-2 1,-1 0-1,27-4 0,-47 2 296,0 1 0,-1 0 1,1-1-1,0 1 0,-1-1 1,1 0-1,-1 0 0,0-1 0,0 1 1,0-1-1,0 1 0,0-1 1,0 0-1,-1 0 0,0 0 0,1-1 1,-1 1-1,0 0 0,0-1 0,-1 1 1,1-1-1,-1 0 0,0 0 1,0 1-1,0-1 0,0 0 0,-1 0 1,0 0-1,1 0 0,-2-6 0,1-5 329,-1 0-1,0 0 0,-1 0 0,-1 1 0,0-1 0,-9-23 1,0 17 5544,18 57-4138,12 23-694,37 83 0,10 31 427,-58-150-1291,-2 0 0,0 0 0,-1 1 0,-2 0 0,0 40 1,-2-61-57,0 0 0,-1 0 1,1 0-1,-1 0 1,0 0-1,1 0 1,-1 0-1,-1 0 1,1-1-1,0 1 1,-1 0-1,1-1 1,-1 1-1,0-1 0,0 1 1,0-1-1,0 0 1,-4 3-1,1-2 7,0 0 0,0 0 0,0 0 0,0-1 0,-1 1 0,1-1 0,-1-1 0,0 1 0,-7 0 0,-2 0-15,-1-1 0,1 0 0,-1-2 0,0 1 0,1-2 0,-27-6 0,33 6-21,-1-1 0,1-1 0,0 0 0,0 0 0,1-1 0,-1 0-1,1 0 1,0-1 0,0 0 0,1-1 0,-1 1 0,2-2 0,-1 1 0,1-1 0,0 1-1,0-2 1,-6-12 0,9 15 18,1 1 0,0-1-1,0 0 1,0 0 0,1 0-1,-1 0 1,1 0 0,1 0-1,-1 0 1,1 0 0,1-1-1,-1 1 1,1 0 0,0 0-1,0 0 1,0 0 0,1 0-1,0 0 1,0 1 0,1-1-1,0 1 1,0-1 0,0 1-1,0 0 1,1 0 0,0 0-1,0 0 1,9-7 0,14-10-1735,1 2-1,58-33 1,-61 38-644,33-18-6079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7812,'0'0'12325,"3"10"-12346,35 134 166,-29-98-129,2-2 0,3 1 1,1-2-1,29 59 1,-44-101-279,-10-4-482,-100-63-2074,9 3 76,29 32 3782,66 33 1677,8 10-2217,9 10-603,0-8 160,1-2 1,0 1-1,1-2 1,0 0-1,1 0 0,0-1 1,0-1-1,1 0 1,1-1-1,-1-1 1,1 0-1,1-1 0,-1-1 1,1-1-1,0 0 1,0-1-1,0-1 1,21 1-1,-33-4-64,-1 0 0,0-1 1,0 1-1,0-1 0,0 0 0,0 0 0,0 0 0,-1-1 1,1 1-1,-1-1 0,1 0 0,-1 0 0,0 0 0,0 0 0,5-7 1,-5 6-6,1-1 0,-1 1 0,1 0 1,0 1-1,0-1 0,1 1 0,-1-1 0,1 1 1,0 1-1,0-1 0,6-2 0,-4 4 93,1-1-1,-1 1 1,0 1 0,1-1-1,0 1 1,-1 0-1,1 1 1,-1 0 0,1 0-1,7 3 1,6 3 553,0 1-1,21 11 1,-30-12-400,0-1 0,0-1 1,1 0-1,-1 0 0,1-2 1,0 1-1,0-2 0,0 0 0,25 1 1,-36-3-217,0-1 0,-1 0 0,1 1 0,-1-1 0,1 0 0,-1 0 0,1 0 0,-1 0 0,0-1 0,0 1 0,1 0 0,-1-1 1,0 1-1,0 0 0,0-1 0,0 1 0,0-1 0,-1 1 0,1-1 0,0 0 0,-1 1 0,1-1 0,-1 0 0,0 0 0,0 1 0,1-1 0,-1 0 1,0 0-1,-1-2 0,2-5-134,-1 0 1,0 0 0,0 0-1,-4-14 1,2 15 0,-1 1 0,1 0 0,-2 0 1,1 1-1,-1-1 0,0 1 0,0 0 0,-1 0 1,0 0-1,0 0 0,0 1 0,0 0 0,-1 0 0,0 0 1,0 1-1,-1 0 0,1 0 0,-12-4 0,5 2-13,-1 1-1,1 0 1,-1 1 0,0 0-1,0 2 1,-1-1-1,1 2 1,-28 0-1,30 2 143,1 0 0,-1 1 0,0 1 0,0 0-1,1 0 1,0 1 0,-1 1 0,-19 11 0,27-15-116,1 1 0,0 0-1,0 0 1,0 1 0,0-1 0,0 0 0,0 1 0,1 0 0,-1-1 0,1 1 0,0 0 0,0 0 0,0 1 0,0-1 0,0 0 0,1 1-1,0-1 1,-1 1 0,1-1 0,0 1 0,1 0 0,-1-1 0,1 1 0,0 0 0,-1-1 0,2 1 0,-1 0 0,0 0 0,1-1-1,-1 1 1,1 0 0,3 5 0,14 17-6858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7732,'0'0'4735,"-2"-10"-4172,-40-253 3092,40 244-1173,12 32-1477,7 8-1291,1-2 283,1-2 0,1 0 0,0-1-1,40 23 1,-47-32 22,1 0 0,0-1 0,0-1 0,0 0 0,1-1 0,-1 0 0,1-1 0,0-1 0,24 1 0,-35-3-12,-1-1 1,0 1-1,0-1 1,0 1 0,0-1-1,0 0 1,0 0-1,0 0 1,0-1-1,0 1 1,0-1-1,-1 1 1,1-1-1,0 0 1,-1 0-1,0 0 1,1-1-1,-1 1 1,0 0 0,0-1-1,0 1 1,-1-1-1,1 0 1,-1 0-1,1 1 1,1-7-1,0 0-144,0 0 1,-1 0-1,0-1 0,0 1 0,-1-1 0,-1 0 1,0-16-1,0 25 136,1 0 1,-1 0 0,0 1-1,0-1 1,0 0-1,0 0 1,0 0 0,-1 0-1,1 0 1,0 0-1,0 0 1,0 0 0,-1 1-1,1-1 1,-1 0-1,1 0 1,0 0 0,-1 0-1,0 1 1,1-1 0,-1 0-1,1 1 1,-1-1-1,0 0 1,1 1 0,-1-1-1,0 1 1,0-1-1,1 1 1,-1-1 0,0 1-1,0 0 1,0-1-1,0 1 1,0 0 0,0 0-1,1 0 1,-1-1-1,0 1 1,0 0 0,0 0-1,-2 1 1,1-1 18,1 1-1,-1 0 1,0-1 0,0 1-1,1 0 1,-1 0 0,0 0 0,1 0-1,-1 1 1,1-1 0,0 0-1,-1 1 1,1-1 0,0 1-1,0-1 1,0 1 0,0-1 0,0 1-1,0 0 1,-1 2 0,-2 9 30,0 0 0,1 0 1,0 0-1,1 0 1,1 1-1,0-1 1,1 1-1,0-1 1,3 17-1,-2-22-53,1 0 0,0 0 1,0 0-1,1 0 0,0-1 0,1 1 0,0-1 1,0 1-1,0-1 0,1-1 0,0 1 0,0-1 1,1 0-1,0 0 0,0 0 0,7 5 0,-3-4-434,0-1 0,0 0 0,0 0-1,1-1 1,0-1 0,0 0-1,0 0 1,17 3 0,28-3-5209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11509,'0'0'6451,"-107"0"-6531,81 15-16,4 9-32,10 3-3378,9-4-1856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14903,'0'0'160,"12"17"280,-6-9-379,8 13 51,0 0-1,-1 1 1,16 40-1,63 137 20,-92-199-141,0 0 0,0 0 0,0 0 0,0 1 0,1-1 0,-1 0-1,0 0 1,0 0 0,0 1 0,0-1 0,0 0 0,0 0 0,0 0 0,0 1 0,0-1 0,0 0 0,-1 0 0,1 0 0,0 1 0,0-1 0,0 0 0,0 0 0,0 0 0,0 0 0,0 1 0,0-1 0,0 0 0,-1 0 0,1 0 0,0 0 0,0 0 0,0 1 0,0-1-1,-1 0 1,1 0 0,0 0 0,0 0 0,0 0 0,0 0 0,-1 0 0,1 0 0,0 0 0,0 0 0,0 0 0,-1 0 0,1 0 0,0 0 0,0 0 0,0 0 0,-1 0 0,1 0 0,0 0 0,0 0 0,-21-3-188,-20-10-185,-62-35-1508,72 32 1759,0 1 1,-1 1-1,-1 2 1,-37-8 0,69 19 176,-1 0 0,1 1 1,-1-1-1,1 1 1,-1 0-1,1 0 0,-1-1 1,0 1-1,1 0 1,-1 0-1,1 0 0,-1 1 1,0-1-1,1 0 1,-1 1-1,1-1 0,-1 1 1,1-1-1,-1 1 1,1 0-1,-1 0 0,1-1 1,0 1-1,-1 0 1,-1 3-1,2-1 8,0 0 0,0 0-1,0 0 1,0 0 0,1 0 0,-1 0 0,1 1 0,0-1-1,0 0 1,0 0 0,2 6 0,-1-2 22,1 0 0,0 0 0,1-1 0,-1 1 0,1-1 0,1 1 0,-1-1 1,1 0-1,0 0 0,0-1 0,1 1 0,0-1 0,0 0 0,0 0 0,0-1 0,1 1 0,0-1 0,7 4 0,3 2-7,0-1-1,1-1 0,0 0 1,1-1-1,34 8 0,-35-11-1,1-1 0,0 0 0,-1-2 0,1 0 0,0-1 0,0 0 0,29-6 0,-41 5-49,-1 0 0,1-1 0,-1 0 0,1 0 0,-1 0 0,0 0 0,1-1 0,-1 0 0,-1 0 0,1 0 0,0-1 0,-1 1 0,0-1 0,1 0-1,-2-1 1,1 1 0,0-1 0,-1 0 0,0 1 0,0-1 0,0-1 0,-1 1 0,0 0 0,0-1 0,0 1 0,-1-1 0,2-6 0,0-77 2472,-3 92-2485,1 0-1,1-1 0,-1 1 0,0-1 0,1 1 1,-1-1-1,1 0 0,0 1 0,0-1 1,0 0-1,3 2 0,1 3 1,4 4 4,2 1 0,-1-2 0,1 1 0,1-2 0,0 0 0,1 0 0,22 10 0,-27-15 17,0 0 0,0 0-1,0-1 1,0-1 0,1 1 0,-1-2-1,1 1 1,0-1 0,-1-1 0,1 1 0,0-2-1,-1 1 1,18-5 0,-24 4-4,0-1-1,-1 0 1,1 0 0,0 0-1,-1 0 1,1 0 0,-1 0 0,0-1-1,0 1 1,0-1 0,0 0-1,0 0 1,0 0 0,-1 0 0,0 0-1,1 0 1,-1 0 0,0 0-1,0 0 1,-1 0 0,1-1 0,-1 1-1,0 0 1,1-1 0,-2-4-1,2-7-12,-1 0-1,-1 0 1,-1 0 0,-4-21-1,-5 5 61,9 26-74,-1-1 1,1 1-1,1-1 1,-1 1-1,1-1 1,-1-11-1,15 22-5044,11 10-2689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234 321 15655,'0'0'1542,"-12"-16"83,-40-51-515,48 63-1080,0 0 0,0 0 0,-1 0 0,1 0 0,-1 1 1,1 0-1,-1-1 0,0 2 0,-1-1 0,-9-3 0,12 5-31,0 0-1,0 1 0,0-1 1,0 1-1,-1 0 1,1 0-1,0 0 1,0 0-1,-1 0 1,1 1-1,0 0 0,0-1 1,0 1-1,-6 3 1,5-2-7,0 1-1,1-1 1,-1 1 0,0 0 0,1 0 0,0 1 0,-1-1-1,1 1 1,1-1 0,-1 1 0,0 0 0,1 0 0,0 0-1,0 1 1,0-1 0,1 0 0,-1 1 0,1-1 0,0 1-1,0-1 1,1 1 0,-1 5 0,1-4 15,0 0 0,0 1 0,1-1 0,0 0 0,0 0 0,0 0 0,1 0 0,0 0 0,0 0 0,1-1 0,-1 1 0,1-1 0,0 1 0,1-1 0,-1 0 0,1 0 0,0-1 0,1 1 0,-1-1 0,1 0 0,-1 0 0,1 0 0,1-1 0,-1 1 0,0-1-1,1-1 1,6 4 0,3 0-321,1-1-1,-1-1 1,1 0-1,0 0 0,0-2 1,0 0-1,0-1 0,0 0 1,26-4-1,-34 2-220,0-1 0,1 0-1,-1 0 1,0-1 0,-1 0 0,1 0 0,-1-1-1,1 0 1,-1 0 0,0-1 0,0 0-1,-1 0 1,0 0 0,0-1 0,0 0-1,0 0 1,-1-1 0,0 0 0,8-14-1,-6 8-388,0-1 0,-1 0-1,0-1 1,-1 0-1,4-18 1,0-39 74,-9 58 841,0-88 3803,-13 35 9525,13 94-11929,-1 39-858,0-11 460,8 72 0,-5-109-985,1 0 0,1 0 0,1-1 0,0 1 0,1-1 0,1-1 0,1 1 1,10 16-1,-18-33-80,0 0 1,0 1 0,0-1 0,0 0 0,1 1-1,-1-1 1,0 0 0,0 0 0,0 0-1,1 1 1,-1-1 0,0 0 0,0 0 0,1 0-1,-1 1 1,0-1 0,0 0 0,1 0-1,-1 0 1,0 0 0,0 0 0,1 1 0,-1-1-1,0 0 1,1 0 0,-1 0 0,0 0-1,1 0 1,-1 0 0,0 0 0,0 0 0,1 0-1,-1 0 1,0-1 0,1 1 0,-1 0-1,1 0 1,8-12-954,9-30 1309,-13 26-397,1 4 531,1-1-1,0 1 1,0 0-1,1 0 1,1 1 0,0 0-1,0 1 1,1 0-1,1 0 1,-1 1 0,2 1-1,12-9 1,36-9-2295,6 12-5099,-39 13-1437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12726,'0'0'2884,"16"0"-280,53-3-702,-64 3-1847,0-1 0,0 1 0,0-1 0,0 0 1,0-1-1,0 1 0,0-1 0,0 0 0,-1 0 0,1 0 0,-1-1 1,0 1-1,1-1 0,-1 0 0,0-1 0,-1 1 0,1-1 0,-1 1 0,1-1 1,-1 0-1,0 0 0,0-1 0,-1 1 0,1-1 0,-1 1 0,0-1 1,0 0-1,-1 1 0,0-1 0,1 0 0,-1 0 0,-1 0 0,1 0 1,-1-1-1,0 1 0,0 0 0,-1 0 0,0-6 0,0 8-48,0 1 0,0-1-1,0 1 1,0 0 0,0 0-1,0-1 1,0 1 0,-1 0 0,1 0-1,-1 0 1,0 0 0,0 1-1,1-1 1,-1 0 0,0 1-1,0-1 1,-1 1 0,1 0 0,0 0-1,0 0 1,-1 0 0,1 0-1,0 0 1,-1 0 0,1 1 0,-1-1-1,1 1 1,-1 0 0,1 0-1,-1 0 1,1 0 0,-1 0-1,1 1 1,-4 0 0,2-1 29,0 1 0,0 0 0,0 0-1,0 0 1,1 1 0,-1-1 0,0 1 0,1 0 0,-1 0 0,1 0 0,0 0 0,-1 1 0,1-1-1,1 1 1,-1 0 0,0 0 0,0 0 0,1 0 0,0 1 0,0-1 0,-3 5 0,1 5-132,1-1-1,0 1 1,1 0 0,-2 22 0,9 22-7942,7-28-5742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17384,'0'0'0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486 129 1569,'0'0'8633,"7"0"-3119,16-5-3454,-23 1-2021,1 0 0,-1 0 0,-1 1-1,1-1 1,0 0 0,-1 0 0,0 1 0,0-1-1,0 0 1,0 1 0,-1-1 0,1 1 0,-1-1-1,0 1 1,0 0 0,0 0 0,0 0 0,-1 0-1,1 0 1,-1 0 0,1 1 0,-1-1 0,0 1-1,0 0 1,-1 0 0,1 0 0,0 0 0,-1 0-1,1 1 1,-1 0 0,1-1 0,-5 1 0,-11-6-60,-1 1 1,0 1 0,0 1 0,0 1-1,0 1 1,-1 1 0,1 0 0,-1 2-1,1 0 1,0 1 0,-32 8 0,42-8 18,1 1 1,0 0 0,0 0 0,1 1 0,-1 0-1,1 0 1,0 1 0,0 1 0,0-1 0,1 1 0,0 0-1,0 1 1,0 0 0,1 0 0,0 0 0,0 1 0,1-1-1,0 2 1,0-1 0,1 0 0,0 1 0,1 0 0,0 0-1,0 0 1,1 0 0,-3 19 0,4-15 48,0 0 1,0 1-1,1-1 1,1 0-1,0 0 0,1 1 1,1-1-1,0 0 1,0 0-1,11 23 1,-6-22-16,0 0 1,1 0 0,0-1 0,1 0-1,1 0 1,0-1 0,0-1 0,21 16-1,-10-11-31,1-1 1,1-1-1,0-1 0,1-1 0,0-1 0,1-1 0,0-2 0,0 0 1,1-2-1,0-1 0,0-1 0,0-1 0,46-2 0,-67-1-58,-1 0 0,0 0 0,0 0-1,0-1 1,0 0 0,0 0-1,0-1 1,0 1 0,0-1 0,0 0-1,0 0 1,-1-1 0,1 1 0,-1-1-1,0 0 1,0 0 0,0-1-1,6-6 1,-6 5-71,0-1 0,0 0-1,-1 0 1,0 0 0,-1 0 0,1 0-1,-1-1 1,0 1 0,-1-1-1,0 1 1,0-1 0,0 0 0,-1-12-1,0-40 81,0 58 352,0 8-154,1 2-158,0 0 1,1 0-1,0 0 0,0-1 1,0 1-1,2 0 1,-1-1-1,1 0 0,0 1 1,0-2-1,1 1 1,0 0-1,1-1 0,0 0 1,0 0-1,12 10 1,-7-7 23,1-1 0,-1-1 1,1 1-1,0-2 0,1 0 1,0 0-1,0-1 0,1-1 1,-1 0-1,16 2 1,-17-4-5,0-1 1,1-1-1,-1 0 1,0 0-1,1-1 1,-1-1 0,1 0-1,-1-1 1,0 0-1,0-1 1,0 0-1,19-8 1,-25 7-58,0 1 0,1-1 0,-1 0 0,-1-1 0,1 1 1,-1-1-1,0 0 0,0 0 0,0-1 0,-1 0 0,1 0 0,-1 0 0,-1 0 0,1 0 0,-1-1 0,-1 1 0,1-1 0,-1 0 1,0 0-1,0 0 0,-1 0 0,1-14 0,-1 14-59,-1 0 1,0-1 0,0 1-1,0 0 1,-1 0 0,0 0-1,0 0 1,-1 0 0,0 0-1,0 0 1,-1 1 0,0-1-1,0 1 1,-5-9 0,1 7 27,1 1-1,-1-1 1,-1 1 0,1 0-1,-1 1 1,-1 0 0,1 0-1,-1 1 1,-15-7 0,4 3 167,-2 0 0,1 2 0,-1 0 1,0 2-1,0 0 0,-1 2 0,0 0 1,1 1-1,-40 3 0,56-1-5,-1 1 0,1 0 0,0 0-1,0 0 1,0 1 0,0 0 0,0 0-1,0 0 1,0 1 0,0 0 0,1 0 0,0 1-1,-1-1 1,1 1 0,0 0 0,1 1-1,-1-1 1,-3 6 0,3-3 37,0-1-1,1 1 1,0 1-1,0-1 1,1 1-1,0-1 1,0 1-1,1 0 1,0 0-1,0 0 1,1 1 0,0-1-1,0 12 1,1-17-122,1-1 0,-1 1 0,0 0 1,1 0-1,0-1 0,0 1 0,0 0 0,0-1 1,0 1-1,0-1 0,1 1 0,-1-1 0,1 0 1,-1 1-1,1-1 0,0 0 0,0 0 0,0 0 1,0 0-1,0-1 0,1 1 0,-1-1 0,1 1 1,-1-1-1,1 0 0,-1 0 0,4 1 0,4 2-338,1-1 0,0-1-1,-1 0 1,1 0 0,21 0-1,28-1-3831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0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7235,'0'0'6059,"9"-1"-5160,4-1-867,0-1 0,-1-1 0,1 0 1,-1-1-1,0 0 0,0 0 0,0-2 0,-1 1 0,0-2 0,0 1 0,-1-1 0,0-1 1,0 0-1,-1 0 0,0-1 0,-1 0 0,0-1 0,-1 1 0,0-2 0,0 1 0,-1-1 1,-1 0-1,0 0 0,-1 0 0,0-1 0,0 0 0,-2 0 0,2-14 0,-3 16-80,0 0 1,-2 1-1,1-1 0,-1 0 0,0 0 1,-1 1-1,-1-1 0,1 1 0,-2 0 0,1 0 1,-2 0-1,1 0 0,-1 0 0,0 1 0,-1 0 1,0 0-1,-1 1 0,0-1 0,0 1 0,-1 1 1,0 0-1,-17-13 0,17 15 44,0-1 0,0 1 1,-1 1-1,-16-7 0,23 10 9,0 0-1,0 1 1,0-1 0,0 0-1,0 1 1,0 0 0,0-1-1,0 1 1,0 0 0,0 0-1,0 0 1,0 0 0,0 1-1,0-1 1,0 0 0,1 1-1,-1 0 1,0-1 0,0 1-1,0 0 1,0 0 0,1 0-1,-1 0 1,0 0 0,1 0-1,-1 1 1,1-1 0,-1 0-1,1 1 1,-3 2-1,0 5-5,0-1-1,0 1 0,1 0 0,0 0 0,1 0 0,0 0 0,0 1 0,0 13 0,1 80 50,2-90-47,1 8 4,1 1-1,0-1 0,2 1 0,1-1 0,0-1 0,2 1 0,0-1 0,1 0 0,1-1 0,1 0 0,1-1 1,0 0-1,2-1 0,23 25 0,-37-42-73,1 1-1,-1-1 1,1 1 0,-1-1 0,1 1-1,-1-1 1,1 0 0,-1 1-1,1-1 1,0 1 0,-1-1 0,1 0-1,-1 0 1,1 1 0,0-1 0,-1 0-1,1 0 1,0 0 0,0 0-1,-1 0 1,1 0 0,0 0 0,-1 0-1,1 0 1,0 0 0,-1 0 0,1 0-1,0 0 1,1-1 0,8-19-878,-3-47 462,-7 49 108,1 12 347,-1-1 0,1 1 1,0 0-1,1 0 1,-1 0-1,1 0 0,1 0 1,-1 1-1,1-1 0,4-6 1,-6 10 95,1 0 1,0 0 0,1 0 0,-1 0-1,0 0 1,0 1 0,1-1-1,-1 1 1,1 0 0,-1 0 0,1 0-1,0 0 1,-1 0 0,1 0-1,0 1 1,0-1 0,-1 1 0,1 0-1,0 0 1,0 0 0,0 0 0,0 0-1,-1 1 1,6 1 0,0 0 140,-1 0-1,1 1 1,-1 1 0,0-1 0,0 1 0,0 0 0,0 1 0,-1-1 0,1 2-1,-1-1 1,0 0 0,-1 1 0,0 0 0,6 8 0,8 13 426,0 1 0,14 30 0,9 33 337,-33-67-972,1 0 0,2 0 0,0-1 0,28 37 0,-39-71-4442,-1-19 543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8660,'0'0'4893,"9"-16"-4421,31-49-258,-36 61-166,0 1 1,0-1-1,1 1 1,-1 0-1,1 0 1,0 1-1,0-1 1,0 1 0,0 0-1,0 0 1,0 1-1,1-1 1,-1 1-1,0 0 1,1 1-1,-1 0 1,1-1-1,-1 2 1,1-1 0,7 2-1,5-2 197,-16 0-212,0 0 0,0 0 1,0 0-1,0 0 0,0 0 0,0 0 0,0 1 0,0-1 0,0 1 1,0-1-1,0 1 0,0 0 0,0 0 0,-1 0 0,1 0 0,0 0 1,-1 0-1,1 0 0,0 1 0,-1-1 0,1 1 0,-1-1 0,0 1 1,1-1-1,-1 1 0,1 3 0,0 0-18,-1 0 1,0 0-1,0 0 0,0 0 1,-1 0-1,0 0 1,0 0-1,0 0 0,-2 9 1,0-5 0,-1 0 0,0 0 1,0 0-1,-1-1 0,0 0 0,0 0 1,-1 0-1,0 0 0,0-1 1,-1 1-1,0-2 0,-10 11 1,-4 1-93,-1 0 0,0-1 1,-25 14-1,25-19-369,-1-1 1,0-1-1,0-1 0,-1-1 1,-28 6-1,121-26 1760,138-4 1,-179 16-542,-17-1-504,0 0 0,0 1 0,0 0 0,0 1 0,-1 0-1,1 1 1,0 1 0,0 0 0,20 8 0,-31-10-531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14551,'0'0'3329,"148"0"-3329,-85 0 1265,-3 0-465,0 0-496,-6 0-304,-6 0 160,-9 0-176,-5 0 16,-13 0-208,-6 0-304,-8-4-1025,-7-8-320,0-3-1808,0-5-4739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12358,'0'0'3393,"-28"93"-1312,25-53-176,-1 4-1057,4-2 241,0-2-433,0-5-640,0-6 208,4-6-224,-1-4-336,1-6-1201,-4-6-1584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280 172 1761,'0'0'11528,"-10"-16"-10885,-27-50-56,35 63-518,1 1 0,0-1 0,0 0 0,0 1 0,0-1 1,0 0-1,0 0 0,1 0 0,-1 0 0,1 0 0,0 0 1,0 0-1,0 0 0,0 0 0,0 0 0,1 1 0,1-5 1,-1 5 0,0 0 0,0 0 0,0 0 0,1 0 0,-1 1 1,0-1-1,1 1 0,0-1 0,-1 1 0,1-1 0,0 1 1,0 0-1,0 0 0,0 0 0,0 0 0,0 0 0,3-1 1,6 0 153,1-1 1,0 2 0,-1 0 0,1 0 0,23 2-1,-32-1-231,2 1 56,0 0-1,0 0 1,0 0-1,0 1 1,0-1-1,-1 1 0,1 0 1,0 1-1,-1-1 1,0 1-1,0 0 1,0 0-1,0 0 0,0 1 1,0-1-1,-1 1 1,0 0-1,1 0 1,-2 0-1,1 0 0,0 1 1,-1-1-1,0 1 1,0-1-1,0 1 1,0 0-1,-1 0 1,1 8-1,1-3-31,-1 0 0,-1 0 1,0 1-1,-1-1 0,0 0 0,0 0 1,-1 0-1,0 1 0,-1-1 0,0 0 1,-1-1-1,0 1 0,-8 18 0,2-15-22,0 0-1,-1 0 1,-1-1-1,0 0 1,-1 0-1,0-2 1,-1 1-1,0-2 1,0 0-1,-1 0 1,0-1-1,-29 11 1,18-9-457,-1-1 0,0-1 0,0-1 0,-1-2 0,0 0 0,-53 1 0,80-6 423,-1 0 0,1 1 0,-1-1 1,0 0-1,1 0 0,-1 0 0,1 0 0,-1 0 0,0 0 0,1 0 0,-1 0 1,0 0-1,1 0 0,-1-1 0,1 1 0,-1 0 0,0 0 0,1 0 1,-1-1-1,1 1 0,-1 0 0,1-1 0,-1 1 0,1 0 0,-1-1 1,1 1-1,-1-1 0,1 1 0,-1-1 0,1 1 0,0-1 0,-1 1 0,1-1 1,0 1-1,0-1 0,-1 0 0,1 1 0,0-1 0,0 1 0,0-1 1,0 0-1,0 1 0,-1-1 0,1 0 0,0 1 0,1-2 0,-1 0-57,1 0 0,0 0 0,0 0-1,0 1 1,1-1 0,-1 0 0,0 1-1,1-1 1,-1 1 0,0-1-1,1 1 1,0 0 0,-1 0 0,1-1-1,2 0 1,10-4 91,1 0 0,-1 1-1,1 0 1,0 1 0,1 1-1,-1 0 1,23 0 0,114 3 2649,-143 1-2431,12 1 238,0 2 0,0 0 1,0 2-1,-1 0 1,0 1-1,0 1 0,-1 1 1,0 1-1,25 17 0,-6-6-239,-31-17-257,1 0 0,0-1 0,0 0 0,0 0 0,1-1 0,12 3 0,-15-5-588,0 1-1,1-1 0,-1 0 0,0-1 1,12-1-1,13-9-4766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16552,'0'0'992,"21"111"257,-16-57-1137,1 0-48,-4-6-112,-2-6 48,0-6-641,0-10-1199,0-10-2306,-8-13-801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13686,'0'0'4210,"20"2"-3543,4 1-592,24 3 96,0-3 1,51-2 0,-81-2-198,-1 0 1,0-2-1,0 0 1,19-7-1,-29 8-42,0-1-1,0 0 1,0 0-1,0-1 1,-1 0-1,0 0 1,0 0 0,0-1-1,0 0 1,9-10-1,-10 7-24,-1-1 0,0-1 0,0 1-1,-1 0 1,0-1 0,0 0 0,-1 0-1,0 1 1,-1-1 0,0 0-1,-1-1 1,0 1 0,0 0 0,-1 0-1,-1 0 1,0 0 0,0 1 0,0-1-1,-2 0 1,1 1 0,-1 0 0,0 0-1,-8-11 1,6 19 2614,1 12-1777,1 20-953,3-26 515,-8 65 463,2 0 0,4 1 0,7 84 0,5-107-2545,5-21-4145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8052,'0'0'14412,"12"16"-13441,32 55-544,-41-65-400,-1 0 1,-1 0 0,1 0-1,-1 0 1,0 0 0,-1 1-1,1-1 1,-1 0 0,-1 1-1,1-1 1,-1 0 0,0 0-1,0 0 1,-1 1 0,0-1-1,0 0 1,0-1 0,-6 11-1,5-9-108,-1 1-1,2 0 1,-1 0-1,1 0 0,0 0 1,-1 13-1,3-20-2,0 0 1,1 0-1,-1-1 0,0 1 0,0 0 0,0-1 0,0 1 0,0 0 1,1 0-1,-1-1 0,0 1 0,1-1 0,-1 1 0,0 0 0,1-1 0,-1 1 1,1-1-1,-1 1 0,1-1 0,-1 1 0,1-1 0,-1 1 0,1-1 1,0 1-1,-1-1 0,1 0 0,0 1 0,-1-1 0,2 0 0,27 2-1180,31-19-606,17-19-290,-46 20 2109,1 2 1,45-15-1,-66 26 492,0 1 0,0 0 0,0 0-1,0 1 1,0 1 0,0-1-1,0 2 1,0 0 0,0 0 0,-1 1-1,21 5 1,-14-1-172,18 7-27,1-1 0,0-2 0,0-2 0,1-1 0,60 3 0,-87-9-204,1-1-1,-1-1 1,0 1 0,0-2 0,0 0-1,0 0 1,16-6 0,-22 6-23,0 0 0,0-1 0,0 1 0,-1-1 0,1 0 0,-1 0 0,0 0 0,0-1 0,0 1 0,0-1 0,0 0 0,-1 0 0,1 0 0,-1 0 1,0 0-1,-1 0 0,1 0 0,-1-1 0,2-5 0,-1 2-96,-1-1 0,0 0 0,0 1 0,0-1 0,-1 0 0,-1 0 0,1 0 0,-1 1 0,-1-1 1,0 1-1,0-1 0,0 1 0,-1-1 0,-1 1 0,1 0 0,-1 1 0,0-1 0,-1 0 0,0 1 0,-8-9 0,5 7 47,1 1-1,-2 0 0,1 1 0,-1 0 0,0 0 0,0 1 0,-1 0 1,1 1-1,-1 0 0,-1 1 0,1 0 0,-1 0 0,1 1 0,-1 0 1,-19-2-1,15 4 113,-1 1-1,1 0 1,0 1 0,0 1 0,0 1 0,0 0 0,0 0 0,0 1 0,-20 10 0,30-12-182,0 0 1,1 0-1,-1 1 1,1-1-1,0 1 1,0 0-1,0 1 1,0-1-1,0 1 1,1-1 0,-1 1-1,1 0 1,0 0-1,0 1 1,1-1-1,-1 0 1,1 1-1,0 0 1,0-1-1,1 1 1,-1 0-1,1 0 1,0 0 0,1 0-1,-1 0 1,1 0-1,0 1 1,0-1-1,0 0 1,1 0-1,2 9 1,12 24-5545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0 352,'0'0'18929,"27"0"-18244,326 29 2095,-240-14-2141,524 40-104,-635-55-868,-1-1 0,0 1 0,-1-1 0,1 1-1,0-1 1,0 0 0,0 1 0,0-1 0,0 0 0,-1 0 0,1 1-1,0-1 1,0 0 0,-1 0 0,1 0 0,-1 0 0,1 0-1,-1 0 1,1 0 0,-1 0 0,0 0 0,0 0 0,1 0 0,-1 0-1,0-2 1,1 1-1364,3-16-11864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1297,'0'0'13974,"4"15"-13320,4 33 261,-2 0 0,0 68 0,-7-203-2755,-1 25 728,7-65 1,-5 119 1421,1 0 0,1 0 1,-1 0-1,2 0 1,-1 0-1,4-8 0,-5 14-161,0 0 1,0 0-1,1 0 0,-1 0 0,0 0 0,1 0 0,0 1 1,-1-1-1,1 0 0,0 1 0,0-1 0,0 1 0,0 0 1,0 0-1,0 0 0,0 0 0,0 0 0,1 0 0,-1 0 1,0 1-1,1-1 0,-1 1 0,0-1 0,1 1 0,2 0 0,21 1 87,0 1 0,-1 2-1,1 0 1,40 13 0,98 43-189,-55-19 96,-61-25-116,-22-8-40,-1 0 1,0 2-1,0 0 1,0 2-1,-2 1 0,24 16 1,-46-28 9,0-1 1,-1 1 0,1-1 0,0 1-1,-1-1 1,1 1 0,-1-1-1,1 1 1,-1-1 0,1 1 0,-1 0-1,1 0 1,-1-1 0,0 1-1,1 0 1,-1-1 0,0 1 0,0 0-1,1 0 1,-1 0 0,0-1-1,0 1 1,0 0 0,0 0 0,0 0-1,0-1 1,0 1 0,0 0-1,0 0 1,-1 0 0,1-1 0,0 1-1,0 0 1,-1 0 0,1-1-1,-1 1 1,1 0 0,0-1 0,-1 1-1,1 0 1,-1-1 0,0 1-1,1-1 1,-1 1 0,1 0 0,-1-1-1,0 0 1,1 1 0,-1-1-1,0 1 1,0-1 0,1 0 0,-1 0-1,0 1 1,0-1 0,1 0-1,-2 0 1,-56 17-42,51-15 53,-127 26 113,64-16-114,-116 38 0,153-32-79,19-9-1499,0-3-3402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370 159 2897,'0'0'7121,"-3"-17"-5824,-10-52 31,12 65-1271,0 0 0,-1 1 0,1-1 0,-1 1 0,0 0 0,0-1 1,0 1-1,-1 0 0,1 0 0,-1 0 0,1 1 0,-1-1 0,0 1 0,0-1 0,0 1 0,0 0 0,-1 0 0,1 0 0,-1 0 0,-5-1 0,-1 0 86,-1 0 1,1 1-1,0 0 0,-1 1 0,-14 0 0,17 1-70,-1 0 0,0 0-1,1 1 1,-1 0 0,0 0 0,1 1 0,-1 0 0,1 1-1,0 0 1,-1 0 0,1 0 0,1 1 0,-1 1-1,1-1 1,-1 1 0,1 1 0,1-1 0,-1 1-1,1 0 1,0 0 0,0 1 0,1 0 0,-5 8 0,5-9 6,1 1 0,0 0 0,1 1 1,0-1-1,0 1 0,0-1 0,1 1 1,0 0-1,0 0 0,1 0 0,0 0 1,1 0-1,0 0 0,0 0 1,2 13-1,-1-15-47,1 1 0,0-1 0,0 0 0,1 0 0,-1-1 0,1 1 1,1 0-1,-1-1 0,1 0 0,0 0 0,0 0 0,0 0 0,1 0 0,0-1 0,-1 0 0,2 0 0,-1 0 1,0-1-1,12 6 0,2-1-65,1-1 1,0-1-1,0 0 1,1-2-1,0 0 1,0-1-1,25 0 1,-25-3-831,0-1 1,38-6-1,-47 5-224,0-1-1,0 0 1,0-1-1,-1-1 1,16-7-1,18-18-6328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0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7395,'0'0'2356,"14"0"-1558,-1 0-549,-7 0-129,0 0 0,0 0 0,0 0 0,0 1 0,0-1 0,0 2 0,0-1 0,0 1 0,-1-1 0,1 2 0,-1-1 0,1 1 0,-1-1 0,6 5 0,2 4 328,0 0 1,-1 2-1,0-1 0,-1 1 1,0 1-1,-1 0 1,-1 0-1,11 22 1,6 19 284,19 58 0,-38-93-763,-7-79-2523,2 16 1477,-6-370-1501,4 409 2608,0-1-1,0 0 1,-1 0-1,1 1 1,-1-1-1,0 1 1,-1-1-1,1 0 1,-1 1 0,0 0-1,0-1 1,0 1-1,-1 0 1,1 0-1,-1 0 1,0 1-1,0-1 1,-1 1-1,1-1 1,0 1 0,-1 0-1,-5-3 1,3 3 70,-1 0 1,1 1-1,-1-1 1,0 1-1,0 1 1,0-1-1,0 1 1,-1 0-1,1 1 1,0 0-1,0 0 1,0 0-1,-1 1 1,-6 2-1,11-3-95,0 0 0,0 1 0,0 0-1,1 0 1,-1 0 0,0 0 0,0 0 0,1 1-1,-1-1 1,1 1 0,-1 0 0,1-1 0,0 1-1,0 0 1,0 0 0,0 1 0,0-1 0,0 0-1,0 1 1,1-1 0,-1 1 0,1-1 0,0 1-1,0 0 1,0 0 0,0-1 0,0 1 0,0 0 0,1 0-1,0 0 1,-1 0 0,1 0 0,0 3 0,1-5-110,-1 0 1,1 0 0,-1 0-1,1 0 1,-1-1 0,1 1-1,-1 0 1,1 0 0,0-1-1,-1 1 1,1 0 0,0-1-1,0 1 1,0 0 0,-1-1-1,1 1 1,0-1 0,0 0-1,0 1 1,0-1 0,0 0 0,0 1-1,0-1 1,0 0 0,0 0-1,0 0 1,0 0 0,0 0-1,0 0 1,0 0 0,1 0-1,0 0-295,27 0-4275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12838,'0'0'3666,"-17"135"-3042,12-80-96,3-1-480,2-4-48,0-8 0,0-8-512,0-9-1889,0-13-1025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12422,'0'0'3460,"22"3"-2070,21 3-1092,110 13 427,-124-16-651,0-2-1,0-1 1,42-6 0,-62 4-123,-1 0 0,1 0 1,-1-1-1,1 0 0,-1-1 1,0 0-1,-1 0 0,1 0 1,-1-1-1,0 0 0,0-1 1,0 0-1,-1 0 0,0 0 1,0-1-1,7-10 0,-6 7-124,-2 0 0,1 0 0,-1-1 0,0 0 0,-1 0-1,-1 0 1,0 0 0,0-1 0,-1 1 0,0-1 0,0-20 0,-2 13 119,1 15 101,0-1 1,-1 0 0,1 1 0,-1-1-1,-1 1 1,1-1 0,0 1-1,-1-1 1,0 1 0,0-1-1,-1 1 1,1 0 0,-1-1-1,-3-5 1,5 10-2,-1 0 0,0-1 0,1 1 0,-1 0 0,1 0 0,-1 0 0,0 0 0,1 0 0,-1 0 0,0 0 0,1 0 0,-1 0 0,1 0 1,-1 0-1,0 0 0,1 0 0,-1 1 0,1-1 0,-1 0 0,0 0 0,1 1 0,-1-1 0,1 0 0,-1 1 0,1-1 0,-1 0 0,1 1 0,0-1 0,-1 1 0,1-1 0,-1 1 0,1-1 0,0 1 0,-1-1 0,1 1 0,0 0 0,-1 0 0,-14 26-87,13-24 171,-14 29 178,1 1 1,1 0-1,2 0 0,1 2 0,2-1 0,1 1 0,2 0 0,2 1 1,-1 55-1,5-86-463,0 1 1,0-1-1,1 1 1,0-1 0,0 0-1,0 1 1,1-1-1,-1 0 1,5 8 0,-5-10-178,1-1 1,-1 0 0,1 1 0,0-1-1,0 0 1,0 0 0,0 0-1,0-1 1,0 1 0,0 0 0,1-1-1,4 3 1,17 2-4887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14887,'0'0'5258,"3"15"-5079,2 10-204,-2 1 0,0-1 0,-2 0 0,-1 1 0,-5 44 1,4-69-171,0 1 0,1-1 0,0 1 0,-1-1 0,1 1 0,0-1 0,0 1 0,0 0 0,0-1 0,0 1 0,0-1 0,0 1 0,0 0 0,1-1 1,-1 1-1,1-1 0,0 3 0,1-3-27,0 0 0,0 0 1,0-1-1,0 1 0,0-1 1,0 1-1,0-1 0,0 0 1,0 0-1,0 0 0,0 0 1,3-1-1,1 1 308,14-2-792,0 0 0,1-2 0,-2-1-1,1 0 1,0-1 0,-1-2 0,24-11-1,-17 7 1250,0 2-1,0 0 0,34-6 0,-54 15 238,0 0 0,-1 1-1,1 0 1,0 0 0,0 0 0,-1 1 0,12 2 0,-2 2-163,0 1-1,0 0 1,19 12-1,33 13 553,-37-23-946,0-2 1,0 0 0,1-3-1,0 0 1,-1-2 0,44-4 0,-66 2-189,0 0 0,-1 0 0,1-1 0,-1 0 0,1 0 0,-1-1 1,0 0-1,0 0 0,0 0 0,0-1 0,12-9 0,-15 9-29,0 1 0,0-1 1,0 0-1,-1 0 0,1 0 0,-1 0 0,0-1 1,0 1-1,-1-1 0,1 0 0,-1 0 0,0 0 0,-1 0 1,1 0-1,-1 0 0,0-1 0,0 1 0,0-6 1,-1 4-55,1 0 1,-2 0-1,1 0 1,-1 0-1,0 0 1,0 0-1,-1 0 1,0 0-1,0 0 0,-1 1 1,0-1-1,0 1 1,0 0-1,-1 0 1,0 0-1,0 0 1,0 0-1,-1 1 1,0 0-1,0 0 1,0 0-1,-1 1 1,0 0-1,0 0 1,-8-4-1,0 0 28,-1 2 0,1-1 0,-2 2 0,1 0-1,0 1 1,-1 1 0,0 0 0,0 1 0,0 1 0,0 0-1,0 1 1,0 1 0,0 0 0,-21 5 0,29-3 38,-1-1 0,0 1 0,0 0 0,1 0 0,-1 1 0,1 1 0,0-1 0,0 1 0,1 1 0,0-1 1,-10 10-1,12-9-1,1 0 1,-1 0 0,1 0-1,0 0 1,1 0 0,0 1-1,0 0 1,0 0 0,1 0 0,-1 0-1,2 0 1,-1 0 0,1 0-1,0 1 1,1 12 0,0-16-101,0 0 1,0 0 0,1-1-1,0 1 1,-1 0-1,1-1 1,0 1 0,1-1-1,-1 1 1,1-1-1,0 1 1,-1-1 0,1 0-1,1 0 1,-1 0 0,0 0-1,5 4 1,-2-3-435,0-1 0,-1 1-1,2-1 1,-1 0 0,0 0 0,1-1 0,-1 0 0,1 1 0,0-2 0,9 3-1,29 1-7381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1056,'0'0'17801,"136"0"-17177,-74 0 1649,3 0-1857,4 0-64,-2 0-112,-3 0-47,-8 0-209,-12 0 16,-8 0-49,-8 0-127,-10 0-864,-4-7-225,-7-4-784,-7-9-1712,0-4-1106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13830,'0'0'4338,"-25"109"-2273,14-57-848,2 0-193,1-5-447,5-5-449,3-5-80,0-2-48,0-3-1489,0-7-1873,0-11-3089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14391,'0'0'3569,"4"97"-3457,-4-38 192,0-2-256,0-3 64,0-7-112,0-9-224,0-9-944,0-11-2258,0-13-880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15143,'0'0'1518,"21"9"-592,-2-2-783,-2 1-60,0-2 0,1 0 0,0 0 1,0-2-1,1 0 0,23 1 0,-30-5-60,36 4 12,-1-3 0,87-9 0,-127 7-70,-1 0 0,1-1 0,0 0 0,-1 0 0,1 0-1,-1-1 1,0 0 0,1 0 0,-2-1 0,1 1 0,0-1-1,-1-1 1,1 1 0,-1-1 0,0 0 0,-1 0-1,7-9 1,-6 5-66,0 0 0,-1-1-1,0 1 1,-1-1 0,0 1-1,0-1 1,-1 0 0,-1 0 0,1 0-1,-2 0 1,1-13 0,-2-77 698,-10 118 1562,-3 16-2133,-3 15 465,2 2-1,2 0 1,2 0-1,3 1 0,-3 88 1,11-136-612,0 0 0,0 0 0,0 0 0,1 0 0,0 0 0,0 0 0,0 0 0,0 0 0,1-1 0,-1 1 0,3 4 0,-2-6-227,-1 0 1,1 0-1,-1-1 0,1 1 0,-1-1 0,1 1 1,0-1-1,0 0 0,0 0 0,0 0 1,0 0-1,0 0 0,0 0 0,0 0 0,0-1 1,0 1-1,0-1 0,0 1 0,1-1 1,-1 0-1,4 0 0,16 0-5359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9620,'0'0'10472,"6"20"-9693,16 65-211,-21-77-499,0 0 0,-1-1 0,1 1 0,-1 0-1,-1 0 1,0-1 0,0 1 0,0 0 0,-1-1 0,0 1-1,-4 9 1,3-9-88,0-1-1,1 0 1,1 1 0,-1 0-1,0 14 1,2-22 0,0 1 1,0 0 0,0 0-1,0-1 1,1 1 0,-1 0-1,0-1 1,0 1 0,1 0-1,-1-1 1,0 1 0,1 0-1,-1-1 1,1 1 0,-1-1-1,1 1 1,-1 0 0,1-1-1,-1 1 1,1-1 0,-1 0-1,1 1 1,0-1 0,-1 1-1,1-1 1,0 0 0,-1 0-1,1 1 1,0-1 0,-1 0-1,2 0 1,26 2-432,-20-2 337,25 0-253,1-2-1,-1-2 1,1-1 0,-1-1-1,0-2 1,-1-2 0,0 0 0,-1-2-1,56-31 1,-79 40 604,-1 0 0,1 0 0,0 1 0,0-1-1,-1 2 1,1-1 0,1 1 0,-1 0 0,0 1 0,0 0 0,0 0 0,15 3 0,4 3-112,0 1-1,39 16 1,-43-14-56,1-1-1,-1-1 1,30 5-1,-35-9 37,0-1 0,-1-1-1,1-1 1,0-1-1,0 0 1,29-6 0,-42 6-100,-1-1 1,1 1-1,-1-1 1,1 0-1,-1 0 1,0 0 0,1-1-1,-1 0 1,-1 1-1,1-2 1,0 1-1,-1 0 1,1-1 0,-1 1-1,0-1 1,0 0-1,-1 0 1,1 0-1,-1 0 1,0-1 0,0 1-1,0 0 1,0-1-1,-1 0 1,0 1-1,0-1 1,0 0 0,-1 0-1,1-5 1,-1 3-51,0-1-1,0 1 1,-1 0 0,1-1 0,-2 1 0,1 0-1,-1 0 1,0 0 0,-1 0 0,1 0 0,-1 1-1,-1-1 1,-6-10 0,3 8-35,0 1-1,0 0 1,-1 0 0,0 1-1,0 0 1,-1 1 0,0 0 0,-15-9-1,4 6-18,0 0 0,0 2-1,0 0 1,-1 1 0,0 1 0,-1 1-1,1 1 1,-43 0 0,55 3 145,-1 1 0,1 1 0,0-1 0,0 1 0,0 1 0,0 0 1,0 0-1,1 0 0,-1 1 0,1 1 0,0 0 0,0 0 0,1 0 1,-12 11-1,15-13-33,0 2 0,0-1 1,0 0-1,1 1 1,-1 0-1,1-1 1,0 1-1,1 1 0,-1-1 1,1 0-1,0 1 1,1-1-1,-1 1 0,1-1 1,0 1-1,0 0 1,1-1-1,-1 1 0,2 0 1,-1 0-1,0-1 1,1 1-1,0 0 0,3 10 1,-2-12-114,0 0-1,0 0 1,0 0 0,0-1-1,1 1 1,0-1 0,-1 1-1,1-1 1,0 0-1,0 0 1,1 0 0,-1-1-1,1 1 1,-1-1 0,1 0-1,4 2 1,3 1-923,0 0-1,0-1 1,1-1 0,20 4-1,36 0-7156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11669,'0'0'7444,"112"0"-7236,-60 0 1697,6 5-1249,7 3-160,-1-1-448,-4 2 32,-6-4-48,-11-4-32,-10-1-32,-7 0-576,-7 0-1409,-4 0-48,-8-13-1136,-7-9-2226,0-5-3697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7828,'0'0'7507,"-52"94"-4802,35-50-640,4 1-1136,4 2-881,1-5 112,6-2-160,2-4-400,-1-8-1713,-5-9-3506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6771,'0'0'2644,"-7"0"1141,-28-4-3800,23 3 1,0 0 0,0 0 1,0 1-1,0 1 0,-19 3 1,26-3 3,0 1 0,0 0 0,0 0 0,0 0 0,1 0-1,-1 1 1,1 0 0,-1 0 0,1 0 0,0 0 0,0 1 0,0 0 0,1-1 0,-1 1 0,-2 5 0,-2 3 4,1 0 1,1 1-1,0-1 1,0 1-1,1 1 1,1-1-1,0 1 1,1-1-1,-1 19 0,-1 18-40,2 62 0,4-88 10,-1-13 31,1-1 1,1 1-1,0 0 0,1-1 1,0 0-1,0 0 1,1 0-1,0 0 0,1 0 1,9 15-1,10 9-34,40 46 0,-21-28 24,-2 0 24,-3 3 0,37 69 1,-61-97-6,-1 1 1,-2 0-1,-1 1 1,-1 0-1,-1 1 1,-1 0-1,2 32 1,-6-27 0,-1 0-1,-2-1 1,-8 67 0,5-86-13,0 1 0,-1-1 0,-1 0 0,-1 0 0,0 0 0,-1-1 0,0 0 0,-1 0 0,-1-1-1,-18 23 1,22-30 28,1-1 0,-1 0 0,1 0 0,-1 0 0,-1 0 0,1-1 1,-1 0-1,0 0 0,1 0 0,-2-1 0,1 0 0,0 0 0,-1 0 0,1-1 0,-1 0 0,0 0 0,0-1 0,0 0 0,-13 1 0,8-16-1974,9 10 453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160 325 15415,'0'0'512,"20"7"563,8 2-788,0-1 0,1-1-1,0-1 1,59 3-1,-73-9-209,1 0-1,-1-1 1,1-1 0,-1-1-1,0 0 1,1 0 0,22-10-1,-33 11-56,0-1 0,0 0 0,0 0-1,-1 0 1,1 0 0,-1-1 0,0 1-1,0-1 1,0 0 0,0 0 0,-1-1-1,0 1 1,0-1 0,0 0 0,0 0-1,-1 0 1,0 0 0,0 0 0,0 0-1,0-1 1,-1 1 0,0-1 0,0 1 0,0-10-1,-1 7-26,0 0 0,0-1-1,-1 1 1,0-1-1,0 1 1,-1 0 0,0 0-1,-1 0 1,1 0 0,-1 0-1,-1 0 1,0 1 0,0 0-1,0-1 1,-1 2 0,0-1-1,-1 0 1,1 1-1,-1 0 1,0 0 0,-1 1-1,1 0 1,-1 0 0,0 0-1,0 1 1,-1 0 0,1 1-1,-15-6 1,3 2 19,0 1-1,-1 1 1,1 1 0,-1 1-1,0 0 1,0 2 0,0 0-1,0 1 1,0 1 0,0 1-1,0 1 1,-23 6 0,33-7 32,0 1 0,0 0 0,0 0 0,0 1 0,1 1 0,0 0 0,0 0 1,0 1-1,1 0 0,-1 0 0,2 1 0,-1 0 0,1 0 0,0 1 1,0 0-1,1 0 0,0 1 0,0 0 0,1 0 0,0 0 0,1 0 1,0 1-1,1 0 0,-1 0 0,0 11 0,2-15-35,1 1 1,0 0-1,1 0 0,0 0 1,0 0-1,0 0 0,1 0 1,0-1-1,0 1 0,1 0 1,0 0-1,0-1 0,0 1 1,1-1-1,0 0 0,0 0 1,1 0-1,4 6 0,-2-5-217,1 0 0,1 0-1,-1-1 1,1 0-1,0 0 1,1-1-1,-1 0 1,1 0 0,0-1-1,0 0 1,19 5-1,49 6-5097,3-13-6315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15543,'0'0'2025,"18"-1"-1558,2-1-241,0 2-1,0 1 1,0 0-1,0 1 1,22 6 0,-35-7-186,-1 1 0,1 0 0,-1 0 0,0 0-1,0 0 1,0 1 0,0 0 0,0 1 0,-1-1 0,1 1 0,-1 0 0,0 1 0,0-1 0,0 1 0,-1 0 0,0 0 0,0 0 0,0 1 0,0-1 0,-1 1 0,0 0 0,4 12 0,-5-13-33,-1 0 0,0-1 1,0 1-1,-1 0 0,1 0 0,-1 0 0,0 0 1,0 0-1,-1 0 0,0-1 0,1 1 1,-2 0-1,1 0 0,0-1 0,-1 1 0,0 0 1,0-1-1,0 0 0,-1 1 0,0-1 0,-5 7 1,-4 0 32,-1 1 0,1-2 0,-2 0 0,0 0 0,-16 8 1,15-9-4,0 0 1,1 1-1,0 0 0,-16 17 1,29-26-31,0-1 1,0 1 0,1 0-1,-1-1 1,0 1-1,1 0 1,-1-1-1,1 1 1,-1 0-1,1 0 1,-1 0-1,1 0 1,0-1-1,-1 1 1,1 0 0,0 0-1,0 0 1,-1 0-1,1 0 1,0 0-1,0 0 1,0 0-1,0 0 1,0 0-1,1 0 1,-1-1 0,0 1-1,0 0 1,0 0-1,1 0 1,-1 0-1,1 0 1,-1 0-1,0-1 1,1 1-1,0 0 1,-1 0 0,1-1-1,-1 1 1,1 0-1,0-1 1,0 1-1,-1 0 1,1-1-1,1 1 1,43 17 200,-41-17-192,79 18 7,2-3 0,-1-5 0,1-3 0,94-3 0,-196-8-13264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289 194 1361,'0'0'13974,"2"-14"-13454,2-5-245,-2 11-89,0 0 1,-1 0 0,0-1 0,0 1 0,-1 0-1,0-13 1,-1 18-145,0-1 0,0 1 0,0-1 0,0 1 0,-1 0 0,1-1 0,-1 1 0,0 0 0,0 0 0,0 0 0,0 0 0,-1 1 0,1-1 0,-1 0 0,0 1 0,1 0 0,-1 0 0,0 0 0,0 0 0,-1 0 0,1 0 0,0 1 0,0-1 0,-1 1 0,-4-1 0,-5-2-64,0 1 0,0 0 1,0 0-1,-1 2 0,-18-1 0,27 2 28,0 0-1,0 1 1,0-1 0,0 1 0,0 1 0,0-1-1,0 1 1,1-1 0,-1 1 0,1 1 0,-1-1-1,1 1 1,0-1 0,0 1 0,0 1 0,-4 3-1,2-1 21,1 0 0,0 0 0,1 1 0,-1-1 0,1 1 0,0 0 0,1 1 0,0-1-1,-4 14 1,4-13-7,1 0-1,0 0 1,1 0-1,0 0 1,0 1 0,0-1-1,1 0 1,1 1-1,0-1 1,0 0-1,0 0 1,1 0-1,0 1 1,0-2-1,1 1 1,0 0 0,1 0-1,0-1 1,0 0-1,7 10 1,-1-7-8,1-1 0,0-1 0,0 0 0,0 0 0,1-1 0,0-1 0,1 0 0,-1 0 0,1-1 0,24 5 0,-19-6-1,-1 0 0,1-2 1,0 0-1,1-1 0,-1-1 0,0 0 0,32-6 1,-45 5-38,0 0 1,0-1 0,0 1 0,0-1 0,0 0-1,-1-1 1,1 1 0,-1-1 0,0 0 0,1 0-1,-1 0 1,-1-1 0,1 1 0,0-1 0,-1 0-1,0 0 1,0 0 0,0 0 0,0-1 0,3-8-1,-1 2-49,-1-1 0,-1 1 0,0-1-1,-1 0 1,0 0 0,-1 0-1,0-21 1,14 39 28,7 7-100,0 0 123,1 0-1,-1-2 0,2 0 1,-1-2-1,44 12 0,-18-14 110,0-1 0,100-4-1,-142-2-88,-1 0 1,0 0-1,1-1 0,-1 0 0,0 0 0,0-1 0,0 0 0,0 0 1,0 0-1,8-6 0,-11 6-1,0 0 1,-1 0 0,1 0-1,-1 0 1,1-1-1,-1 1 1,0-1-1,0 0 1,0 0-1,0 0 1,-1 0-1,1 0 1,-1 0 0,0 0-1,0 0 1,0 0-1,0-1 1,0 1-1,-1 0 1,0-1-1,1-4 1,-1 1-109,-1 1 1,1-1-1,-1 0 1,0 1-1,-1-1 1,1 0-1,-1 1 1,-1 0-1,1-1 1,-1 1-1,0 0 1,-8-11-1,4 8 27,0 0-1,-1 1 0,0 0 0,-1 0 0,1 1 0,-2 0 0,-11-8 0,4 6 50,0 0 0,0 1 0,-1 0-1,0 2 1,0 0 0,-1 1-1,0 1 1,1 1 0,-24-1 0,34 3 35,0 1 0,0-1-1,0 2 1,0-1 0,1 1 0,-1 1 0,0-1 0,1 2 0,-1-1 0,1 1 0,-1 0 0,1 0 0,0 0 0,0 1 0,1 1-1,-1-1 1,1 1 0,0 0 0,0 0 0,0 1 0,1 0 0,0 0 0,0 0 0,0 0 0,-4 10 0,3-6 159,0 0 0,1 0 0,0 1 0,1-1 0,0 1 0,1 0 0,-2 12 0,4-20-140,0 0 0,1 0 1,0-1-1,0 1 0,0 0 0,0 0 1,0 0-1,0-1 0,1 1 0,-1 0 1,1 0-1,0-1 0,0 1 0,0 0 1,0-1-1,0 1 0,1-1 0,-1 1 1,1-1-1,0 0 0,-1 0 0,1 1 1,0-1-1,0 0 0,1-1 0,-1 1 1,0 0-1,0-1 0,1 1 0,-1-1 1,1 0-1,0 0 0,3 2 0,7 0-385,0 0-1,0-1 1,-1-1-1,2 0 1,15-1-1,27 0-4626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68 104 11461,'0'0'2625,"21"-15"-1752,71-48-326,-86 59-520,0 1 0,0 0 1,0 0-1,1 0 0,-1 1 0,1 0 1,-1 0-1,1 1 0,0 0 1,0 0-1,0 1 0,0-1 0,10 2 1,1 0 91,-16-2-117,-1 1 0,0 0 1,0 1-1,0-1 0,1 0 0,-1 0 0,0 0 0,0 1 0,0-1 0,0 1 0,0-1 0,1 1 0,-1-1 0,0 1 0,0-1 0,0 1 0,0 0 0,-1 0 1,1 0-1,0-1 0,0 1 0,0 0 0,-1 0 0,1 0 0,1 2 0,-1 0-1,0 0 0,-1 0 1,1 0-1,0 0 0,-1 0 0,0 0 1,0 0-1,0 0 0,0 0 0,-1 4 0,0 2 20,-1 0-1,0 0 0,-1 0 0,0 0 0,0 0 0,-7 11 0,-3-1 32,0-1-1,-2-1 1,1 0 0,-2-1-1,0-1 1,-25 17-1,-8 4 25,-59 31 0,86-58-42,21-9 17,14 0-179,282-26 1868,-232 18-3133,-45 5-2590,-4-2-3031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17320,'0'0'1345,"97"0"-529,-41 0 1057,12 0-977,2 0-560,-1 0 257,-9 0-497,-11 0-96,-10 0 0,-9 0-144,-6 0 144,-5 0-1025,-8-3-384,-2-4-255,-5-4-1426,-4-5-2000,0-5-4851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16392,'0'0'512,"-12"107"1713,12-60-1217,0-2-335,4-4-433,9-6-64,2-6-352,-2-6 16,-5-4-1969,-8-8-1809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386 168 7491,'0'0'6649,"-5"0"-3852,-22-7-2467,23 5-290,1 0 1,-1-1-1,1 0 0,0 1 1,0-1-1,0 0 1,0-1-1,0 1 1,0-1-1,1 1 1,0-1-1,0 0 1,0 1-1,0-1 1,0 0-1,1 0 1,0-1-1,0 1 1,0 0-1,0 0 1,1 0-1,-1-1 1,1 1-1,0 0 1,1-1-1,-1 1 1,1 0-1,1-6 0,-1 7-34,-1 1-1,1 0 1,0 0-1,0 0 1,1 0-1,-1 0 1,0 0-1,1 0 0,-1 0 1,1 0-1,-1 0 1,1 1-1,0-1 1,0 1-1,0-1 1,0 1-1,0 0 1,0 0-1,0 0 0,0 0 1,0 0-1,3-1 1,2 0 18,0 0 0,0 0 0,1 1 0,-1 0 0,14-1 0,-21 2 109,43 6 1753,-36-2-1885,0 0-1,-1 1 1,1 0-1,-1 0 1,-1 0-1,1 1 1,-1 0-1,0 0 1,0 1-1,0-1 1,-1 1-1,0 0 1,-1 0-1,1 1 0,-2-1 1,1 1-1,-1-1 1,0 1-1,2 10 1,0 5 4,-1 0 1,-1 0 0,-1 1-1,-1-1 1,-4 35-1,2-48 5,-1 0 0,0-1 0,-1 0 0,1 0 0,-2 0 0,1 0 0,-1 0 0,0-1 0,-1 0 0,0 0 0,-1-1 0,1 1-1,-1-1 1,-1-1 0,1 1 0,-1-1 0,0-1 0,-1 1 0,-15 6 0,-6 3 19,0-1-1,-1-2 1,-1-2-1,-49 11 1,52-14-44,13-2-84,0-1 1,0-1-1,-1 0 1,1-2-1,-1 1 1,1-2-1,-33-3 1,47 2 45,0 0 0,1-1 1,0 1-1,-1-1 1,1 1-1,0-1 0,0 1 1,0-1-1,0 0 1,0 0-1,0 1 1,1-1-1,-1 0 0,0 0 1,1 0-1,0 0 1,-1 0-1,1 0 0,0 0 1,0 0-1,0 0 1,1-3-1,1-48-749,-1 51 786,0 0 1,-1-1-1,1 1 0,0 0 0,0 0 0,0 0 1,1 0-1,-1 0 0,1 0 0,-1 1 1,1-1-1,-1 0 0,1 1 0,0-1 1,0 1-1,0 0 0,-1-1 0,2 1 0,-1 0 1,0 0-1,0 0 0,0 0 0,0 1 1,1-1-1,-1 1 0,0-1 0,0 1 1,1 0-1,4 0 0,-1-1 15,1 1 0,0 1-1,-1-1 1,1 1 0,-1 0 0,1 1-1,-1-1 1,1 1 0,9 5-1,167 79 1018,-153-74-898,1-2 1,0-1 0,1-2-1,39 5 1,56-5 55,-126-7-425,-2-7-5242,0 2 3868,-2-5-2582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10149,'0'0'4332,"0"-10"-3747,0 5-470,0 7 389,1 129 879,-7 199-101,6-326-1373,-3 11-1496,-3-11-3440,-5-4 713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11973,'0'0'3418,"20"0"-2508,21-1-731,1-2-1,-1-1 1,78-20 0,-99 18-227,-1-1 1,0 0-1,0-2 1,28-16 0,-41 21-30,-1 0 1,1 0 0,-1 0 0,0 0 0,-1-1 0,1 0 0,-1 0 0,0 0 0,0-1-1,0 1 1,-1-1 0,0 0 0,0 0 0,0 0 0,-1 0 0,0 0 0,0-1-1,1-6 1,-3 11 67,7-73-422,-7 69 449,0 0 0,0 0 1,-1 0-1,1 0 1,-1 0-1,0 0 1,-1 0-1,0 1 1,-4-12-1,2 17 2316,1 11-1852,-1 17-821,4-25 509,-7 93 1253,7 138 0,0-224-1378,2-1 0,-1 0 0,1 0 0,1 0 0,-1 0 0,2 0 0,4 10 0,-6-15-293,0 0 1,0-1 0,1 1-1,0 0 1,0-1-1,0 0 1,5 5-1,-6-7-305,0 1-1,0-1 1,1 1-1,-1-1 1,0 0-1,1 0 1,-1 0-1,1 0 0,-1-1 1,1 1-1,-1-1 1,1 1-1,4-1 1,5 0-7189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13750,'0'0'5368,"14"9"-5088,-4-3-229,-7-5-29,1 1 0,-1-1 0,0 1 1,1 0-1,-1 0 0,0 0 1,0 1-1,0-1 0,0 1 0,-1 0 1,1 0-1,-1 0 0,0 0 1,1 0-1,-1 0 0,-1 1 0,1-1 1,0 0-1,-1 1 0,0 0 0,0-1 1,0 1-1,0 0 0,0 0 1,-1 5-1,-2 5 47,-2 0 0,0 0 0,0-1 1,-1 1-1,-1-1 0,0 0 0,-1-1 0,0 1 1,-12 13-1,6-6 25,1 0 0,-12 27 0,23-46-81,0 1 0,0 0 0,1-1 0,-1 1 0,0 0 0,1 0 0,-1 0-1,1 0 1,-1 0 0,1 0 0,0-1 0,0 1 0,0 0 0,0 0 0,0 0 0,1 0 0,-1 0 0,1 0 0,-1 0 0,1 0 0,-1-1 0,1 1 0,0 0 0,0 0 0,0-1 0,0 1 0,0-1 0,0 1 0,1-1 0,-1 1 0,0-1 0,1 0 0,-1 1 0,1-1 0,-1 0 0,1 0 0,0 0 0,-1 0 0,1-1 0,0 1 0,0 0 0,0-1 0,0 1 0,-1-1 0,4 1 0,11 1 121,1 0 1,-1 0-1,1-2 1,23-1-1,-14 0-104,-7 0-226,0 0-1,0-1 1,37-9 0,-43 7-1067,1 0 0,-1-1 0,16-9 0,4-8-5212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2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9364,'0'0'-200,"8"5"-261,34 19 611,-2 1 1,-1 3 0,-1 1 0,-2 2 0,0 1 0,-3 2-1,-1 1 1,-1 1 0,-2 2 0,-1 1 0,-3 2 0,-1 0-1,-2 2 1,28 77 0,-27-43-100,-3 2-1,-4 0 1,-4 1 0,-3 1-1,-2 139 1,-8-128-60,9 177 177,-5-239-111,2 0 0,1 0 0,2 0 0,0-1 0,2 0 0,24 49 0,-18-50-23,0 1 1,2-2 0,1 0-1,1-1 1,1-2 0,1 0 0,2-1-1,0-1 1,37 26 0,-51-44-237,1 0 0,0 0-1,0-1 1,0 0 0,1-1 0,-1 0 0,0-1 0,1 0 0,18-1 0,-12 0-728,16 0-2178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373 162 13638,'0'0'1622,"1"-17"-400,-2-53-592,0 67-615,0 0-1,0 0 1,0 0 0,0 0 0,-1 0 0,1 0 0,-1 1-1,0-1 1,0 0 0,0 1 0,0-1 0,-1 1 0,1 0-1,0 0 1,-1 0 0,0 0 0,1 0 0,-1 1-1,0-1 1,0 1 0,0 0 0,0-1 0,0 1 0,0 1-1,0-1 1,-7 0 0,2-2-15,-9-1 8,0 0 0,1 1 0,-1 1 0,0 0 0,0 2 0,-1 0 0,1 0 0,0 2 0,-29 6 0,41-7 29,0 0 0,0 0-1,0 1 1,1-1 0,-1 1 0,0 0 0,1 1 0,0-1 0,-1 1-1,1 0 1,0 0 0,0 0 0,0 0 0,1 1 0,-1 0 0,1 0-1,0 0 1,0 0 0,0 0 0,1 0 0,-1 1 0,1-1-1,0 1 1,0 0 0,1 0 0,0 0 0,-1 0 0,2 0 0,-1 0-1,0 0 1,1 0 0,0 0 0,0 0 0,1 0 0,-1 0-1,3 7 1,-1-6 10,-1-1 0,1 1 0,1-1 1,-1 0-1,1 0 0,0 0 0,0 0 0,0-1 0,1 1 0,0-1 0,-1 0 0,8 6 0,62 45 571,-43-34-420,-17-12 20,13 10 69,0 1-1,44 45 0,-66-60-277,1 0-1,-1 0 0,0 0 0,0 0 1,0 1-1,-1-1 0,0 1 0,0 0 1,0 0-1,-1 0 0,0 1 0,0-1 1,0 0-1,-1 1 0,0-1 0,0 1 1,-1 0-1,0-1 0,0 1 0,-1-1 1,-1 9-1,0-11-3,0 0 0,0 0 0,-1 0 0,1 0 1,-1-1-1,0 1 0,0-1 0,0 1 0,-1-1 0,1 0 0,-1-1 1,0 1-1,0 0 0,0-1 0,0 0 0,0 0 0,0 0 0,-1-1 1,-4 2-1,-11 3-18,-1 0 0,-36 4 0,44-8-83,-3 1-23,0-2 0,-1 1 0,-17-2-1,32 0-105,-1 0-1,1 0 1,-1 0-1,1-1 1,-1 1 0,1-1-1,0 1 1,-1-1-1,1 0 1,-1 0-1,1 0 1,0 0-1,0 0 1,0 0-1,0-1 1,0 1-1,0-1 1,0 0-1,0 1 1,0-1-1,1 0 1,-1 0-1,1 0 1,-1 0 0,1 0-1,0-1 1,-2-2-1,0-24-5870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15639,'0'0'1065,"21"0"-142,668 9 3940,48 1-3441,-736-28-11482,0 4 482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12950,'0'0'4493,"0"16"-3744,-2 1-624,1-10-94,1 0 0,-1 0-1,1 0 1,0-1 0,1 1 0,-1 0-1,3 9 1,2-14-28,3-10-257,3-12-442,-5 1-119,-1 0 1,-1-1-1,-1 0 0,-1 0 1,0-24-1,-1 17 917,1 0 1,6-26-1,-7 50 80,-1 1-1,2-1 1,-1 0-1,0 0 1,1 1-1,-1-1 1,1 0-1,0 1 1,-1 0-1,1-1 0,1 1 1,-1 0-1,0 0 1,0 0-1,1 0 1,-1 0-1,1 1 1,0-1-1,-1 1 1,1 0-1,0 0 1,0 0-1,0 0 1,0 0-1,0 0 1,0 1-1,3-1 0,10 0 247,0 0 0,0 1-1,29 4 1,-39-4-265,18 4 10,0 1 0,0 1 0,-1 1-1,0 0 1,-1 2 0,1 1 0,-2 1-1,1 1 1,-2 0 0,0 2 0,0 0-1,-1 2 1,-1 0 0,0 0 0,21 29-1,-35-39-153,-1-1-1,0 1 0,0 0 1,0 0-1,-1 0 1,0 0-1,1 9 0,-2-13-17,0 1 0,-1-1 1,0 0-1,0 1 0,1-1 0,-1 0 0,-1 1 0,1-1 0,0 0 0,0 1 0,-1-1 1,0 0-1,1 1 0,-1-1 0,0 0 0,0 0 0,0 0 0,0 0 0,-1 0 0,1 0 0,0 0 1,-1 0-1,-2 2 0,-5 2-1,-1-1 0,1 0 0,0 0 0,-1-1-1,0 0 1,0-1 0,-18 3 0,-79 9-249,85-12 131,14-3-66,-111 12-2316,42-9-3786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504 158 10725,'-6'-17'800,"-19"-52"900,22 65-1559,1-1 0,-1 1 0,1 0 0,-1 0 0,0 0 0,-1 0 1,1 0-1,-1 1 0,0 0 0,1-1 0,-1 2 0,-1-1 0,1 0 1,0 1-1,-1-1 0,1 1 0,-1 1 0,0-1 0,-7-1 0,-3 0 33,0 1 0,-1 1-1,1 0 1,-22 2 0,31-1-117,-6 1-9,0 1-1,0 0 1,1 0 0,-1 1-1,1 1 1,0 0 0,0 0-1,0 1 1,1 1 0,-1-1-1,1 2 1,1 0-1,-1 0 1,1 0 0,1 1-1,-1 1 1,1-1 0,0 1-1,-7 13 1,5-7 74,0 0 0,1 1-1,1 0 1,1 1 0,0 0 0,1 0 0,1 0-1,1 1 1,0-1 0,1 1 0,-1 34 0,4-46-109,0-1 1,1 1 0,-1-1 0,1 1-1,0-1 1,1 0 0,-1 1 0,1-1 0,0 0-1,0 0 1,1 0 0,-1 0 0,1-1-1,0 1 1,7 7 0,-4-7 13,0 0 0,0 0 0,0 0 0,1-1 0,0 1 0,0-2 0,0 1 0,0-1 0,15 4 0,6 0-379,1-2 0,0-1 0,0-1 0,53-2 0,-68-1-496,0 0 1,-1-1-1,1-1 1,0 0-1,-1-1 1,1 0-1,-1-1 1,17-7-1,26-21-7417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13030,'0'0'3249,"0"126"-2576,0-66-273,0-1-400,6-7 0,3-6-400,-4-11-2546,-5-10-415,0-12-2258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12598,'0'0'6451,"22"-2"-6091,234-6 416,-245 8-810,-1 0-1,1-1 1,-1-1 0,0 1-1,1-1 1,-1-1-1,0 0 1,0-1 0,0 0-1,-1 0 1,0-1-1,1 0 1,-2-1-1,16-11 1,-17 11 0,-1-1 1,0 0-1,0-1 0,0 0 1,-1 1-1,0-2 0,0 1 1,-1 0-1,0-1 0,-1 0 1,0 0-1,0 0 0,-1 0 1,0-1-1,-1 1 0,1-15 1,-1 9 12,0-40-180,-1 53 222,0 0-1,-1-1 0,1 1 1,0 0-1,-1-1 0,0 1 1,1 0-1,-1 0 1,0 0-1,0 0 0,0 0 1,-1 0-1,1 0 0,0 0 1,-1 0-1,1 0 0,-1 1 1,-3-4-1,4 5-1,1 0 0,-1 0 1,0 0-1,1 0 0,-1 0 0,0-1 0,1 2 0,-1-1 0,0 0 1,1 0-1,-1 0 0,0 0 0,1 0 0,-1 0 0,0 1 0,1-1 1,-1 0-1,0 1 0,1-1 0,-1 0 0,1 1 0,-1-1 1,1 0-1,-1 1 0,1-1 0,-1 1 0,1-1 0,0 1 0,-1 0 1,1-1-1,-1 1 0,1-1 0,0 1 0,-1 1 0,-12 26 62,11-23 9,-11 27 70,1 1 0,2 1 1,1 0-1,2 0 0,1 0 1,2 1-1,1 0 0,3 40 1,0-68-234,0 0 0,1-1 0,0 1 0,1-1 0,-1 1 0,1-1 0,0 0 0,5 10 0,-5-12-293,0-1 0,0 0 0,0-1-1,0 1 1,0 0 0,0 0 0,1-1-1,0 0 1,-1 1 0,1-1 0,0 0 0,0 0-1,0 0 1,0-1 0,0 1 0,0-1-1,6 2 1,16-1-5143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3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4882,'0'0'15874,"4"14"-15260,3 15-430,-2 0 0,4 51 0,-10-73-202,2-1 0,-1 1 0,1 0 1,0-1-1,0 1 0,0-1 0,1 1 0,0-1 0,1 0 0,-1 0 1,1 0-1,6 10 0,-5-13-94,-1 1 1,1-1-1,0 0 0,0 0 1,0-1-1,0 1 0,0-1 1,0 0-1,1 0 1,-1 0-1,1-1 0,0 1 1,-1-1-1,1 0 0,0-1 1,0 1-1,0-1 1,5 0-1,20 0-681,0-1 1,0-1-1,0-2 0,0 0 1,-1-3-1,30-9 1,-15 0-75,46-22 0,-2-7 3416,-85 44-2168,0-1-1,0 1 0,0 1 1,0-1-1,0 0 1,0 1-1,0-1 0,0 1 1,0 0-1,6 1 1,52 13 656,-60-14-995,35 11 99,0-1 0,1-2 0,0-1 0,0-3 0,0 0 0,69-4 0,-102 0-117,0-1 0,0 0-1,0 0 1,0 0 0,0 0 0,0 0-1,0-1 1,-1 0 0,1 0 0,-1 0-1,1 0 1,-1 0 0,0-1 0,0 1-1,0-1 1,0 0 0,0 0 0,-1 0-1,1 0 1,-1-1 0,0 1 0,0-1 0,0 1-1,0-1 1,-1 0 0,1 0 0,-1 0-1,0 1 1,0-1 0,-1 0 0,1 0-1,-1-1 1,0-6 0,0 3-46,0-1 0,0 1 0,-1 0 1,0-1-1,-1 1 0,0-1 0,0 1 0,-1 0 1,0 0-1,0 0 0,0 1 0,-1-1 0,-1 1 0,1 0 1,-9-10-1,0 5-24,0 1 1,-1 0-1,-1 0 0,0 1 1,0 1-1,-1 1 1,0 0-1,0 1 0,-1 1 1,0 0-1,0 1 0,0 1 1,-1 1-1,1 0 1,-1 2-1,0 0 0,0 0 1,0 2-1,-33 5 0,42-3 71,-1 0 0,1 0 0,-1 1-1,1 0 1,0 1 0,1 0 0,-1 0-1,1 1 1,0 0 0,0 1-1,1 0 1,0 0 0,0 0 0,-6 10-1,8-11-18,0 1-1,1-1 1,0 1-1,0 0 1,0 1-1,1-1 1,0 1-1,1-1 1,-1 1-1,1 0 1,1 0-1,0 0 0,0 0 1,0 0-1,1 0 1,0 0-1,1 0 1,1 8-1,0-11-251,-1-1-1,1 0 1,0 1 0,0-1-1,0 0 1,1 0-1,-1-1 1,1 1-1,0 0 1,0-1 0,0 0-1,1 0 1,-1 0-1,1 0 1,0 0-1,0-1 1,0 1 0,7 2-1,40 13-6655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1313,'0'0'19678,"21"4"-19507,70 16 507,0-4 1,181 8-1,-227-24-704,-44 0-639,-2-14-10201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5555,'0'0'6144,"0"0"-6121,0 0 1,0 0-1,0 0 1,0-1-1,0 1 0,0 0 1,0 0-1,0 0 1,0 0-1,0 0 1,0-1-1,0 1 1,0 0-1,0 0 1,-1 0-1,1 0 0,0 0 1,0 0-1,0-1 1,0 1-1,0 0 1,0 0-1,0 0 1,0 0-1,-1 0 1,1 0-1,0 0 1,0 0-1,0 0 0,0 0 1,0 0-1,-1 0 1,1 0-1,0 0 1,0 0-1,0 0 1,0 0-1,0 0 1,-1 0-1,1 0 1,0 0-1,0 0 0,0 0 1,0 0-1,0 0 1,-1 0-1,1 0 1,0 0-1,0 0 1,0 0-1,0 0 1,0 0-1,0 0 0,-1 1 1,1-1-1,0 0 1,0 0-1,-70 225 2868,35-97-1308,30-112-1369,1-1-1,0 1 1,2 0-1,0 0 1,0 19-1,2-35-40,-1 1-244,0 1 697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4194,'0'0'12950,"2"84"-12838,-2-25-112,0-2 656,-6-7-592,2-8-64,3-8 0,1-9-144,-2-6-864,-6-8-1762,-5-7-879,-9-4-49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3650,'0'0'338,"10"25"658,74 168 1736,-68-157-2056,49 110 1409,128 211 1,-182-345-1973,-11-12-112,1 0-1,-1 0 1,0-1-1,0 1 1,1 0-1,-1-1 1,0 1-1,0 0 1,0-1-1,0 1 1,1 0-1,-1-1 1,0 1-1,0-1 1,0 1-1,0 0 1,0-1-1,0 1 1,0 0-1,0-1 1,0 1-1,0-1 1,0 1-1,0 0 1,-1-1-1,1 1 1,0 0-1,0-1 1,0 1-1,0 0 1,-1-1-1,1 1 1,0 0-1,0-1 1,-1 1-1,1 0 1,0 0-1,0-1 0,-1 1 1,1 0-1,-26-52-1250,-1 2-1,-50-69 0,22 35-284,10 16-193,-48-82 265,72 112 2707,1 0 0,-14-42 0,32 75-1134,1 1 0,-1-1 0,1 1-1,0-1 1,0 0 0,0 0 0,1 0 0,0 1-1,0-1 1,0 0 0,0 0 0,2-9 0,0 12-72,-1-1 0,0 1 1,0-1-1,1 1 1,-1 0-1,1 0 0,0 0 1,-1 0-1,1 0 1,0 0-1,0 1 0,0-1 1,1 0-1,-1 1 1,0 0-1,1-1 0,-1 1 1,1 0-1,-1 0 1,1 1-1,-1-1 0,5 0 1,6-2 6,-1 1-1,1 0 1,-1 1 0,1 0 0,0 1 0,-1 1-1,1 0 1,-1 0 0,1 1 0,18 6 0,-27-6-27,1 0 1,0 0 0,-1 0 0,1 0 0,-1 1-1,0 0 1,0 0 0,0 0 0,0 0-1,0 1 1,-1 0 0,1-1 0,-1 1 0,0 0-1,0 1 1,-1-1 0,1 0 0,-1 1 0,0 0-1,0-1 1,0 1 0,-1 0 0,0 0 0,0 0-1,0 0 1,0 0 0,-1 0 0,0 7 0,-1-5-8,0-1 1,0 1 0,-1-1 0,0 1-1,0-1 1,-1 0 0,1 1 0,-1-1 0,-1 0-1,1-1 1,-1 1 0,0-1 0,0 1-1,-1-1 1,0-1 0,0 1 0,0-1 0,0 1-1,0-1 1,-1-1 0,-11 6 0,5-2 17,-1 0 0,0-1 0,-1-1 0,1 0 0,-1-1 0,0 0 0,0-1 0,0-1 0,-21 1 0,34-3-38,0 0 1,0 0-1,1-1 0,-1 1 1,0-1-1,0 1 0,0-1 1,1 1-1,-1-1 0,0 1 1,0-1-1,1 1 0,-1-1 1,0 0-1,1 0 0,-1 1 1,1-1-1,-1 0 0,1 0 1,0 0-1,-1 1 0,1-1 1,0 0-1,-1 0 0,1 0 1,0 0-1,0 0 0,0 0 1,0 0-1,0 0 0,0 1 1,0-3-1,1-35-1292,-1 35 1106,10-42-3305,10-3-2554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6403,'0'0'9964,"21"-1"-9184,49 2-446,149-4-199,-212 2-220,-1 1-1,1-1 1,-1-1 0,0 1-1,1-1 1,-1 0 0,0-1-1,0 1 1,-1-1-1,1-1 1,0 1 0,-1-1-1,0 0 1,0 0 0,0 0-1,0-1 1,-1 1 0,1-1-1,-1-1 1,-1 1 0,1 0-1,-1-1 1,0 0-1,0 0 1,0 0 0,1-7-1,3-9 392,-1-1 0,-1 0 0,-2 1 0,0-2 0,-1 1 0,-1-24 651,-2 54-386,-5 27-296,-1-1 0,-18 48 0,-6 28 746,24-72-1050,2 1 0,1 75-1,4-113-85,0 1-1,0 0 0,-1 0 1,2-1-1,-1 1 0,0 0 1,0 0-1,0-1 0,0 1 1,0 0-1,1 0 0,-1-1 1,0 1-1,1 0 0,-1-1 1,0 1-1,1 0 0,-1-1 0,1 1 1,-1 0-1,1-1 0,-1 1 1,1-1-1,-1 1 0,1-1 1,0 0-1,-1 1 0,1-1 1,0 1-1,-1-1 0,1 0 1,1 1-1,17 0-5290,1-1-3195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14839,'0'0'4562,"0"19"-4106,2 160-53,-3-176-467,1 0 1,0 0-1,0 0 1,0 0-1,1 0 1,-1 0-1,1 0 1,-1 0-1,1 0 0,0 0 1,0 0-1,0 0 1,1-1-1,-1 1 1,3 3-1,-1-4-48,0 0 0,0 0 0,0-1 0,0 1 0,0-1 0,0 0 0,0 0 0,0 0 0,0 0 0,1 0 0,-1-1 0,0 1 0,1-1 0,3 0 0,29 1-637,1 0 0,-1-3 0,0-1 0,0-1 0,0-2 0,-1-2 0,43-14 0,-64 18 1651,1 0 1,0 1 0,0 1 0,1 0-1,-1 1 1,26 2 0,88 17 1561,-93-11-2201,1-1 0,46 1 0,-71-7-193,0 0-1,0 0 1,0-1-1,1-1 1,-2 0-1,20-6 1,-27 6-59,1 0-1,-1 0 1,-1-1 0,1 1-1,0-1 1,-1 0 0,1 0 0,-1 0-1,0-1 1,0 1 0,0-1 0,0 1-1,-1-1 1,1 0 0,-1 0 0,0 0-1,0 0 1,-1-1 0,1 1 0,1-9-1,-1 2-25,0 0-1,0-1 1,-1 1-1,0-1 1,-1 1 0,-1-1-1,0 0 1,0 1-1,-1 0 1,-1-1-1,0 1 1,0 0-1,-1 0 1,0 0-1,-1 1 1,0 0-1,-1 0 1,0 0 0,-1 0-1,0 1 1,0 0-1,-1 1 1,0-1-1,-1 1 1,0 1-1,0 0 1,0 0-1,-1 1 1,0 0-1,0 1 1,-1 0 0,1 0-1,-1 1 1,0 1-1,0 0 1,-1 0-1,1 1 1,0 1-1,-1 0 1,0 0-1,1 1 1,-1 0-1,-14 3 1,16-1 50,0 1 1,1 0-1,-1 0 1,0 1-1,1 0 1,0 1-1,0 0 0,0 0 1,1 1-1,0 0 1,0 0-1,0 1 1,1 0-1,0 1 0,0 0 1,-9 14-1,9-12-20,0 1 0,1 0-1,1 0 1,-1 0 0,2 1 0,0-1-1,0 1 1,1 0 0,0 1 0,1-1-1,1 0 1,0 1 0,0 17-1,2-25-111,0 0 0,0-1 0,0 1 0,0 0 0,1 0-1,0-1 1,0 1 0,0-1 0,1 0 0,-1 0 0,1 1-1,0-1 1,0-1 0,0 1 0,1 0 0,-1-1 0,1 0-1,0 0 1,0 0 0,7 4 0,-1-2-876,1 0 0,0 0-1,0-1 1,0 0 0,1-1 0,-1-1 0,20 3 0,39-3-9616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0.7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1715 60 2993,'0'0'6825,"-30"-13"-5022,4 3-1657,-1 1 0,0 2 1,-1 1-1,0 1 0,-35-2 0,-142 4 83,204 3-225,-14 1-20,1 1 0,-1 0 0,0 1 0,1 1 0,0 0 0,0 1 0,-23 11 0,-92 59-6,74-41 57,-23 14-32,2 4 0,2 3 0,-70 68 0,100-80-10,2 2-1,2 1 0,2 3 0,3 0 1,-47 88-1,20-15-57,-45 133 0,80-177 62,3 2 0,-26 161 0,30-57 362,6 318 0,20-392 125,5-1 1,44 193 0,-42-257-357,2-1 0,2-1 1,2 0-1,33 57 0,114 152 565,-112-175-331,-30-45-247,2 0 0,1-2-1,2 0 1,0-2 0,2-2-1,61 41 1,3-9 28,124 55 0,-190-100-49,0-1-1,0-2 1,1-1 0,57 10 0,-28-12 134,95-1 1,-89-8-236,1-3 0,-1-3 0,0-3 1,0-3-1,109-39 0,-86 20-42,-2-5 0,-2-3-1,116-77 1,-133 71 54,-1-3 0,-4-3-1,104-112 1,-137 130-66,-2-1-1,-1-1 1,-2-2 0,-2 0 0,-1-2-1,-3 0 1,-1-1 0,16-61-1,-14 25-65,-3-2 1,-4 1-1,4-149 0,-8 42 93,0-109 102,-15 169 164,-4 1-1,-7 0 1,-45-169-1,51 246-73,-3-1 0,-2 2 0,-2 0-1,-1 1 1,-3 1 0,-46-67 0,23 51-74,-3 1 1,-94-90-1,114 125-75,0 1-1,-2 2 0,-1 1 1,0 1-1,-1 2 0,-1 1 1,-55-18-1,-58-5-15,91 27 20,-86-32 0,109 32-13,-1 2 1,0 1 0,-65-10 0,8 14-8768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3.5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1 619 12005,'0'0'526,"22"3"208,-21-3-730,45 6 467,54-1 0,-83-4-273,0-2 0,0 0 0,0-2 0,0 1 0,-1-2 1,1 0-1,-1-1 0,18-8 0,-24 7-157,0 1 0,0-2 0,0 1 0,-1-1 0,1-1 0,-2 0 0,1 0 0,-1-1 0,-1 1 0,1-2 0,-2 1 0,1-1 0,-1 0 0,-1-1 0,1 1 0,-2-1 0,0 0 0,0 0 0,-1-1 0,2-11 0,-3 6-121,0 0-1,-1-1 1,-1 1 0,-1 0 0,0-1 0,-1 1 0,-1 0-1,-1 0 1,-1 0 0,0 1 0,-1-1 0,-15-29 0,12 28-71,-1 0 0,0 1 1,-2 1-1,0 0 1,0 0-1,-25-23 1,36 39 142,0-1 1,1 0-1,-1 0 1,0 1-1,0-1 1,1 0-1,-1 1 1,0-1-1,0 0 1,0 1-1,0-1 1,0 1-1,0 0 1,0-1-1,0 1 1,0 0-1,0-1 1,0 1-1,0 0 1,0 0-1,0 0 1,0 0-1,0 0 1,0 0-1,0 0 1,0 1-1,0-1 1,0 0-1,0 0 1,0 1-1,0-1 0,0 1 1,0-1-1,0 1 1,0-1-1,1 1 1,-1-1-1,0 1 1,0 0-1,1-1 1,-1 1-1,0 0 1,1 0-1,-1 0 1,0 0-1,0 1 1,-2 5-41,0 1 0,1-1 1,-1 1-1,2 0 0,-2 9 0,1-6 79,-10 59 291,-4 132-1,18 75 1012,0-197-1108,20 143 89,-5-72-833,-16-145 241,1 30-1283,-6-21-3584,-5-13 1169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3.8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0 153 14102,'0'0'2738,"105"-62"-2498,-66 47-480,4 0-321,-6 1-1039,-1 1-1330,-8 1-703,-6 0 47,-7 2-432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4.1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116 265 464,'0'0'12491,"7"-2"-11634,37-8 409,-31 7-952,0 1 0,0-2-1,0 0 1,-1 0 0,17-9 0,-26 11-278,0 0 0,0 0 0,0-1 1,0 1-1,0-1 0,0 0 1,-1 0-1,1 0 0,-1 0 1,0 0-1,0 0 0,0-1 1,0 1-1,0-1 0,-1 1 1,0-1-1,1 1 0,-1-1 1,-1 0-1,1 0 0,-1 0 1,1 0-1,-1-5 0,-1 3-104,1 1 0,-1 0 0,0-1 0,0 1-1,0 0 1,-1 0 0,0 0 0,0 0 0,0 0 0,0 0 0,-1 1-1,0-1 1,0 1 0,0-1 0,-1 1 0,1 0 0,-1 1 0,0-1-1,0 1 1,0-1 0,-1 1 0,1 0 0,-1 1 0,0-1-1,0 1 1,1 0 0,-10-3 0,-6-1-125,0 1 0,0 1 0,0 0 1,0 2-1,-40-1 0,57 3 199,1 0 1,0 0-1,0 1 1,0-1-1,0 0 1,0 1-1,-1 0 1,1-1-1,0 1 1,0 0 0,1 0-1,-1 0 1,0 0-1,0 0 1,0 1-1,1-1 1,-1 0-1,0 1 1,1-1-1,0 1 1,-1 0-1,1 0 1,0-1-1,0 1 1,0 0-1,0 0 1,0 0-1,0 0 1,0 0 0,1 0-1,-1 0 1,1 0-1,-1 4 1,1-4 2,0 1 1,0 0-1,0 0 1,0 0 0,0 0-1,0 0 1,1-1-1,0 1 1,-1 0-1,1 0 1,0-1 0,0 1-1,0 0 1,1-1-1,-1 1 1,1-1 0,-1 0-1,1 1 1,0-1-1,0 0 1,0 0 0,0 0-1,0 0 1,4 2-1,10 3 37,-1-1-1,1-1 0,0-1 1,0 0-1,0 0 1,1-2-1,28 1 0,-21-1-95,-1 1-1,37 8 1,-52-9 56,-1 1 0,1 0 0,0 0 0,-1 1 0,0 0 0,0 0-1,0 1 1,0 0 0,-1 0 0,0 0 0,8 9 0,8 18 51,-19-26-17,0 0 0,0-1 0,1 0 0,0 0 0,0 0 0,0 0-1,1-1 1,4 5 0,-7-38 1262,-2 17-1297,0 0 0,1 1 0,0-1 0,1 0 0,0 0 0,1 1 0,0 0 0,0-1-1,2 1 1,-1 0 0,1 1 0,1-1 0,0 1 0,1 0 0,0 1 0,0-1 0,1 1 0,13-12 0,1-1-3420,-2 2-3082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4.8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24 247 10805,'0'0'3487,"12"-6"-2647,-10 2-876,-1-1 1,0 1-1,0-1 0,-1 1 0,1-1 0,-1 1 0,0-1 0,-1 1 1,0-8-1,0-6-379,0 8 318,0 0 0,-1 0 0,0 1 0,0-1 0,-1 1 0,0-1 1,-1 1-1,-7-14 0,2 4 224,10 37 784,-2-11-971,1 0 0,1 0 0,-1 0-1,1 0 1,2 9 0,1-7 25,1 0 1,-1 0 0,2-1-1,-1 0 1,1 0 0,0 0-1,1-1 1,0 1 0,0-2-1,0 1 1,1-1-1,0 0 1,0-1 0,1 0-1,-1 0 1,1 0 0,0-2-1,1 1 1,-1-1 0,1 0-1,-1-1 1,1 0-1,0 0 1,19-1 0,-27-1 3,0 0 0,1 0 0,-1-1 0,0 1-1,0-1 1,0 0 0,0 0 0,0 0 0,0 0 0,0 0 0,0 0 0,0 0 0,0-1 0,-1 1 0,1-1 0,0 1 0,-1-1 0,1 1 0,-1-1 0,0 0 0,1 0 0,-1 0-1,0 0 1,0 0 0,0 0 0,-1 0 0,1 0 0,0 0 0,-1 0 0,1-1 0,-1-2 0,3-11-509,-2 1-1,0-1 1,-1-23-1,-1 21-209,1 13 777,-2-34-732,2 37 918,0 1 1,0-1 0,-1 0-1,1 1 1,-1-1 0,1 1 0,-1-1-1,0 1 1,1-1 0,-1 1 0,0-1-1,0 1 1,0 0 0,0-1 0,0 1-1,0 0 1,-1 0 0,1 0 0,-3-2 2320,5 28-2550,-1-15-40,1-2 73,0 0 0,1 0 0,1 0 0,-1 0 0,1 0 0,0-1 0,1 1 0,0-1 0,0 0 0,1 0 0,0 0 0,0-1 0,0 0 0,1 0 0,0 0 0,0 0 0,8 4 0,-9-6-7,0 0-1,0-1 1,0 0-1,0 0 1,1 0-1,-1-1 1,1 1 0,0-1-1,0-1 1,-1 1-1,1-1 1,0 0-1,1 0 1,-1-1-1,0 0 1,0 0-1,0 0 1,0-1-1,0 0 1,0 0-1,0 0 1,0-1 0,0 0-1,6-3 1,-5 0-129,-1 0 0,-1 0 0,1 0 0,-1 0 0,0-1 0,0 0 0,0 0 0,-1 0 0,0 0 0,0-1 0,0 0 0,-1 0 1,0 0-1,-1 0 0,0 0 0,0-1 0,0 1 0,-1-1 0,0 1 0,0-1 0,-1 0 0,0 1 0,0-1 0,-1 1 0,-3-13 0,-8-6 196,-4 17 4155,15 14-4118,0 0 0,0 0 0,0 1 0,1-1 0,0 0 0,0 9-1,0-10-48,0 3-111,1 0 0,-1 0 0,1 0 1,0-1-1,0 1 0,1 0 0,0 0 0,0-1 1,1 1-1,0-1 0,0 1 0,5 7 0,-3-7-625,0-1 0,1 0 0,0 0 0,0 0 0,0-1 0,10 7 0,23 11-8573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5.2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1 607 16568,'0'0'1323,"16"-16"368,-1 0-1270,101-111 783,-106 113-1259,0 0 0,-1-1 0,0-1 0,-1 1 0,-1-1 0,-1-1 0,0 1 0,-1-1 0,-1 0 0,2-18 0,-4 23-109,-1 0-1,-1 0 1,0-1 0,0 1-1,-1 0 1,-1 0-1,0 0 1,-1 0 0,0 0-1,-1 0 1,0 1-1,-1-1 1,0 1 0,-13-19-1,16 27 140,-2-4-55,-1 0 0,-1 0 1,1 1-1,-1-1 0,-9-7 1,14 13 83,0 0-1,-1 0 1,1 1 0,0-1 0,0 1 0,0-1 0,-1 0 0,1 1 0,0 0 0,0-1 0,-1 1 0,1 0 0,0 0 0,-1 0 0,1 0-1,0 0 1,-1 0 0,1 0 0,0 0 0,-1 0 0,1 1 0,0-1 0,-1 0 0,1 1 0,0-1 0,0 1 0,0 0 0,-1-1 0,1 1 0,0 0-1,0 0 1,0 0 0,0-1 0,0 1 0,0 0 0,0 0 0,1 1 0,-1-1 0,0 0 0,1 0 0,-1 0 0,0 0 0,0 2-1,-7 13 111,-1 0-1,2 1 0,0 0 0,1 0 0,1 1 0,1-1 0,0 1 0,1 0 0,1 1 0,1-1 0,0 0 1,4 30-1,-2-36-178,1 0 1,1-1 0,0 1 0,0-1-1,1 0 1,1 0 0,0 0-1,12 19 1,-11-23-347,-1 1 0,1-1 0,1 0 1,-1-1-1,1 0 0,0 0 0,1 0 0,0-1 0,0 0 0,0 0 0,0-1 0,12 4 0,34 8-6333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5.6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205 100 448,'0'0'19566,"-10"-15"-18584,-34-46-816,42 59-177,0-1 0,0 1 1,0 0-1,-1 1 0,1-1 1,-1 0-1,1 1 0,-1-1 1,0 1-1,1 0 0,-1 0 1,0 0-1,0 0 0,0 0 1,0 1-1,0 0 0,1-1 0,-1 1 1,0 0-1,0 0 0,0 0 1,0 1-1,0-1 0,-3 2 1,1-1-16,1 0 1,0 1 0,0-1 0,0 1 0,0 0-1,0 0 1,0 1 0,0-1 0,1 1-1,-1 0 1,1 0 0,-4 4 0,4-3 6,0 0 1,0 0 0,1 0-1,-1 0 1,1 0 0,0 0-1,0 1 1,1-1 0,-1 0-1,1 1 1,0 0-1,0-1 1,1 1 0,-1 0-1,1-1 1,0 1 0,0 0-1,1 0 1,-1-1 0,1 1-1,0 0 1,1-1 0,-1 1-1,1-1 1,0 0 0,0 1-1,0-1 1,0 0-1,1 0 1,-1 0 0,1 0-1,0-1 1,1 1 0,-1-1-1,0 0 1,1 0 0,0 0-1,0 0 1,0-1 0,0 1-1,0-1 1,0 0-1,1 0 1,-1-1 0,1 1-1,-1-1 1,1 0 0,0 0-1,5 0 1,-1 0-42,0 0-1,0 0 1,0-1 0,1 0-1,-1-1 1,0 0-1,16-3 1,-22 3 14,0 0 1,0-1-1,-1 1 1,1 0-1,-1-1 0,1 0 1,-1 1-1,0-1 0,0 0 1,0 0-1,0 0 1,0-1-1,0 1 0,0 0 1,-1-1-1,1 1 0,-1-1 1,0 1-1,1-1 1,-1 0-1,0 0 0,-1 1 1,1-1-1,0 0 0,-1 0 1,0 0-1,0 0 0,0-3 1,-1-38-1024,1 42 1164,0 1 0,0-1-1,0 1 1,-1 0 0,1-1 0,0 1 0,0 0 0,-1-1 0,1 1-1,-1 0 1,1 0 0,-1-1 0,1 1 0,-1 0 0,0 0 0,1 0-1,-1 0 1,0 0 0,0 0 0,0 0 0,0 0 0,0 0 0,0 0-1,0 0 1,-1 1 0,1-1 0,0 0 0,0 1 0,-2-1 0,4 22 766,2-15-882,0 0-1,1 0 0,-1 0 0,1-1 0,0 1 1,0-1-1,1 0 0,0 0 0,0 0 1,0-1-1,0 0 0,1 0 0,-1 0 0,12 5 1,38 14-1825,-3-12-3558,-19-10-2699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5.9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32 14871,'0'0'2321,"108"-8"-1713,-57 8 0,3 0-608,4 0 0,-10 0-112,-5 0 160,-9 0-96,-10 0-368,-7-2-1905,-10-7-864,-7-4-2338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10613,'0'0'-371,"17"14"-141,-2-2 499,10 8 27,-2 0 0,40 45 0,-5 12 160,-35-45-65,1-1 0,45 44 1,-68-74-111,0 0 1,0 0 0,0 0 0,0 0-1,0 0 1,1 0 0,-1-1-1,0 1 1,0 0 0,1-1-1,-1 1 1,0 0 0,1-1 0,-1 0-1,1 1 1,-1-1 0,1 0-1,-1 0 1,3 0 0,-3 0-1,0 0 0,-1-1 1,1 1-1,0-1 0,0 0 0,0 1 1,-1-1-1,1 0 0,0 1 0,-1-1 0,1 0 1,0 0-1,-1 1 0,1-1 0,-1 0 1,0 0-1,1 0 0,-1 0 0,0 0 1,1 0-1,-1-2 0,2-8-11,-1 0 0,0 0 0,-1 0 0,-1-12-1,1 8-10,0-41 639,0 56-106,14 3-774,7 4 295,0-1 0,0-1 1,0-1-1,0-1 0,1-1 1,0 0-1,34-3 0,-53 0-16,0 0 0,1 0 0,-1 0 0,0 0 0,0-1 0,0 1 0,0-1 0,0 0 0,-1 0 0,1 0 0,0 0 0,2-3 0,-3 2 9,1 0 0,0 1-1,0-1 1,1 1 0,-1 0 0,1 0 0,-1 0-1,1 1 1,-1-1 0,6-1 0,25 0-13,-27 3-11,0 0 0,-1-1 0,1 0 0,-1 0 0,1 0 0,-1 0 0,1-1 0,-1 0 0,0-1 0,0 0-1,7-4 1,-12 6 17,1 0-1,-1 0 0,0 0 0,0 0 0,0-1 0,-1 1 0,1 0 0,0-1 1,0 1-1,-1-1 0,1 1 0,-1-1 0,1 1 0,-1-1 0,0 1 1,1-1-1,-1 0 0,0 1 0,0-1 0,0 1 0,0-1 0,-1 1 1,1-1-1,0 0 0,-1 1 0,1-1 0,-1 1 0,1-1 0,-1 1 1,0 0-1,1-1 0,-1 1 0,0-1 0,0 1 0,0 0 0,0 0 1,0 0-1,0 0 0,-3-2 0,-2-3 84,-1 0-1,0 1 1,1 0-1,-2 0 1,-13-6 0,7 5-170,0 1 0,0 1 0,0 0 1,-1 1-1,0 1 0,1 0 0,-31 0 1,39 2 59,0 0 0,0 0 0,-1 1 0,1 0 1,0 0-1,0 0 0,0 1 0,0-1 0,0 2 1,0-1-1,0 1 0,1-1 0,-1 2 0,1-1 1,0 1-1,0-1 0,0 1 0,1 1 0,-1-1 1,1 1-1,-4 5 0,6-7 6,0 0 0,0 0-1,1 0 1,-1 0 0,1 0 0,0 0 0,0 1 0,0-1 0,1 1-1,-1-1 1,1 0 0,0 1 0,0-1 0,0 1 0,0-1 0,0 1-1,1-1 1,-1 0 0,1 1 0,0-1 0,0 0 0,1 0-1,-1 1 1,1-1 0,-1 0 0,1 0 0,0 0 0,0-1 0,0 1-1,0 0 1,1-1 0,-1 0 0,1 1 0,0-1 0,-1 0 0,1 0-1,0 0 1,0-1 0,0 1 0,1-1 0,-1 0 0,0 0-1,0 0 1,6 1 0,5 1-510,0-1 0,0-1-1,0 0 1,0-1 0,0-1 0,1 0 0,20-4-1,10-16-3689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6.3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1 8884,'0'0'6851,"-37"106"-5602,29-54 287,5 2-671,3-1-801,0-4 368,0-4-432,1-3-160,5-6-768,-6-10-3923,0-9-9091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6.7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0 237 13206,'0'0'342,"25"5"437,-15-3-701,29 6 243,2-2-1,73 1 1,-98-7-240,-1-1 1,1-1-1,-1-1 0,0 0 0,19-6 0,-27 7-42,0-1 0,-1 0 1,1-1-1,0 1 0,-1-1 0,0 0 0,0-1 0,0 0 0,0 0 0,-1 0 0,0 0 0,5-7 0,-8 9-40,0 0 0,0 0 1,0 0-1,0 0 0,-1-1 0,1 1 0,-1 0 0,0-1 0,0 1 0,0-1 1,0 1-1,-1-1 0,0 0 0,1 1 0,-1-1 0,-1 1 0,1-1 0,0 0 0,-1 1 1,0-1-1,0 1 0,0-1 0,0 1 0,0 0 0,-4-6 0,2 4-25,-1-1-1,0 1 0,0 0 0,-1 0 1,1 1-1,-1 0 0,0-1 0,0 2 0,-1-1 1,1 0-1,-1 1 0,0 0 0,-8-2 1,-5-2-44,-1 1 0,1 1 1,-1 0-1,-1 2 0,1 0 1,0 2-1,-1 0 1,1 1-1,-40 6 0,55-5 78,1 1 0,0 0 0,0 0 1,0 1-1,0-1 0,0 1 0,0 0 0,1 0 0,-1 0 0,1 0 0,0 1 0,0-1 0,0 1 0,1 0 0,-1 0 0,1 0 0,0 0 0,0 0 0,0 0 0,1 1 0,-1-1 0,1 0 0,-1 7 1,-1 3 62,1 0 0,0 1 0,1-1 0,0 1 0,1 0 0,3 14 0,-3-25-71,2 1-1,-1-1 1,0 0-1,1 0 1,0 0-1,0 0 1,0 0-1,0-1 1,1 1-1,0-1 1,-1 1-1,1-1 1,0 0-1,1 0 1,-1 0-1,0 0 1,1-1-1,0 0 1,-1 1-1,1-1 1,0 0-1,0-1 1,0 1-1,1-1 1,-1 0-1,6 1 1,10 2-792,-1 0-1,0-2 1,1-1-1,28 0 1,12-4-6998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7.1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15975,'0'0'2065,"123"108"-2065,-73-76 240,1-2-240,-3-6-64,-7-4-96,0-9-1296,-16-6-2578,-14-5-3250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7.4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215 0 17144,'0'0'272,"-80"98"-176,50-45 544,0 1-640,9-2-192,1-6-16,3-8-1825,6-13-2881,5-15-3394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7.8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1 100 12406,'0'0'2193,"23"15"-1996,81 46-138,-93-56-87,-1-1 1,1-1 0,0 0 0,0 0-1,0-1 1,0 0 0,0-1-1,0 0 1,1-1 0,-1 0-1,21-4 1,-10 2-67,-18 2 17,0 0-1,0-1 1,0 1 0,0-1-1,0 0 1,0 0-1,0-1 1,0 1 0,-1-1-1,1 0 1,0 0-1,-1 0 1,0-1 0,1 1-1,-1-1 1,0 1-1,0-1 1,0 0 0,-1 0-1,1-1 1,-1 1-1,0 0 1,1-1 0,-1 0-1,-1 1 1,1-1-1,-1 0 1,2-6 0,-2 4 139,0-1 0,0 1 0,-1 0 0,1-1 0,-2 1 1,1-1-1,-1 1 0,0 0 0,0-1 0,-1 1 0,0 0 0,0 0 1,0 0-1,-1 0 0,0 0 0,0 0 0,-7-8 1094,12 35-1082,1 0-1,1 1 0,1-1 1,0-1-1,2 1 1,0-1-1,12 22 0,6 18 234,-8-15 10,38 117 376,-50-145-647,-2-1 0,0 1 1,-1-1-1,0 1 0,-1 0 0,-1 0 0,-4 29 0,3-43-27,0-1 0,0 0 0,0 1 0,0-1 0,0 0 0,-1 0-1,1 0 1,-1 0 0,0 0 0,1 0 0,-1 0 0,0-1 0,0 1-1,0 0 1,0-1 0,-1 0 0,1 1 0,0-1 0,-1 0 0,1 0 0,0-1-1,-1 1 1,1 0 0,-1-1 0,1 1 0,-1-1 0,-4 0 0,-9 1 87,0 0 0,0-1 1,-17-2-1,32 1-110,-6 0 64,-1-1 0,1 0 0,0 0 0,0-1 0,0 0 0,1 0 0,-1-1 0,1 0 0,-1 0 0,1 0 0,1-1 0,-1 0 0,1 0 0,-1 0 0,2-1 0,-1 0 0,0 0 0,1 0 0,0 0 0,1-1 0,0 0 0,0 1 0,0-1 0,0 0 0,1-1 0,1 1 0,-1 0 0,1-1 0,0 1 0,1 0 0,0-1 0,0 1 0,0-1 0,1 1 0,0 0 0,3-11 0,0 10-369,0 1 1,1-1 0,-1 1-1,1 0 1,1 0 0,-1 1 0,1-1-1,1 1 1,-1 1 0,9-7-1,11-11-3433,14-17-6663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8.5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178 0 14839,'0'0'1334,"11"19"-1385,154 301 614,-164-319-556,-1-1 1,0 1-1,1-1 0,-1 1 1,0 0-1,0-1 0,0 1 1,0-1-1,0 1 0,1-1 1,-1 1-1,0 0 0,0-1 1,0 1-1,0-1 0,-1 1 1,1-1-1,0 1 0,0 0 1,0-1-1,0 1 0,-1-1 1,1 1-1,0-1 0,0 1 1,-1-1-1,1 1 0,0-1 1,-1 1-1,1-1 0,-1 0 1,1 1-1,-1-1 0,1 1 1,0-1-1,-1 0 0,1 1 1,-1-1-1,0 0 0,1 0 1,-1 0-1,1 1 0,-1-1 1,1 0-1,-1 0 0,1 0 1,-1 0-1,0 0 0,1 0 1,-1 0-1,1 0 0,-1 0 1,0 0-1,1 0 0,-1-1 1,1 1-1,-2 0 0,-44-7-71,40 5 68,-44-9-223,25 5 9,-1 0 1,1 1-1,-1 2 0,0 1 0,0 0 0,-31 4 0,55-2 222,1 0 1,0 1-1,0-1 1,0 1 0,-1-1-1,1 1 1,0-1-1,0 1 1,0 0-1,0-1 1,0 1 0,0 0-1,0 0 1,1 0-1,-1 0 1,0 0-1,0 0 1,1 0 0,-1 0-1,0 0 1,1 0-1,-1 0 1,1 0-1,-1 1 1,1-1 0,0 0-1,0 0 1,-1 0-1,1 1 1,0-1-1,0 0 1,0 0 0,0 1-1,0-1 1,1 0-1,-1 0 1,0 1-1,1-1 1,-1 0 0,0 0-1,1 0 1,0 0-1,0 2 1,1 2 2,0 1-1,0-1 1,1 0 0,-1 0-1,1 0 1,0-1 0,1 1 0,5 6-1,6 0 52,1 0-1,0-1 1,1-1 0,0 0-1,0-1 1,1-1-1,0 0 1,0-2-1,0 0 1,24 3-1,-3-3-7,0-2 0,0-1 0,0-2 0,40-5 0,-63 3 4,0-1 0,1-1-1,-1 0 1,-1-1 0,30-14-1,-36 15-22,0-1 1,0 0-1,-1 0 0,1-1 0,-1-1 0,0 1 0,-1-1 0,0 0 1,0-1-1,10-13 0,-16 19-17,0 0 0,1 0-1,-1 1 1,0-1 0,0 0 0,0 0 0,-1 0 0,1 0-1,0-1 1,-1 1 0,1 0 0,-1 0 0,0 0 0,0 0-1,0-1 1,0 1 0,0 0 0,0 0 0,0 0 0,-1 0-1,1-1 1,-1 1 0,0 0 0,1 0 0,-1 0 0,0 0 0,0 0-1,-1 1 1,1-1 0,0 0 0,0 0 0,-1 1 0,1-1-1,-1 0 1,0 1 0,1 0 0,-1-1 0,0 1 0,0 0-1,0 0 1,0 0 0,-3-1 0,-3-2 21,-1 1-1,1 0 1,-1 1 0,0 0-1,0 0 1,0 1 0,0 0-1,-17 1 1,25 0-51,0 1 0,0-1 0,0 1 0,0-1 0,0 1 1,0-1-1,0 1 0,0-1 0,0 1 0,0 0 0,1 0 0,-1-1 0,0 1 0,1 0 0,-1 0 0,0 0 0,1 0 0,-1 0 0,1 0 0,-1 0 0,1 0 1,0 0-1,-1 0 0,1 0 0,0 0 0,0 0 0,0 0 0,0 0 0,0 0 0,0 2 0,1 40-113,-1-39 85,2 2 41,-1 0 0,1 0-1,0 0 1,0-1 0,0 1-1,1-1 1,0 1 0,0-1-1,1 0 1,-1 0 0,1-1-1,0 1 1,0-1 0,1 1-1,-1-1 1,1-1 0,0 1-1,0-1 1,0 0 0,0 0-1,10 4 1,2 0 49,0 0-1,0-1 1,0-1-1,1-1 1,0 0-1,22 1 1,-6-2 40,0-2-1,0-2 1,65-8 0,-88 7-62,0 0 0,1-1 0,-1 0 1,0-1-1,0 0 0,-1-1 1,1 0-1,-1-1 0,0 0 0,0 0 1,-1-1-1,0 0 0,0-1 0,0 0 1,8-11-1,-13 13-11,-1-1 0,1 0 0,-2 0 0,1 0 0,-1 0 0,0 0 0,0 0 1,-1-1-1,0 1 0,0-1 0,0 1 0,-1-1 0,-1 1 0,0-8 0,1 12 4,0-1 1,-1 1-1,1 0 0,-1 0 0,1-1 0,-1 1 1,0 0-1,0 0 0,-1 0 0,1 0 1,-1 0-1,1 0 0,-1 1 0,0-1 0,0 0 1,0 1-1,-1-1 0,1 1 0,0 0 1,-1 0-1,1 0 0,-1 0 0,0 0 0,0 1 1,0-1-1,0 1 0,0 0 0,0 0 1,0 0-1,0 0 0,0 0 0,-1 1 1,-4-1-1,7 1-22,0 1-1,-1-1 1,1 1 0,0-1 0,0 1-1,-1 0 1,1 0 0,0-1 0,0 1 0,0 0-1,0 0 1,0 0 0,0 0 0,0 0-1,0 1 1,1-1 0,-1 0 0,0 0-1,0 1 1,1-1 0,-1 0 0,1 0 0,0 1-1,-1-1 1,1 1 0,0-1 0,0 0-1,-1 1 1,1-1 0,1 2 0,-4 53-115,3-47 71,1-3 68,-1 0-1,1 0 1,0 0-1,1 0 1,0 0-1,-1 0 1,2 0-1,-1-1 1,1 1-1,0-1 1,0 0-1,0 0 1,1 0-1,0 0 1,0 0-1,0-1 1,0 0-1,1 1 1,9 5-1,-6-4-214,0-1-1,1 0 1,0-1 0,0 0-1,9 3 1,-9-4-875,0-1-1,0 0 1,0 0 0,0-1 0,11 0 0,-8-1-5914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08.8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210 1 14663,'0'0'1200,"-125"62"-1200,91-17-512,6-1-2673,6-7-3218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1.3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284 402 3826,'0'0'8694,"18"-14"-4900,-17 10-3703,0 0-1,0-1 1,-1 1-1,1 0 1,-1 0-1,0-1 1,-1 1-1,1 0 1,-1-1-1,1 1 1,-1 0-1,0 0 1,-1 0-1,1 0 1,-1 0-1,0 0 1,0 0 0,0 0-1,0 1 1,-1-1-1,1 1 1,-1 0-1,0-1 1,0 1-1,0 1 1,-1-1-1,-6-4 1,1 2-141,-1 0 1,0 1-1,0 0 1,0 1-1,-1 0 1,1 0-1,-1 1 1,0 1-1,1 0 1,-13 0-1,16 0 23,0 1-1,0 0 0,0 1 1,-1-1-1,1 1 0,0 1 1,0 0-1,-12 4 0,16-4 15,0 0-1,-1 0 0,1 0 0,0 1 0,0 0 0,1-1 0,-1 1 0,0 0 0,1 0 1,0 0-1,0 1 0,0-1 0,0 1 0,0-1 0,1 1 0,-1-1 0,-1 8 0,1-4-3,-1 1-1,1 0 1,1 0-1,-1 0 1,1 0-1,1 0 1,-1 0 0,1 0-1,1 0 1,-1 0-1,2 1 1,2 10-1,-3-15 33,1-1-1,0 1 1,1 0-1,-1-1 1,1 1-1,-1-1 1,1 0-1,0 0 1,0 0-1,0 0 1,1-1 0,-1 1-1,1-1 1,-1 1-1,1-1 1,0-1-1,0 1 1,0 0-1,0-1 1,0 0-1,0 0 1,0 0-1,0 0 1,9-1 0,-1 2-101,0-1 1,0-1-1,1 0 1,-1 0-1,0-1 1,0-1-1,0 0 1,0-1-1,0 0 1,21-9-1,-26 8-338,0 0 0,0 0-1,-1 0 1,1-1-1,-1 0 1,0 0-1,-1-1 1,0 0 0,1 0-1,-2 0 1,1-1-1,-1 1 1,0-1 0,0 0-1,-1 0 1,0 0-1,0-1 1,2-8-1,-2 2-622,0 1 0,-1 0 0,0-1 0,-1-24 0,-2 21 920,0 0 1,-2 0-1,-5-21 0,-3 2 3178,-2 1 1,-32-62 0,43 105 1070,0 48-4181,3-25 108,2 0 0,1 0 0,2-1 0,14 49 0,-15-64-2,0 0 0,1 0 1,1-1-1,0 1 0,1-1 1,1-1-1,0 0 0,0 0 1,2-1-1,21 21 1,-24-27-36,-1-1 1,1-1 0,1 1 0,-1-1 0,0-1 0,1 0 0,0 0-1,0 0 1,0-1 0,0-1 0,0 1 0,0-2 0,0 1 0,0-1 0,1 0-1,8-2 1,-14 1-21,-1 0-1,0 0 0,0 0 1,1-1-1,-1 1 0,0-1 1,-1 1-1,1-1 1,0 0-1,0 0 0,-1 0 1,1 0-1,-1-1 0,0 1 1,1-1-1,-1 0 0,0 1 1,-1-1-1,1 0 1,0 0-1,-1 0 0,0 0 1,0 0-1,0-1 0,0 1 1,0 0-1,0-5 0,2-12-127,0 0-1,-2 1 0,-1-31 0,-1 27 142,2 19 142,-1-1-1,0 1 1,-1-1 0,1 1 0,-1-1-1,0 1 1,0-1 0,0 1 0,0-1-1,-1 1 1,-3-7 0,7 61-70,0-43-93,1-1 1,0 0-1,0 0 0,0 0 0,1-1 0,0 1 1,0-1-1,0 0 0,1 0 0,-1 0 1,1-1-1,0 0 0,1 0 0,-1 0 0,1 0 1,0-1-1,0 0 0,0 0 0,0-1 1,12 4-1,-12-4 20,1 0 1,-1 0-1,1-1 1,0 1 0,0-2-1,0 1 1,0-1-1,0 0 1,0 0-1,-1-1 1,1 0 0,0 0-1,0-1 1,-1 0-1,1 0 1,-1 0-1,1-1 1,-1 0-1,12-8 1,-9 3-255,0-1 0,0 0 0,-1-1 0,0 0 0,-1 0 0,0-1 0,0 0 0,-1 0 0,-1-1 0,0 1 0,-1-1 0,0 0 0,0-1 0,-2 1 0,1 0 0,-2-1 0,1 0 0,-2 1 0,0-1 0,-3-24 0,3 35 349,0 1 0,0-1 0,0 0 0,-1 0 1,1 1-1,-1-1 0,1 0 0,-1 1 0,1-1 1,-1 0-1,0 1 0,0-1 0,0 1 0,0-1 1,0 1-1,0 0 0,-1-1 0,1 1 0,0 0 1,-1 0-1,-2-2 0,0 15 1918,3-2-1980,0 1 1,0-1-1,1 0 0,0 0 1,1 0-1,0 1 0,1-1 1,0 0-1,1 0 0,0 0 1,0-1-1,1 1 0,0-1 1,1 0-1,0 0 0,0 0 1,1-1-1,0 1 1,1-1-1,0-1 0,0 1 1,0-1-1,1-1 0,0 1 1,0-1-1,1-1 0,0 0 1,17 8-1,-9-6-349,0 0 0,1-2 0,19 5 0,23-1-3757,6-6-7656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2.3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381 175 8548,'0'0'2305,"-5"-15"-816,-20-49-217,23 58-1144,-1 1-1,0-1 1,0 1-1,-1-1 0,0 1 1,0 0-1,0 0 1,0 1-1,-1-1 1,1 1-1,-1 0 1,-1 1-1,1-1 0,0 1 1,-1 0-1,1 0 1,-1 0-1,-8-2 1,2 2-79,0 0 0,0 1 0,-1 1 0,1-1 0,-1 2 1,1 0-1,-16 2 0,21-1-44,0 1 1,0-1-1,1 1 0,0 1 1,-1-1-1,1 1 0,0 0 1,0 1-1,0-1 0,1 1 1,-1 0-1,1 1 0,0-1 1,0 1-1,0 0 0,1 0 0,0 1 1,-7 10-1,7-10 37,0 1 0,0 1-1,1-1 1,0 0 0,0 1-1,1 0 1,0 0 0,0 0-1,1-1 1,0 2 0,0-1-1,1 0 1,0 0 0,0 0 0,3 14-1,-1-17-43,0 0-1,0 0 1,1-1 0,0 1-1,0-1 1,0 1 0,0-1-1,1 0 1,-1 0 0,1 0-1,0-1 1,0 1-1,1-1 1,-1 0 0,1 0-1,-1-1 1,1 1 0,0-1-1,0 0 1,9 2-1,8 3-332,0-2-1,1 0 0,34 3 1,30-4-2363,0-3-1525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2.9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204 105 10261,'0'0'3089,"-17"-9"-1942,-55-23-45,69 30-1101,1 1 0,-1-1 0,0 1 0,0 0 0,-1 0 1,1 0-1,0 0 0,0 1 0,0 0 0,-1-1 0,1 1 0,0 0 0,0 0 0,-1 1 0,1-1 0,0 1 0,0-1 0,0 1 0,-1 0 0,1 0 0,0 1 0,0-1 1,1 1-1,-1-1 0,0 1 0,0 0 0,1 0 0,-1 0 0,1 0 0,0 1 0,-3 2 0,2-1-22,1 0-1,0 1 1,0-1 0,0 0 0,1 1-1,-1-1 1,1 1 0,0-1-1,0 1 1,1 0 0,-1 0-1,1-1 1,0 1 0,1 0 0,-1-1-1,1 1 1,-1 0 0,3 4-1,-1-5 31,0-1 0,0 1 0,0-1 0,1 1 0,-1-1-1,1 0 1,0 0 0,0 0 0,0-1 0,0 1 0,1-1 0,-1 1-1,1-1 1,-1 0 0,1 0 0,0-1 0,0 1 0,0-1 0,0 0 0,0 0-1,7 1 1,8 1 56,2 0 0,38 0 0,-53-3-43,-1 0 0,1 0 1,-1-1-1,0 0 0,1 0 1,-1 0-1,0 0 0,1-1 1,-1 0-1,0 0 0,0 0 1,-1-1-1,6-2 0,-7 2-28,-1 1-1,1-1 1,-1 0 0,0 0-1,1 0 1,-1 0-1,0 0 1,-1 0-1,1-1 1,-1 1 0,1 0-1,-1-1 1,0 1-1,0-1 1,-1 0 0,1 1-1,-1-1 1,0 0-1,0-6 1,0 6-1,0-1 0,0 1 0,0 0 0,-1-1 0,0 1 0,0 0 0,0-1 0,0 1 0,-1 0 0,0 0 0,1 0 0,-2 0 0,1 0 0,0 0 0,-1 1 0,0-1 0,1 1 0,-1 0 0,-1 0 0,-4-5 0,7 8 343,1 3-400,1 3 66,-1 0-1,1 0 0,0 0 0,1 0 0,-1 0 1,1 0-1,0 0 0,1-1 0,-1 1 1,1-1-1,0 0 0,1 1 0,-1-1 0,1-1 1,0 1-1,0-1 0,1 1 0,-1-1 1,1 0-1,0-1 0,0 1 0,0-1 0,1 0 1,-1 0-1,10 3 0,3 1 20,0-1 0,0-1-1,0 0 1,1-1 0,0-1-1,-1-1 1,25-1 0,-40-1-64,0 0 1,1 0-1,-1 0 1,0-1 0,0 0-1,0 1 1,0-1-1,0 0 1,0-1-1,0 1 1,0 0 0,-1-1-1,1 0 1,0 0-1,-1 1 1,1-2-1,-1 1 1,0 0 0,0 0-1,0-1 1,0 1-1,0-1 1,0 1-1,0-1 1,-1 0 0,0 0-1,1 0 1,-1 0-1,0 0 1,0-4-1,3-8-535,-1-1 0,-1 0 0,-1 0-1,-1-27 1,0 32 359,-3-15 62,3 25 278,0 0 1,0 1 0,0-1 0,0 0-1,0 0 1,-1 0 0,1 1 0,0-1-1,-1 0 1,1 0 0,0 1 0,-1-1-1,1 0 1,-1 1 0,1-1 0,-1 1-1,1-1 1,-1 0 0,1 1 0,-1-1 0,0 1-1,1 0 1,-1-1 0,0 1 0,0-1-1,1 1 1,-3-1 1048,3 12-1099,0 0 1,1 0-1,0 0 0,1 0 0,0-1 0,0 1 0,7 16 0,-6-20-100,1-2 0,-1 1-1,1 0 1,0-1-1,0 1 1,1-1 0,0 0-1,0-1 1,0 1-1,0-1 1,1 0 0,-1 0-1,9 4 1,-4-3-369,0-1 0,0 0 0,1 0 0,0-1 0,0 0 1,-1-1-1,14 1 0,25-1-4076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9476,'0'0'1505,"60"115"-1505,-21-57-96,3 0 128,7-4-48,-5-8 16,-9-10-1633,-8-8-1472,-19-11-1153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3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16135,'0'0'-205,"1"22"386,4 29-130,1 0 0,15 51-1,-14-69 98,-5-21-136,1-1-1,-1 0 0,2 0 0,0 0 0,0 0 1,0-1-1,13 20 0,-16-30-36,-1 0 1,1 0 0,0 0-1,-1-1 1,1 1 0,-1 0-1,1 0 1,0 0-1,-1 0 1,1-1 0,0 1-1,-1 0 1,1 0-1,-1-1 1,1 1 0,-1-1-1,1 1 1,-1 0-1,1-1 1,-1 1 0,1-1-1,-1 1 1,1-1 0,-1 1-1,0-1 1,1 0-1,-1 0 1,18-22-344,-14 18 176,3-3 253,1 1 1,0-1 0,0 2 0,1-1 0,0 1-1,0 1 1,0-1 0,1 2 0,-1-1-1,1 1 1,1 1 0,-1 0 0,0 0 0,1 1-1,-1 0 1,1 1 0,-1 0 0,12 1 0,-19 1-11,0-1 0,1 1 0,-1-1 0,0 1 0,0 0 0,0 1 0,1-1 0,-1 1 0,-1-1 1,1 1-1,0 0 0,0 0 0,-1 0 0,1 0 0,-1 0 0,1 1 0,-1-1 0,0 1 0,0 0 1,0-1-1,0 1 0,-1 0 0,1 0 0,-1 0 0,0 0 0,0 0 0,0 1 0,1 5 0,-1-5-34,0-1-1,0 1 0,0 0 0,-1 0 0,0 0 0,1-1 1,-1 1-1,-1 0 0,1 0 0,-1 0 0,1 0 0,-1-1 1,0 1-1,0 0 0,-1-1 0,1 1 0,-1-1 1,0 1-1,0-1 0,0 0 0,0 0 0,0 0 0,-1 0 1,-3 4-1,-7 0-115,1-1-1,-1 0 1,0-1 0,0 0 0,0-1 0,-1-1 0,1 0-1,-1 0 1,0-2 0,0 0 0,-22-1 0,35 0 26,-1 1 0,1-1 1,0-1-1,-1 1 0,1 0 1,-1 0-1,1 0 0,-1-1 1,1 1-1,0-1 0,-1 1 1,1-1-1,0 0 0,0 1 1,-1-1-1,1 0 0,0 0 1,0 0-1,0 0 0,0 0 1,0 0-1,0 0 0,0 0 1,0 0-1,0-1 0,1 1 1,-1 0-1,0 0 0,1-1 1,-1 1-1,0-2 0,0-3-578,1 1 0,-1-1 0,1 0 0,0 1 0,0-1 0,1 1 0,1-6 0,5-21-4509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3.7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1 130 10213,'0'0'2059,"16"4"-741,29 4-179,1-1-1,70 2 0,-37-9-647,-78-1-456,0 0 0,0 0 1,0 0-1,0 1 0,0-1 0,0 0 0,-1 0 0,1 0 1,0 0-1,0-1 0,-1 1 0,1 0 0,-1 0 0,1 0 1,-1 0-1,0-1 0,1 1 0,-1 0 0,0 0 0,0-1 1,0 1-1,0 0 0,0-1 0,0 1 0,0-3 0,-4-35 150,2 35-189,0-1-1,0 1 1,0-1 0,-1 1-1,1 0 1,-1 0 0,-1 0-1,1 0 1,0 0-1,-1 1 1,0-1 0,0 1-1,0 0 1,0 1-1,0-1 1,0 0 0,-1 1-1,1 0 1,-1 0 0,0 1-1,-7-2 1,-3-1-75,0 0 0,0 2 0,0 0-1,0 1 1,-29 1 0,40 0 81,1 1-1,0 0 1,0-1-1,0 1 1,0 0-1,0 1 1,0-1-1,0 1 1,0-1 0,0 1-1,1 0 1,-1 0-1,1 0 1,-1 0-1,1 0 1,0 1-1,0-1 1,0 1-1,0-1 1,0 1-1,1 0 1,-3 5-1,3-6-27,0 1 0,0-1 1,0 1-1,0-1 0,1 1 0,-1 0 0,1-1 0,0 1 0,-1 0 0,1-1 0,1 1 0,-1 0 0,0-1 0,1 1 0,-1 0 0,1-1 0,0 1 0,0-1 0,0 1 0,0-1 0,0 1 0,0-1 0,1 0 0,-1 0 0,1 0 0,0 1 0,0-2 1,2 3-1,0 0-302,0-1 0,1 0 1,0 0-1,0-1 0,-1 0 1,8 3-1,20 4-3968,13-2-6005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4.0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1 288 13942,'0'0'6003,"0"-7"-5869,0-5-9,1-54-129,-1 64 3,0 0 1,1 0-1,-1 0 1,0 0-1,1 0 0,-1 0 1,1 1-1,-1-1 1,1 0-1,0 0 1,0 1-1,0-1 1,0 0-1,0 1 0,0-1 1,1 1-1,-1-1 1,0 1-1,1 0 1,-1 0-1,1-1 1,-1 1-1,1 0 0,0 0 1,-1 0-1,1 1 1,0-1-1,0 0 1,0 1-1,2-1 1,9 1-6,1 1 0,-1 1 1,0 0-1,0 1 1,0 0-1,0 1 1,-1 1-1,1 0 0,15 9 1,-15-8-3,0 0 0,0 0 1,1-1-1,-1-1 0,1 0 0,0-1 1,1-1-1,14 1 0,-28-4 4,0 0 0,-1 0-1,1 0 1,0 0 0,0 0 0,0-1 0,-1 1-1,1 0 1,-1-1 0,1 1 0,-1 0-1,1-1 1,-1 1 0,0-1 0,0 1-1,1 0 1,-1-1 0,0 1 0,0-1-1,-1 1 1,1-1 0,0-1 0,-2-39-182,-9-21 188,7 47-904,1 1 0,0-1 0,0-19-1,3 18-3915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14.5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0 206 12422,'0'0'352,"18"-7"1267,-4 2-1133,73-32 1961,-78 32-2245,1 0 0,-1-1 1,1 0-1,-1 0 1,-1-1-1,0-1 0,14-14 1,-21 21-149,1-1 0,-1 0 0,1 0 0,-1 0 0,0 1 0,0-1 0,0-1 0,0 1 0,0 0 0,-1 0 0,1 0 0,0 0 0,-1 0 0,0-1 0,1 1 0,-1 0 0,0 0 0,0-1 0,0 1 0,-1-4 0,0 4-41,0 0 0,0 0 0,-1 0 0,1 0 0,0 0 0,-1 1 0,1-1 0,-1 1 0,0-1 0,1 1 0,-1-1 0,0 1 0,0 0 0,0 0 0,0 0 0,-4-2 0,-5-1-74,0 1-1,-1 0 1,0 1 0,1 0-1,-1 1 1,-14 0-1,22 1 42,0 0-1,1 0 1,-1 0-1,0 1 1,1-1-1,-1 1 1,1 0-1,-1 0 1,1 0-1,-1 0 1,1 1-1,0-1 1,-1 1-1,1 0 1,0 0-1,0 0 1,0 0-1,-3 4 1,3-2 31,1 0 1,0-1-1,0 1 1,0 0-1,0 0 1,1 1-1,0-1 1,0 0-1,0 0 1,0 1-1,1-1 1,-1 0-1,1 1 1,0-1-1,1 7 1,0-6 13,1 0 0,-1 0-1,1 0 1,0 0 0,0-1 0,1 1 0,-1-1 0,1 1-1,0-1 1,0 0 0,1 0 0,-1 0 0,1-1 0,0 1-1,0-1 1,0 0 0,0 0 0,0 0 0,1-1-1,9 5 1,7 3 83,1-1 0,1 0 0,26 5-1,-18-6-508,2-3 0,53 4 0,-108-9-5068,-8 0-5259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27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2741 592,'0'0'3535,"-12"-17"-2278,6 7-1075,-8-8 423,1-1 0,2 0 0,0-1 0,1-1 0,-12-31 0,1-28 1735,-19-153 0,30 145-2199,-12-232 483,22 300-577,0-82 116,14-116 0,-9 184-167,1 1 0,2 0 0,1 0 0,1 1 0,2 0 1,2 1-1,24-43 0,-2 14 56,29-50-70,110-140 0,-99 166 76,4 3-1,167-131 1,-227 197-23,151-113-14,-141 109 38,1 1-1,1 1 1,67-24 0,57-7-3,3 8 0,213-28 0,-308 62-1,0 2 0,1 4 0,90 9 0,189 45 209,-118-15-41,127 30 24,-303-54-181,-1 1 0,0 3 0,-2 1-1,87 53 1,-25-1 164,-4 4-1,-2 5 1,117 121-1,-195-171-151,-2 0-1,-1 1 0,-1 1 1,-2 1-1,-1 1 0,-2 1 1,17 55-1,-7-5 68,-4 1 0,17 143 0,-27 75 823,-12-260-877,-1-8-33,-3-1 0,0 1 0,-3-1 1,-17 58-1,-62 139 60,70-193-151,-152 323 401,138-311-322,-2-1 0,-2-2 0,-2-2 0,-78 79-1,-193 146 206,250-225-242,19-17 7,-2-2 1,0-1 0,-2-3-1,-1-1 1,-1-2-1,-1-2 1,0-1 0,-2-3-1,0-2 1,0-2 0,-1-2-1,-92 5 1,90-12 72,-416 4 233,375-18-293,-152-38 0,208 42-117,4 0 121,-226-59 13,205 51-36,1-3-1,-90-47 0,100 39-118,1-2 1,1-1-1,-46-48 1,-7-5-34,-173-119-352,253 194 492,0-1 0,0-1 0,1 0 1,0-1-1,0 0 0,2-1 0,-1 0 0,1 0 0,1-1 0,0 0 0,1-1 0,1 0 0,-8-23 1,5 14 14,-1 1 1,-1-1-1,-26-37 1,30 51-17,0 0 1,0 1-1,-1 0 1,0 0-1,-1 1 1,1 0-1,-1 1 1,-1 0-1,1 0 1,-1 1-1,-10-5 1,11 4-1569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29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322 214 5282,'0'0'4493,"2"-9"-3623,1-3-614,0-1 300,-1 0-1,1 0 1,-2 0 0,0 0 0,-1 0 0,-1-14-1,1 23-502,-1 0 0,0 0-1,0 1 1,0-1 0,0 0-1,-1 1 1,0-1 0,0 1-1,0 0 1,0-1 0,0 1-1,0 0 1,-1 0 0,0 1-1,1-1 1,-1 0 0,0 1-1,0-1 1,-1 1 0,1 0-1,0 0 1,-1 1 0,1-1-1,-1 1 1,0-1 0,1 1-1,-6-1 1,-14-2-69,0 1-1,0 1 1,-1 0-1,1 2 1,-45 5-1,65-4 4,-1-1-1,1 0 0,0 1 1,0 0-1,-1 0 0,1 0 1,0 0-1,0 1 1,0-1-1,0 1 0,0 0 1,1 0-1,-1 0 0,0 0 1,1 0-1,0 0 0,-1 1 1,1-1-1,0 1 0,0 0 1,0-1-1,1 1 0,-1 0 1,1 0-1,-2 5 0,2-4 16,0-1 0,1 1 0,0 0 0,-1-1 0,2 1 0,-1 0-1,0 0 1,1-1 0,-1 1 0,1 0 0,0-1 0,0 1 0,1-1-1,-1 1 1,1-1 0,0 0 0,-1 0 0,1 0 0,1 0 0,-1 0 0,0 0-1,6 5 1,68 58 47,-50-46 3,-2 1 0,0 1 0,23 30 0,-40-44-60,-1 1 0,0 0 0,-1 0 0,0 1 0,0 0 0,-1-1 0,0 2 0,-1-1 0,0 0 0,-1 1 0,0-1-1,0 1 1,-1 18 0,-1-24-4,-1 0 0,0 0-1,0 0 1,0 0-1,-1 0 1,1 0 0,-1 0-1,-1-1 1,1 1 0,-1-1-1,1 1 1,-1-1 0,0 0-1,-1 0 1,1 0-1,-1 0 1,0-1 0,0 1-1,0-1 1,0 0 0,-1-1-1,1 1 1,-1-1 0,1 1-1,-1-1 1,0-1-1,-7 3 1,0 0 20,-1-1-1,0 0 1,0 0 0,0-2 0,0 1-1,0-2 1,0 0 0,-1 0-1,1-1 1,-13-3 0,24 4-2,0-1 0,0 1 0,0-1 0,0 0 0,0 0 0,0 1 0,0-1 0,0 0 0,1-1 0,-1 1 0,0 0 0,1 0 0,-1-1 0,1 1 0,-1-1 0,1 1 0,0-1 0,0 0 0,0 1 0,0-1 0,-2-3 0,2 1 29,0 1 1,0-1-1,1 0 1,-1 0-1,1 0 1,0 0-1,0 0 1,0 0-1,1 0 1,0-6-1,2-1 31,0 1-1,0 0 1,1 0-1,0 0 0,1 0 1,0 1-1,9-12 1,2 2-45,1 0 0,0 1 1,2 1-1,0 1 0,1 1 1,0 1-1,2 0 0,-1 2 1,1 0-1,1 2 0,35-12 1,-58 22-86,5 53-220,-4-35 386,0 0 0,8 30 0,-7-41-58,0 0-1,1-1 1,0 1-1,0 0 1,1-1 0,-1 0-1,1 0 1,1 0-1,-1 0 1,7 6-1,-5-7-11,-1 0-1,1 0 0,0-1 1,0 0-1,0 0 1,0 0-1,1-1 0,-1 0 1,1 0-1,0 0 1,0-1-1,0 0 0,0-1 1,0 0-1,1 0 0,-1 0 1,0-1-1,1 0 1,-1 0-1,9-2 0,-15 1-6,0 1-1,1-1 1,-1 0-1,0 0 0,1 0 1,-1 0-1,0 0 1,0 0-1,0 0 0,0 0 1,0-1-1,0 1 1,0 0-1,0-1 1,0 1-1,-1-1 0,1 1 1,-1-1-1,1 1 1,-1-1-1,1 1 1,-1-1-1,0 1 0,0-1 1,0-2-1,1-50 213,-2 38-316,-2-70-12,1 42-1258,1 0-3873,1 14-1843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0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12278,'0'0'4767,"5"14"-4156,39 120-187,28 153 0,-64-257-1184,0-45-1027,3-14 1280,-8 21 459,1 1 0,1 0 1,0 0-1,0 0 0,0 1 1,1 0-1,-1 0 0,1 0 1,11-7-1,-16 12 98,0 0 1,1-1-1,0 1 1,-1 0-1,1 1 0,0-1 1,-1 0-1,1 0 1,0 1-1,0-1 0,0 1 1,0-1-1,-1 1 1,1 0-1,0 0 0,0 0 1,0 0-1,0 0 0,0 0 1,0 0-1,0 1 1,-1-1-1,1 1 0,0-1 1,0 1-1,0 0 1,-1 0-1,1 0 0,0 0 1,-1 0-1,1 0 0,-1 0 1,1 0-1,-1 1 1,0-1-1,0 1 0,1-1 1,-1 1-1,0-1 1,0 1-1,0 0 0,-1-1 1,1 1-1,0 0 1,0 0-1,0 3 0,3 5 55,0 1-1,-1 0 0,0 0 0,-1 0 1,0 0-1,-1 0 0,0 1 0,-1-1 1,0 1-1,-1-1 0,0 0 1,0 1-1,-1-1 0,-1 0 0,0 0 1,-9 19-1,9-23-99,-1 0 1,0 0-1,0-1 1,0 0-1,-1 1 1,0-1-1,-1-1 1,1 1-1,-1-1 1,0 0-1,0 0 1,-1-1-1,1 0 1,-1 0-1,0 0 1,0-1-1,0 0 1,-1 0-1,1-1 1,-1 0-1,0-1 1,1 1-1,-1-1 1,-15 0-1,21-2-73,1 1-1,0 0 0,0 0 0,-1-1 0,1 1 0,0-1 0,0 1 0,0-1 1,-1 1-1,1-1 0,0 0 0,0 1 0,0-1 0,0 0 0,0 0 0,0 0 1,1 0-1,-1 0 0,0 0 0,0 0 0,1 0 0,-1 0 0,0 0 0,1-1 0,-1 1 1,1 0-1,0 0 0,-1-1 0,1 1 0,0 0 0,0 0 0,0-1 0,0 1 1,0 0-1,0 0 0,0-3 0,0-2-456,1 0 0,-1 1 0,1-1 1,0 0-1,0 0 0,1 0 0,3-7 0,23-30-4034,9-2-2378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0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217 139 10261,'0'0'4997,"4"-16"-4229,10-48-461,-14 63-285,0-1 0,0 0-1,0 0 1,0 0 0,0 1 0,-1-1 0,1 0 0,-1 0 0,1 1 0,-1-1 0,0 0 0,0 1-1,0-1 1,1 0 0,-1 1 0,-1 0 0,1-1 0,0 1 0,0-1 0,-1 1 0,1 0-1,0 0 1,-1 0 0,1 0 0,-1 0 0,0 0 0,-2-1 0,-42-10 268,44 12-286,-8-2-17,0 0 0,0 2 0,0-1 0,0 1 0,0 0 0,0 1 0,0 1 0,0-1 1,-17 6-1,24-6 15,1 0 1,-1 1 0,1-1-1,0 1 1,-1-1-1,1 1 1,0 0 0,0-1-1,0 1 1,0 0 0,0 1-1,1-1 1,-1 0-1,1 0 1,-1 1 0,0 2-1,0-1 31,1 0-1,0 0 0,1 0 1,-1 0-1,1 1 0,-1-1 1,1 0-1,1 0 0,-1 1 1,1-1-1,-1 0 0,1 0 1,2 6-1,0-3 19,0 0 0,0 0-1,1 0 1,0 0 0,0-1 0,0 0 0,1 0-1,0 0 1,0 0 0,7 6 0,67 49 623,-52-42-573,3 2 34,-19-14-96,0 0 0,0 0 0,-1 1 0,0 1 0,0-1 0,-1 2 0,0-1 0,-1 1 0,13 21 1,-20-30-47,0 1 0,-1-1 0,1 1 1,-1-1-1,1 1 0,-1-1 0,0 1 1,0-1-1,0 1 0,0-1 0,0 1 1,0-1-1,0 1 0,0-1 0,0 1 1,-1-1-1,1 1 0,-1-1 0,1 1 1,-1-1-1,1 0 0,-1 1 0,-1 1 1,0-1 0,0 0 1,0 0 0,-1 0 0,1 0 0,0-1 0,-1 1-1,1-1 1,-1 1 0,0-1 0,1 0 0,-6 1 0,-7 2 14,0-1 1,-1-1 0,-25 1 0,36-3-4,-16 1-20,6 1 25,1-2-1,-1 0 0,1 0 0,-1-1 0,-18-4 0,30 4-43,1 1 0,-1-1 0,1 0 0,-1 0 0,1 0 0,-1 0 0,1-1 0,0 1 0,-1-1-1,1 1 1,0-1 0,0 0 0,0 0 0,0 0 0,1 0 0,-1 0 0,0 0 0,1-1 0,0 1 0,-1 0 0,1-1 0,0 1 0,0-1 0,0 0 0,1 1 0,-1-1-1,0 1 1,1-1 0,0 0 0,0 0 0,0 1 0,0-1 0,0 0 0,1-4 0,1-1-295,0-1 0,1 1-1,-1 0 1,2 0 0,-1 0 0,1 0 0,0 1-1,1 0 1,0 0 0,0 0 0,0 0 0,8-6-1,14-15-1977,43-32 0,-44 38 471,-11 9 1175,76-59-3662,-26 33 8533,-65 39-4055,1 0 1,-1 0-1,0 0 1,0 0-1,1 0 1,-1 0-1,0 0 1,1 0-1,-1 0 1,0 0-1,1 0 1,-1 0-1,0 0 0,0 0 1,1 0-1,-1 0 1,0 0-1,1 0 1,-1 0-1,0 0 1,0 0-1,1 0 1,-1 1-1,0-1 1,0 0-1,1 0 1,-1 0-1,0 0 1,0 1-1,1-1 1,-1 0-1,0 0 1,0 1-1,1-1 1,4 20-352,-4-14 798,20 85 1422,13 156 0,-34-247-2028,0 0 0,0-1-1,-1 1 1,1-1 0,0 1 0,0 0 0,-1-1-1,1 1 1,0 0 0,-1 0 0,1-1 0,0 1-1,-1 0 1,1 0 0,-1-1 0,1 1 0,0 0-1,-1 0 1,1 0 0,-1 0 0,1 0 0,-1-1-1,1 1 1,0 0 0,-1 0 0,1 0 0,-1 0-1,1 0 1,-1 0 0,1 1 0,0-1 0,-1 0 0,1 0-1,-1 0 1,1 0 0,-1 0 0,1 1 0,0-1-1,-1 0 1,1 0 0,0 1 0,-1-1 0,1 0-1,0 0 1,-1 1 0,1-1 0,0 1 0,0-1-1,-1 0 1,1 1 0,0-1 0,0 0 0,0 1-1,-1-1 1,1 1 0,0-1 0,0 1 0,0-1-1,0 0 1,0 1 0,0-1 0,0 1 0,0-1-1,0 1 1,0-1 0,0 0 0,0 1 0,1 0-1,-26-28-514,23 21 504,0 1 0,0-1 1,0 1-1,1-1 0,0 0 1,0 0-1,1 0 0,0 0 0,0 1 1,0-1-1,0 0 0,1 0 0,0 0 1,0 1-1,1-1 0,0 0 1,0 1-1,0-1 0,0 1 0,1 0 1,0 0-1,0 0 0,0 0 0,1 0 1,0 1-1,0-1 0,0 1 1,0 0-1,1 1 0,5-5 0,-6 5 109,1 0 0,-1 0 1,1 0-1,0 0 0,1 1 0,-1 0 0,0 0 0,1 0 0,-1 1 0,0-1 0,1 1 0,0 1 0,-1-1 0,1 1 0,0 0 0,-1 0 0,1 1 0,-1-1 0,1 1 0,0 1 1,-1-1-1,0 1 0,1 0 0,-1 0 0,0 0 0,0 1 0,0 0 0,0 0 0,-1 0 0,8 7 0,-1 1 6,0 1 1,-1 0-1,14 23 1,-20-28-110,0-1 1,-1 1-1,1 0 1,-2 0-1,1 0 1,-1 0-1,0 0 1,0 0-1,1 14 1,-3-20-185,0-5 227,-2-11-320,1 0 0,1 0 0,1 0 1,0 0-1,1 0 0,0 0 1,9-28-1,-8 35-58,0 1-1,0-1 1,1 1 0,0 0 0,0 0-1,0 0 1,1 1 0,0 0 0,1 0-1,-1 0 1,1 0 0,0 1-1,1 0 1,-1 1 0,1-1 0,13-5-1,8-2-8814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1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325 114 15239,'0'0'4805,"-14"-15"-4381,3 2-433,7 8-5,0 0 1,0 0-1,0 0 0,-1 0 1,1 1-1,-1-1 1,0 1-1,-1 1 1,1-1-1,-1 1 1,1 0-1,-1 0 1,0 0-1,0 1 0,0 0 1,-1 0-1,1 1 1,-9-2-1,4 3-3,-7-2 25,0 2 1,0 0-1,0 1 0,-24 4 0,38-4-15,1-1-1,0 1 0,0 0 1,0-1-1,0 2 1,0-1-1,0 0 1,1 1-1,-1-1 0,0 1 1,1 0-1,-1-1 1,1 1-1,-1 1 0,1-1 1,0 0-1,0 1 1,0-1-1,0 1 1,1-1-1,-1 1 0,0 0 1,1 0-1,0 0 1,0-1-1,0 1 0,0 1 1,0-1-1,1 0 1,-1 0-1,1 6 0,0-5 14,1-1-1,0 1 0,0-1 0,0 1 1,0-1-1,1 1 0,-1-1 0,1 0 1,0 0-1,0 0 0,0 0 0,0 0 1,1 0-1,-1 0 0,1-1 0,0 1 1,0-1-1,0 0 0,0 0 0,0 0 1,0 0-1,0-1 0,0 1 0,5 1 1,8 3 93,0 0 1,0-1 0,31 6 0,-22-7-116,1-1 0,0-1 0,-1-2 0,34-2 0,-58 2 17,1-1 0,-1 1 0,1 0 0,-1-1 0,0 1-1,1-1 1,-1 1 0,1-1 0,-1 0 0,0 1 0,0-1-1,1 0 1,-1 0 0,0 0 0,0 0 0,0 0 0,0 0 0,0 0-1,0-1 1,0 1 0,0 0 0,0-2 0,1-1-19,-1 1 0,0-1 0,0 0 0,0 0 0,0 1 0,-1-1-1,0 0 1,1-6 0,-2 0-67,0 0 0,0 0 0,-1 0 0,0 0 0,-1 0 0,-3-10-1,0 8-19,5 6 149,-1 1 1,-1 0-1,1 0 1,-1 0-1,0 0 1,0 0 0,-7-7-1,10 33 500,1-13-567,1 0 0,0 0-1,0 0 1,0 0 0,1 0-1,1 0 1,-1-1-1,1 1 1,1-1 0,-1 0-1,1 0 1,0-1-1,1 1 1,10 8 0,-8-7-282,0-1 0,1 0 0,0-1 1,15 8-1,-15-10-652,-1 0 1,0-1-1,1 0 0,-1-1 1,16 3-1,13-3-3946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1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9652,'0'0'10242,"-4"0"-10011,0 13-350,8 5 108,-1 0-1,2 0 1,1 0-1,9 22 0,-1-3 9,-6-13-6,1 0 1,1 0-1,1-1 0,0 0 0,2-1 1,22 28-1,-34-48-18,0-1 1,-1 0 0,1 0-1,0 0 1,0 0-1,1 0 1,-1 0 0,0 0-1,0-1 1,0 1 0,0 0-1,1-1 1,-1 1-1,0-1 1,1 1 0,-1-1-1,1 1 1,-1-1-1,0 0 1,1 0 0,-1 0-1,1 0 1,-1 0 0,0 0-1,1 0 1,-1 0-1,1-1 1,-1 1 0,0 0-1,1-1 1,-1 1-1,0-1 1,1 0 0,-1 1-1,0-1 1,2-1 0,3-4-200,1 1 1,-1-1 0,-1-1 0,1 1 0,5-9 0,2-2-319,-1 3 315,1 0 0,1 1-1,0 0 1,1 1 0,0 1 0,31-18-1,-37 24 548,1 1 0,0 0-1,0 1 1,0 0-1,0 0 1,1 1-1,-1 0 1,1 1 0,-1 0-1,1 1 1,0 0-1,-1 0 1,21 5-1,-27-4-228,1 0-1,-1 1 0,0 0 0,1 0 1,-1 0-1,0 0 0,0 1 0,0 0 1,-1 0-1,1 0 0,-1 0 0,0 0 1,1 1-1,-1-1 0,-1 1 0,1 0 1,-1 0-1,1 0 0,-1 0 0,0 0 1,2 8-1,0 1-43,0 0 1,-1 0-1,0 1 1,-1 0-1,-1-1 1,0 16-1,-1-27-62,-1 0 0,1-1-1,0 1 1,-1 0 0,1-1 0,-1 1 0,1 0-1,-1-1 1,0 1 0,1-1 0,-1 1 0,0-1-1,0 1 1,0-1 0,0 0 0,0 0 0,-1 1-1,1-1 1,0 0 0,-1 0 0,1 0 0,0 0-1,-1-1 1,1 1 0,-1 0 0,0 0 0,1-1-1,-1 1 1,1-1 0,-1 0 0,0 1 0,0-1-1,-2 0 1,-6 1-723,0 0 0,0-1 0,0-1 0,-14-2 0,-22-6-4027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11349,'0'0'432,"21"2"-397,67 11-6,-77-10-97,-1 1-1,1-1 0,-1 1 0,0 1 0,0 0 1,-1 1-1,0-1 0,10 9 0,-14-10 19,1 0 1,-1 0-1,1 0 0,-1-1 1,1 0-1,0 0 0,1 0 0,-1-1 1,0 0-1,1 0 0,-1 0 1,1-1-1,9 0 0,-12 0 94,0-1 0,0 0 0,0-1-1,-1 1 1,1-1 0,0 0 0,0 0 0,0 0 0,-1 0-1,1 0 1,-1-1 0,1 0 0,-1 0 0,1 0 0,-1 0-1,0 0 1,0-1 0,0 0 0,0 1 0,-1-1 0,1 0-1,-1 0 1,1 0 0,-1-1 0,0 1 0,0 0 0,2-8-1,1 2 14,-1-1 0,0 0 0,-1 0 0,0 0 0,0 0 0,-1-1 0,0 1 0,-1-1 0,0 1 0,-1-1-1,-1-10 1,1 18-37,-1 0 0,1 1 0,-1-1 0,1 1 0,-1-1 1,0 1-1,0-1 0,0 1 0,-1 0 0,1-1 0,0 1 0,-1 0 0,1 0 0,-1 0 0,0 0 0,0 0 0,0 0 0,0 1 0,0-1 0,0 1 0,0-1 0,-1 1 0,1 0 0,0 0 0,-1 0 0,1 0 0,-1 0 0,1 0 0,-5 0 0,-9-2 40,1 1-1,-1 1 1,-28 0-1,31 1-68,10 0 10,-1 0 0,1 0 0,-1 1 0,1-1 1,-1 1-1,1 0 0,0 0 0,-1 0 0,1 0 0,0 1 0,0-1 0,0 1 0,0 0 0,0 0 0,0 0 0,0 0 1,1 0-1,-1 1 0,1-1 0,-1 1 0,1 0 0,0 0 0,0 0 0,1 0 0,-3 4 0,0 2-38,1-1 0,1 1 0,-1 0-1,1 0 1,1 0 0,0 0 0,0 1-1,1 15 1,0-23-62,0 0 0,0 0 0,0 0 0,1 0 0,-1 0 0,1 0 0,-1 0 0,1 0 0,0 0 0,0 0 0,-1 0 0,1 0 0,1-1 0,-1 1 0,0 0 0,0-1 0,1 1 0,-1-1 0,1 1 0,-1-1 0,1 0 0,2 2 0,0-1-372,1 0-1,0 0 1,-1 0-1,1-1 1,0 0-1,0 0 1,0 0-1,6 0 1,31 0-4900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2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1 133 12198,'0'0'9604,"134"-80"-9172,-78 65-176,6 0-64,3 4-288,-2 5 96,-7 2-1344,-9 4-3026,-19-1-8644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2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12438,'17'-10'528,"53"-30"126,-67 38-615,1 0 0,-1 1 0,0-1 0,1 1 1,0-1-1,-1 1 0,1 0 0,0 1 1,0-1-1,-1 1 0,1 0 0,0-1 1,5 2-1,-7-1-12,-1 1 0,1-1 0,0 1 0,-1 0 0,1 0 0,-1-1 0,1 1 1,-1 0-1,1 0 0,-1 1 0,0-1 0,1 0 0,-1 0 0,0 1 0,0-1 0,0 0 0,0 1 1,0-1-1,0 1 0,0 2 0,2 5 97,0 1 0,-1 0 0,0 1 0,-1-1-1,0 0 1,-1 0 0,-1 13 0,1-2 66,0-4-29,0 0-1,1 0 0,2-1 1,-1 1-1,10 29 1,-10-40-141,0-1 1,1-1 0,-1 1-1,1 0 1,0-1 0,0 1-1,1-1 1,-1 0 0,1 0-1,0 0 1,0 0 0,0-1-1,1 0 1,-1 0 0,1 0 0,0 0-1,0-1 1,0 1 0,0-1-1,0-1 1,0 1 0,7 0-1,7 2 35,1-1 0,0-1 0,0-1 0,0-1 1,0-1-1,-1-1 0,34-6 0,-41 6-34,-1-1 1,0 0 0,0-1-1,0 0 1,-1-1 0,0 0-1,0-1 1,0 0 0,0 0 0,-1-1-1,0 0 1,0 0 0,-1-1-1,12-15 1,-17 19-24,0 1-1,-1-1 1,0 1-1,0-1 1,0 0-1,0 0 1,-1 0-1,1 0 1,-1 0-1,0 0 1,0 0-1,-1 0 1,1 0 0,-1-1-1,0 1 1,0 0-1,0 0 1,-1-1-1,0 1 1,1 0-1,-1 0 1,-1 0-1,1 0 1,-1 0-1,1 0 1,-1 0 0,0 0-1,-1 1 1,1-1-1,0 1 1,-1 0-1,0-1 1,0 1-1,0 0 1,0 1-1,0-1 1,-1 1 0,1-1-1,-1 1 1,0 0-1,0 0 1,0 0-1,0 1 1,0 0-1,0-1 1,0 1-1,0 1 1,0-1-1,0 0 1,-6 1 0,8 0 0,1 0 1,-1 0 0,0 1-1,1-1 1,-1 0 0,1 1 0,-1-1-1,1 1 1,-1-1 0,1 1-1,-1 0 1,1 0 0,-1 0-1,1 0 1,0 0 0,-1 0 0,1 0-1,0 0 1,0 0 0,0 0-1,0 1 1,-1 1 0,0 1 10,0 0 1,0 0 0,1 0-1,0 0 1,-1 0 0,2 0-1,-1 0 1,0 0 0,1 5-1,-1-3 10,1 1 0,0-1 0,1 0 0,-1 1 0,1-1 0,0 1-1,1-1 1,0 0 0,0 0 0,0 0 0,1 0 0,4 7 0,-1-6 8,0 0-1,1-1 1,-1-1 0,2 1 0,-1-1 0,0 0 0,1 0 0,0-1 0,0 0-1,0-1 1,1 0 0,10 3 0,0-1-801,1-1 1,1-1-1,-1-1 0,26 0 1,6-2-4478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3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4 15095,'0'0'1777,"-108"-3"-1777,63 3 0,4 3-96,11 11 96,8 2-913,5 4-2128,8-3-2113,9-3-1233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3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1 12005,'0'0'836,"12"20"89,91 161 487,-87-150-1193,-1-6 118,-3 1 0,20 53 0,-65-100 1130,12 9-1635,-1 1 0,0 1 0,0 0 0,-1 2-1,0 0 1,0 2 0,-1 1 0,0 0 0,0 2 0,0 1 0,-42 1 0,65 1 178,0 0 1,-1 0-1,1 0 0,-1 0 1,1 0-1,0 1 0,-1-1 1,1 0-1,-1 1 0,1-1 1,0 1-1,0 0 0,-1-1 1,1 1-1,0 0 1,0 0-1,0-1 0,0 1 1,0 0-1,0 0 0,0 0 1,0 1-1,0-1 0,0 0 1,0 0-1,1 0 0,-1 1 1,0-1-1,1 0 0,-1 1 1,1-1-1,0 0 0,-1 1 1,1-1-1,0 1 1,0-1-1,0 0 0,0 1 1,0-1-1,0 1 0,0-1 1,1 0-1,-1 1 0,0-1 1,1 1-1,-1-1 0,2 2 1,0 3 19,0 0 1,0-1-1,0 1 1,1-1-1,-1 1 1,1-1-1,1 0 1,-1 0-1,1-1 1,6 8-1,2-4 0,1 1 0,0-1-1,1-1 1,0-1-1,0 0 1,0 0 0,1-1-1,-1-1 1,31 4-1,6-2 63,82-2-1,-126-4-92,0 0 17,1 0 1,0-1 0,-1 0-1,1 0 1,0-1-1,-1 0 1,1 0-1,-1-1 1,0 0 0,0 0-1,0-1 1,0 1-1,11-10 1,-14 9 11,0 0-1,0 0 1,0 0 0,0-1 0,-1 0 0,1 0-1,-1 0 1,-1 0 0,1 0 0,-1 0 0,1-1 0,-2 1-1,1-1 1,-1 1 0,1-1 0,-1 0 0,-1 0-1,1-9 1,-1 13 15,-4-39 363,4 40-383,0 0 0,0 0 0,0 0-1,0 1 1,0-1 0,0 0 0,-1 0-1,1 0 1,0 1 0,0-1 0,-1 0-1,1 0 1,-1 1 0,1-1 0,0 0-1,-1 1 1,1-1 0,-1 0 0,0 1-1,1-1 1,-1 1 0,1-1-1,-1 1 1,0-1 0,0 1 0,1-1-1,-1 1 1,0 0 0,0-1 0,1 1-1,-1 0 1,0 0 0,0 0 0,0-1-1,1 1 1,-1 0 0,0 0 0,0 0-1,0 0 1,0 1 0,1-1 0,-1 0-1,0 0 1,-1 1 0,0 3-44,1 0 0,0 1 0,1-1 0,-1 0 0,1 1 0,0-1 0,0 1 0,0-1 0,0 0 1,1 1-1,0-1 0,1 6 0,1-5 28,1 1 0,-1 0 0,1-1 1,0 0-1,1 0 0,-1 0 0,1 0 0,0-1 0,0 0 1,1 0-1,-1 0 0,1 0 0,0-1 0,0 0 1,7 2-1,3 2 9,0-1 0,1-1 0,-1 0 0,31 3 0,-38-6 9,0-1 1,1 0 0,-1-1-1,0 0 1,1-1 0,-1 0 0,0 0-1,16-5 1,-22 5-21,0-1 1,0 1 0,-1-1-1,1 0 1,0 0-1,-1 0 1,1-1-1,-1 1 1,1-1 0,-1 1-1,0-1 1,0 0-1,-1 1 1,1-1-1,0 0 1,-1 0-1,0 0 1,0-1 0,0 1-1,0 0 1,0 0-1,0-1 1,-1 1-1,0 0 1,0-1-1,0-5 1,1-2-5,-1-34-53,0 44 59,0-1 0,-1 0-1,1 1 1,0-1 0,-1 0 0,1 1 0,-1-1-1,1 1 1,-1-1 0,0 0 0,1 1 0,-1 0-1,0-1 1,0 1 0,0 0 0,0-1 0,-1 1-1,1 0 1,0 0 0,0 0 0,-3-2 0,7 26-26,0-15 29,1 0 0,1-1-1,0 0 1,0 1 0,0-2 0,1 1-1,0-1 1,0 0 0,1 0 0,-1 0-1,1-1 1,1 0 0,-1-1 0,1 1-1,13 5 1,-8-5 15,-1-1 0,0 1 0,1-2 1,0 0-1,-1-1 0,1 0 0,0 0 0,1-2 0,-1 0 0,13-1 0,-21-1-115,-1 1 0,1-1-1,-1 0 1,1 0 0,-1-1-1,0 1 1,0-1 0,0 0-1,0 0 1,0 0 0,-1-1-1,1 1 1,-1-1 0,0 0 0,0 0-1,-1 0 1,1 0 0,-1-1-1,0 1 1,0-1 0,3-8-1,0-2-254,1-1 0,-2 0 0,0 0 0,-1-1 0,1-19-1,-2 17 1556,0 30 652,8 31-1239,-5-34-620,0 0-1,1-1 0,-1 0 0,1 0 0,1 0 0,-1-1 0,1 0 0,1 0 1,-1-1-1,9 5 0,-7-5-793,0 0 0,-1-1 0,2 0 0,-1-1 0,13 3 0,7-2-5633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4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11109,'0'0'5176,"1"16"-4944,4 35-100,11 96 1401,-13-127-1371,1 1 1,1-1-1,1 0 0,0-1 0,10 20 0,-13-34-138,0 1-1,1-1 0,-1 0 0,1 0 0,0-1 1,0 1-1,1-1 0,-1 0 0,1 0 0,0 0 0,0-1 1,11 6-1,-14-8-75,1 0 1,0 0-1,-1 0 0,1 0 1,0-1-1,0 1 0,0-1 1,-1 0-1,1 0 0,0 0 1,0 0-1,0 0 0,0 0 1,-1-1-1,1 0 0,0 1 1,0-1-1,-1 0 0,1 0 1,0 0-1,-1-1 0,1 1 1,-1-1-1,0 1 0,0-1 1,1 0-1,-1 0 0,0 0 1,2-3-1,9-10-856,0-1-15,1 1 0,31-28 0,-39 39 1118,0 0 0,1 0 0,-1 0 0,1 1 1,0 0-1,0 0 0,0 0 0,0 1 1,1 1-1,-1-1 0,1 1 0,7-1 1,-8 2-27,-1 0 1,0 0 0,1 0-1,-1 1 1,0 0 0,1 0 0,-1 0-1,0 1 1,0 0 0,0 0-1,0 1 1,0-1 0,-1 2-1,1-1 1,-1 0 0,0 1 0,0 0-1,0 0 1,0 0 0,-1 1-1,0 0 1,0 0 0,0 0-1,0 0 1,-1 0 0,0 1-1,4 8 1,-5-10-148,0 0 0,0 0 0,0 0 0,0 0-1,-1 1 1,0-1 0,1 1 0,-2-1 0,1 1-1,-1 0 1,1-1 0,-1 1 0,0 0 0,-2 7 0,1-10-49,0 0 0,0 1 0,0-1 1,0 0-1,0 0 0,-1 0 0,1 0 1,-1 0-1,0-1 0,0 1 0,1 0 1,-1-1-1,0 1 0,0-1 0,0 1 1,-1-1-1,1 0 0,0 0 0,0 0 1,-1 0-1,1-1 0,0 1 0,-1-1 1,1 1-1,-1-1 0,1 0 0,-5 0 1,-4 1-647,1 0 0,0-1-1,-1-1 1,1 1 0,0-2 0,-13-2 0,-31-20-6445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4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16343,'0'0'5475,"116"-23"-5475,-62 13 288,0 1-464,-6 4 176,-7 2-256,-13 3-737,-13-2-2160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5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14375,'0'0'7939,"-13"0"-8339,17 0-1969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6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1 5907,'0'0'4420,"-14"20"-4163,2-5-189,-5 7 176,1 1 0,1 0 0,1 1 0,-13 28 0,25-47-199,-55 142 2673,51-126-2321,0 1-1,2 0 1,0 0 0,-1 44-1,5-63-377,1-1 1,-1 1-1,1-1 0,-1 0 0,1 1 0,0-1 0,0 0 1,1 0-1,-1 0 0,0 1 0,1-1 0,-1-1 0,1 1 0,-1 0 1,1 0-1,0 0 0,0-1 0,0 1 0,0-1 0,0 0 1,0 0-1,0 1 0,0-1 0,1 0 0,-1-1 0,0 1 1,5 1-1,10 2 37,-1-1 0,33 4 1,-37-6-58,87 4 232,-69-5-204,-1 1 0,0 2-1,0 0 1,0 2 0,54 17 0,-74-18-166,-1-2 139,-7-16 3,-1 10-22,-2-15-265,0 0-1,-1 0 1,-6-22 0,4 20 56,1 0 1,-3-31 0,7 37 134,-1 9 127,1 0 0,0-1 0,0 1 0,0-1 0,1 1 0,2-8 0,-3 12-18,1 0-1,0 0 1,0 1-1,0-1 0,0 1 1,0-1-1,0 0 1,1 1-1,-1 0 0,0-1 1,1 1-1,-1 0 1,1 0-1,-1-1 0,1 1 1,0 0-1,-1 1 1,1-1-1,0 0 0,0 0 1,0 1-1,-1-1 1,1 1-1,4-1 0,8 0 35,0 0 0,1 0 0,-1 1 0,0 1 0,1 1 0,-1 0 0,0 0 0,0 2 0,0 0 0,-1 0 0,15 7 0,-4 1 69,0 0-1,0 2 1,-2 1-1,42 34 1,-62-47-132,0-1 1,0 1-1,0 0 0,0 0 1,0 0-1,0 0 1,-1 1-1,1-1 0,-1 1 1,0-1-1,1 0 0,-1 1 1,0 0-1,0-1 0,-1 1 1,1 0-1,-1-1 0,1 5 1,-1-5 7,0 0 1,-1 0-1,1 0 0,-1 1 1,0-1-1,0 0 0,0 0 1,0 0-1,0 0 0,0 0 1,0-1-1,-1 1 1,1 0-1,0-1 0,-1 1 1,0 0-1,1-1 0,-1 0 1,0 1-1,0-1 0,0 0 1,-3 1-1,-22 11-177,0-1 0,-1-2-1,0-1 1,-1-1 0,0-1-1,-1-2 1,1-1 0,-55 1-1,95-15-5064,17-9-4182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7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0 13254,'0'0'800,"5"21"-231,10 46-69,3 0 1,28 68 0,-70-133-461,-46-11-500,-29 0-161,83 9 597,4-1 92,1 1 0,-1 0 0,1 1-1,-1 1 1,1-1 0,-15 6 0,23-6-20,0 0 0,0 1 0,0-1 0,1 1 0,-1 0 0,0 0 0,1 0-1,-1 1 1,1-1 0,0 0 0,0 1 0,0-1 0,0 1 0,0 0 0,0 0 0,1 0 0,-1 0 0,1 0 0,0 0 0,0 0-1,0 0 1,1 0 0,-1 1 0,1-1 0,-1 0 0,1 6 0,0-4-33,0-1 1,0 1-1,0-1 1,0 1-1,1-1 1,0 1-1,0-1 1,0 1-1,0-1 1,1 0-1,0 0 1,0 1-1,0-1 0,0 0 1,1-1-1,-1 1 1,4 3-1,-1-2 24,0 0 0,1-1-1,-1 0 1,1 0 0,0-1 0,0 1-1,0-1 1,0 0 0,1-1-1,8 3 1,13 1 74,0-1 0,0-2 1,1-1-1,37-1 0,-65-1-113,16 0-85,-1-1 0,1-1 0,-1 0 0,1-2 0,20-6 0,-33 9 88,0 0 0,0 0 0,0 0 0,0-1 0,-1 0 0,1 1 0,-1-1 0,1-1 0,-1 1 0,0 0 0,0-1 0,0 0 0,0 0 0,0 0 0,0 0 0,-1 0 0,0 0 0,1-1-1,-1 1 1,-1-1 0,1 1 0,0-1 0,-1 0 0,0 0 0,0 0 0,0 1 0,1-7 0,22 13 715,33 18-885,-33-11 251,1-1 0,34 7 0,-18-9-1,0-3 0,0 0-1,52-4 1,-92 0-79,0 0 0,0 0 1,0 0-1,0-1 0,0 1 0,0 0 1,1 0-1,-1-1 0,0 1 0,0-1 0,0 1 1,0-1-1,-1 1 0,1-1 0,0 0 1,0 1-1,0-1 0,0 0 0,-1 0 1,1 0-1,0 1 0,-1-1 0,1 0 1,0 0-1,-1 0 0,1 0 0,-1 0 0,0 0 1,1 0-1,-1 0 0,0-1 0,0 1 1,1 0-1,-1 0 0,0 0 0,0 0 1,0 0-1,0 0 0,-1 0 0,1 0 0,0-2 1,-1 0-30,0-1 0,1 0 0,-1 0 0,-1 1 1,1-1-1,-1 0 0,1 1 0,-1-1 0,0 1 1,0 0-1,-3-4 0,-5-3-67,-1 1 0,0 0 0,-1 0 1,0 1-1,0 1 0,0 0 0,-1 0 0,0 1 0,-1 1 1,1 0-1,-22-4 0,5 3 174,0 1-1,-1 2 1,0 1 0,-40 2-1,67 0-49,0 1 0,0-1 1,-1 1-1,1 0 0,0-1 0,0 2 0,0-1 0,0 0 0,0 1 0,0 0 1,0 0-1,-6 5 0,8-5-1,0 0 0,0 0 0,0 0 0,0 1 0,1-1 0,-1 1 0,1-1 0,-1 1 0,1-1 0,0 1 0,0 0 0,0-1 0,1 1 0,-1 0 0,0 0 0,1 0 0,0 0 0,0 0 0,0 5 0,1-5-16,0-1 0,0 1 0,0 0 0,0-1 0,0 0 0,0 1-1,1-1 1,-1 1 0,1-1 0,0 0 0,-1 0 0,1 0 0,0 0 0,0 0 0,1-1 0,-1 1 0,0-1 0,0 1 0,1-1-1,-1 0 1,1 0 0,-1 0 0,1 0 0,3 1 0,9 3-143,1-1 0,28 5 0,22-3-1699,-22-6-2274,6 0-4108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7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3 228 12534,'0'0'6947,"0"-3"-6045,-1-16-687,0 14-263,1 0 1,0 0-1,0 0 1,0-1-1,1 1 0,1-7 1,-2 10 41,1 1 0,-1 0 0,1 0 0,0-1-1,-1 1 1,1 0 0,0 0 0,0 0 0,0 0 0,-1 0 0,1 0 0,1 0 0,-1 0 0,0 0-1,0 1 1,0-1 0,0 0 0,0 1 0,1-1 0,-1 1 0,0-1 0,1 1 0,-1 0 0,0-1-1,1 1 1,-1 0 0,0 0 0,1 0 0,-1 0 0,2 0 0,345 17 555,-348-17-549,1-1 0,-1 1 0,1-1-1,-1 1 1,1-1 0,-1 1-1,0 0 1,1-1 0,-1 0-1,1 1 1,-1-1 0,0 1 0,1-1-1,-1 1 1,0-1 0,0 0-1,0 1 1,1-1 0,-1 0-1,0 1 1,0-1 0,0 1 0,0-1-1,0 0 1,0 1 0,0-1-1,0 0 1,-1 1 0,1-1-1,0 0 1,-1 0 0,-4-24 68,-19-12-39,-2-5-393,20 8-7038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189 279 12054,'0'0'-174,"-20"-13"742,-65-39-450,84 50-126,-1 1 1,1 0-1,-1 0 1,0 0-1,0 0 1,0 0 0,0 1-1,1-1 1,-1 1-1,0-1 1,0 1-1,0-1 1,0 1-1,0 0 1,0 0-1,0 0 1,-1 0 0,1 0-1,0 1 1,0-1-1,1 1 1,-1-1-1,0 1 1,0 0-1,0 0 1,0-1-1,0 1 1,1 1 0,-1-1-1,0 0 1,1 0-1,-1 1 1,1-1-1,-1 0 1,1 1-1,0 0 1,0-1-1,-2 4 1,1 0-23,-1 0 1,2-1-1,-1 1 1,1 0-1,-1 0 1,2 1-1,-1-1 0,0 0 1,1 0-1,0 0 1,1 6-1,0-5 26,1 0 0,0-1 0,0 1 0,0-1 0,1 0-1,0 1 1,0-1 0,1 0 0,-1-1 0,1 1 0,0-1 0,0 0 0,6 5 0,71 53 36,-44-36-50,-25-17-33,43 36 62,-52-42-122,-1-1 0,1 1 0,-1 0 0,1 0 0,-1 0 0,0 0 0,0 0 0,0 1 0,-1-1 0,1 1 0,-1-1 0,0 1 0,0-1 0,0 1 0,0 4 0,-1-7 86,-1-1 0,0 1 0,1 0 0,-1 0 0,0-1 0,1 1 0,-1-1 1,0 1-1,0 0 0,0-1 0,0 0 0,0 1 0,0-1 0,1 1 0,-1-1 1,0 0-1,0 0 0,0 0 0,0 1 0,0-1 0,0 0 0,0 0 0,0 0 1,0-1-1,0 1 0,0 0 0,0 0 0,0 0 0,0-1 0,0 1 0,0 0 1,0-1-1,0 1 0,0-1 0,1 1 0,-2-2 0,0-3 57,0-1 0,1 0 0,-1 1 0,1-1 0,1 0 0,-1 0 0,1 0 0,0 0 0,0 0 0,3-11 0,-2 2 40,0 6-58,0-1-1,2 1 0,-1 0 0,1 0 0,0 0 1,1 0-1,0 0 0,0 1 0,1-1 0,0 1 0,0 0 1,1 1-1,0-1 0,1 1 0,13-12 0,-12 12 65,1 0-1,-1 1 0,1 0 0,0 1 0,0-1 0,1 2 1,0-1-1,0 1 0,0 1 0,0 0 0,1 0 0,-1 1 1,1 0-1,11 0 1497,-22-8-1515,-1 0 1,1 0-1,-2 0 1,0 0 0,0 0-1,-1 0 1,0 1-1,0-1 1,-1 1 0,-1 0-1,-8-15 1,27 66-42,73 101-24,-12-26 346,-52-77-116,82 164 503,-95-181-694,-1 0 0,-1 0-1,-2 1 1,0 0 0,-1 1 0,-2-1 0,1 28 0,-4-48-26,-1-1 0,1 0 1,-1 1-1,0-1 0,0 1 1,0-1-1,0 0 0,0 0 1,-1 0-1,0 0 0,1 0 0,-1 0 1,0 0-1,-1 0 0,1-1 1,0 1-1,-1-1 0,1 0 1,-1 1-1,0-1 0,0 0 1,0-1-1,0 1 0,0 0 1,0-1-1,0 0 0,0 0 0,-1 0 1,1 0-1,-1 0 0,1-1 1,0 1-1,-1-1 0,1 0 1,-1 0-1,1 0 0,-1-1 1,1 1-1,-1-1 0,1 0 1,0 0-1,-1 0 0,1 0 0,0 0 1,0-1-1,0 0 0,0 1 1,0-1-1,0 0 0,1 0 1,-1-1-1,0 1 0,-2-4 1,-3-6-160,0-1 0,0-1 0,2 1 0,-1-1 0,2 0 0,0-1 1,0 1-1,1-1 0,-2-26 0,-1-16-716,2-67 0,3 63 611,0 28 224,1 1-1,2-1 1,8-51 0,-7 77 28,0 0 0,0 0 0,0 0-1,1 0 1,1 0 0,-1 1 0,1-1-1,0 1 1,0 0 0,1 0 0,-1 0-1,7-5 1,-8 8-5,0 1 0,0 0 0,0-1 0,1 1 0,-1 0 0,0 1 0,1-1 0,0 1 0,-1-1 0,1 1 0,0 0 0,-1 0 0,1 1 1,0-1-1,0 1 0,0 0 0,0 0 0,0 0 0,-1 1 0,1-1 0,0 1 0,0 0 0,-1 0 0,8 3 0,4 2 42,-3 0 4,1-1 0,-1-1 0,1 1 0,0-2 0,0 0 0,0-1 0,17 2 0,-29-5-51,1 1 0,-1 0 1,0-1-1,0 1 0,0 0 1,-1-1-1,1 1 0,0-1 0,0 0 1,0 1-1,0-1 0,0 0 0,-1 1 1,1-1-1,0 0 0,0 0 0,-1 0 1,1 0-1,-1 1 0,1-1 1,-1 0-1,1 0 0,-1 0 0,0 0 1,1 0-1,-1 0 0,0-1 0,0 1 1,0 0-1,1 0 0,-1 0 1,-1-1-1,2-46-1045,-2 34 640,-1-4-10,0 1 0,-1 0 0,-1-1 1,-1 1-1,0 1 0,-16-33 0,1 0 2329,20 48-1168,8 20-462,-2-10-176,0-1-1,0 0 0,1 0 0,0-1 1,10 9-1,-14-13-393,1 0-1,0 0 1,0 0-1,0-1 1,1 1 0,-1-1-1,0 0 1,1 0 0,-1-1-1,1 1 1,0-1-1,0 0 1,6 0 0,2-1-4510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8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1 293 11925,'0'0'6721,"1"-10"-6492,-1 0-208,0 4-1,1 0-1,-1 0 1,1 0-1,1 0 0,-1 0 1,4-10-1,-4 14-31,1 0 0,-1 0 0,0 0-1,0 1 1,1-1 0,-1 0 0,1 1 0,-1-1-1,1 1 1,0-1 0,0 1 0,-1 0 0,1 0 0,0 0-1,0 0 1,0 0 0,0 0 0,1 0 0,-1 1-1,0-1 1,0 1 0,0-1 0,1 1 0,-1 0-1,4 0 1,215 5 1440,-221-37 645,-5-51-1709,-1 1-4530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8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1 208 10565,'0'0'2107,"18"-1"-10,-13 0-1909,14 0 234,0-2 0,0 0 0,0-1-1,0 0 1,-1-2 0,19-8 0,-28 10-156,-1-1 0,0 0 0,0 0 0,0 0 0,-1-1 0,1-1 0,9-11 0,-14 15-224,-1 0 1,1 0 0,-1-1-1,0 1 1,0-1-1,-1 1 1,1-1 0,-1 0-1,0 0 1,0 1-1,0-1 1,0 0 0,-1 0-1,1 0 1,-1 0-1,0 0 1,0 0-1,-1 0 1,1 0 0,-2-7-1,1 9-47,-1 0 0,1 0 0,0 0 0,0 0 0,-1 0-1,1 1 1,-1-1 0,1 1 0,-1-1 0,0 1 0,0-1-1,0 1 1,1 0 0,-1 0 0,0 0 0,0 0 0,-1 0 0,1 0-1,0 1 1,0-1 0,0 1 0,-1-1 0,1 1 0,-4 0 0,-58 0-236,63 0 231,-3 0 50,0 1 0,0 0 0,0 1-1,0-1 1,0 1 0,0 0-1,0-1 1,0 2 0,1-1 0,-1 0-1,1 1 1,0 0 0,-1 0 0,1 0-1,0 0 1,1 0 0,-1 0-1,1 1 1,-1-1 0,1 1 0,0 0-1,0 0 1,1 0 0,-3 6-1,3-6 1,-1 0 0,1 0-1,0 0 1,0 0 0,1 0-1,-1 0 1,1 1 0,0-1 0,0 0-1,0 1 1,0-1 0,1 0-1,0 0 1,0 0 0,0 1-1,0-1 1,1 0 0,0-1-1,-1 1 1,2 0 0,-1 0-1,0-1 1,1 1 0,4 4-1,3 0-30,-1-1-1,2 0 1,-1-1-1,1 0 1,0 0-1,0-2 0,0 1 1,17 3-1,37 6-1393,-3-9-3477,-18-4-3037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38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18 244 10869,'0'0'11989,"-2"-17"-11666,-1 3-151,-1 1 21,1-1 0,1 1 0,0-1 0,1 1 0,1-1 0,0 0 0,2-16 0,0 27-151,-1 0 1,1 0 0,0-1-1,0 1 1,0 0 0,1 1-1,-1-1 1,1 0-1,0 1 1,0-1 0,-1 1-1,2 0 1,-1 0 0,0 0-1,0 0 1,0 1-1,8-3 1,61-19 126,-48 17-259,1 2-1,25-2 0,-6 5-8724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1 215 11685,'0'0'4349,"20"1"-3738,6 1-313,129 4 1141,-139-6-1315,-1 0 1,1-2-1,-1 0 1,0-1-1,1 0 1,-1-1-1,0-1 1,20-9-1,-33 12-124,1 1 0,0-1 0,0 1 0,-1-1 0,1 0 0,-1 0 1,1 0-1,-1-1 0,0 1 0,0 0 0,0-1 0,0 0 0,0 1 0,0-1 0,-1 0 0,0 0 0,1 0 0,-1 0 0,0 0 0,0 0 0,-1 0 0,1 0 0,-1 0 0,0-1 0,1 1 0,-1 0 0,0 0 0,-1 0 0,1-1 0,-1 1 0,1 0 0,-1 0 0,0 0 1,0 0-1,-2-4 0,0 1-42,-1 0-1,1-1 1,-1 2 0,0-1 0,-1 0 0,1 1 0,-1 0 0,0 0 0,-1 0 0,1 1 0,-1 0 0,0 0 0,0 0 0,-11-5 0,14 8 37,0-1 1,0 1 0,0 0 0,0 0-1,0 0 1,-1 1 0,1-1-1,0 1 1,-1-1 0,1 1 0,0 0-1,-1 1 1,1-1 0,0 0-1,0 1 1,-1 0 0,1 0 0,0 0-1,0 0 1,-5 3 0,5-2 7,0 1 0,-1 0 0,1 0 0,1 0 0,-1 1 0,0-1 1,1 1-1,0-1 0,0 1 0,0 0 0,0 0 0,0-1 0,-1 10 0,-2 6 155,2 1 0,0-1-1,2 1 1,0 0-1,3 31 1,-2-46-83,1 0 1,0 0-1,0 0 1,0 0-1,0 0 0,1-1 1,0 1-1,0 0 1,0-1-1,0 0 1,1 1-1,0-1 1,0 0-1,0 0 0,0-1 1,6 6-1,-2-4 5,0 1 0,1-1-1,0-1 1,0 1 0,0-1-1,1-1 1,-1 0 0,13 4-1,11-1-92,1-1 0,-1-1 0,61-1 0,-35-7-1549,-53 4 892,0-1 0,0 0-1,-1-1 1,1 1 0,-1-1-1,1 0 1,-1 0 0,0-1-1,7-4 1,13-15-5661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0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11237,'0'0'10410,"24"-9"-9660,-2 1-607,2-1-9,1 1-1,0 0 1,0 2-1,40-4 1,154 4-868,-205 6-938,-60 5-6908,13-2-2281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8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34 372 9380,'0'0'2540,"0"0"-2492,0 1-1,-1-1 1,1 0-1,-1 0 1,1 1-1,-1-1 1,0 0-1,1 0 1,-1 1-1,1-1 1,-1 0-1,1 0 1,-1 0 0,0 0-1,1 0 1,-1 0-1,1 0 1,-1 0-1,0 0 1,1 0-1,-1 0 1,1 0-1,-1 0 1,1-1-1,-1 1 1,0-1-1,-1-4-1,0 0 0,0-1 0,1 1 0,0-1 0,0 1 0,0-1 0,1 1 0,0-11-1,-1-6-28,-6-116 789,8 143-720,0 1 1,0-1 0,1 0 0,0 1-1,0-1 1,0 0 0,0 0-1,1 0 1,5 7 0,0 2 265,3 5 22,1-1 0,1 0-1,0 0 1,1-1 0,29 26 0,-35-36-328,0 0 1,0-1-1,0 0 0,1-1 0,0 1 1,0-2-1,1 1 0,-1-1 1,1-1-1,0 0 0,0 0 0,0-1 1,0 0-1,15 0 0,-23-2-29,-1 0 0,0 0 0,0-1-1,1 1 1,-1 0 0,0-1 0,0 0 0,0 1 0,0-1-1,0 0 1,0 1 0,0-1 0,0 0 0,0 0-1,0 0 1,0 0 0,0 0 0,0 0 0,-1 0-1,1 0 1,0 0 0,-1 0 0,1 0 0,-1-1 0,1 1-1,-1 0 1,0 0 0,1-1 0,-1 1 0,0 0-1,0-3 1,2-49 7,-2 41 14,-2-60-173,-13-79-1,1 57-3952,11 82-631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8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1 144 14919,'0'0'2105,"21"0"-614,-9-1-1336,23 1 0,0-2-1,-1-1 1,48-11 0,-81 14-163,1-1 1,-1 1 0,1 0-1,-1-1 1,1 1-1,-1-1 1,1 0-1,-1 1 1,0-1-1,1 0 1,-1 0 0,0 0-1,1 0 1,-1 0-1,0 0 1,0 0-1,0 0 1,0 0 0,0-1-1,0 1 1,-1 0-1,1-1 1,0 1-1,-1-1 1,1 1 0,-1 0-1,1-1 1,-1 0-1,0 1 1,1-1-1,-1 1 1,0-1 0,0 1-1,0-1 1,0 1-1,0-1 1,-1 1-1,1-1 1,0 1-1,-1-1 1,1 1 0,-2-3-1,0-1-43,0 1 1,-1 0-1,1-1 0,-1 1 1,0 1-1,0-1 0,-1 0 0,1 1 1,-1-1-1,1 1 0,-1 0 0,-7-4 1,6 5 65,0-1 1,-1 0 0,1 1 0,-1 0-1,1 1 1,-1-1 0,0 1-1,0 0 1,0 0 0,0 1 0,0 0-1,0 0 1,0 0 0,0 1 0,-9 2-1,11-2 27,1 0-1,-1 1 1,1 0-1,-1-1 0,1 1 1,0 0-1,0 1 1,0-1-1,0 1 1,1-1-1,-1 1 0,1 0 1,-1 0-1,1 0 1,0 0-1,0 0 1,0 1-1,0-1 0,1 0 1,0 1-1,-1 0 1,1-1-1,0 1 0,1 0 1,-1 4-1,0-4-36,0 1 0,1-1 0,-1 1 0,1-1 0,0 1 1,1 0-1,-1-1 0,1 1 0,0-1 0,0 1 0,0-1 0,1 0 0,-1 0 0,1 1 0,0-1 0,1 0 0,-1 0 0,0-1 0,1 1 0,5 5 0,-1-3-259,0 0 1,1-1-1,-1 0 0,1-1 1,0 1-1,0-2 1,1 1-1,-1-1 0,14 3 1,38 6-4968,0-10-2156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9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90 6419,'0'0'7470,"-17"-11"-5509,-55-37-86,68 45-1835,1 1 0,-1-1 0,0 1 0,0 0 0,0 0 0,0 1 0,0-1-1,0 1 1,0 0 0,-1 0 0,1 1 0,0-1 0,-1 1 0,1 0 0,-1 0-1,1 0 1,0 0 0,-1 1 0,1 0 0,0 0 0,0 0 0,-1 0 0,1 1-1,0 0 1,0 0 0,0 0 0,1 0 0,-1 0 0,0 1 0,1 0 0,0 0-1,0 0 1,-1 0 0,2 0 0,-1 1 0,0-1 0,1 1 0,-1-1 0,1 1-1,-2 4 1,2-3-41,-1 0 0,1 1-1,0-1 1,1 0-1,-1 0 1,1 1 0,0-1-1,0 1 1,0-1 0,1 1-1,0 0 1,0-1 0,1 1-1,-1-1 1,1 1 0,1-1-1,-1 1 1,1-1-1,-1 0 1,2 1 0,-1-1-1,0 0 1,1-1 0,0 1-1,0 0 1,1-1 0,-1 1-1,7 4 1,1-1 10,0-2-1,0 0 1,1 0 0,0-1 0,0-1 0,1 0 0,-1 0-1,1-2 1,20 3 0,-9-3-182,0 0 0,0-2 0,0-1 0,30-5 0,-46 5 171,-1-1 0,0 0 0,0 0 0,0-1 0,-1 1 0,1-2 0,-1 1 0,1-1 0,-1 0 0,0 0 0,0 0 0,-1-1 0,0 0 0,1 0 0,-2-1 0,1 0 0,-1 1 0,1-1 0,-2-1 0,1 1 0,-1 0 0,0-1 0,0 0 0,0 0 0,-1 0 0,-1 0 0,1 0 0,-1 0 0,0-1 0,0 1 0,-1 0 0,0 0 0,-1-1 0,1 1 0,-1 0 0,-3-8 0,3 11 30,0 1 0,-1 0 0,1 0 0,-1 0 1,0 0-1,0 1 0,0-1 0,0 0 0,0 1 0,-1-1 0,1 1 1,-1 0-1,0 0 0,0 0 0,0 0 0,1 1 0,-2-1 1,1 1-1,0-1 0,0 1 0,0 0 0,-1 0 0,1 1 0,0-1 1,-1 1-1,1-1 0,-1 1 0,-4 1 0,6-1-38,0 1 0,0 0 0,1-1-1,-1 1 1,0 0 0,1 0 0,-1 0 0,1 0-1,-1 0 1,1 0 0,0 1 0,-1-1 0,1 0 0,0 1-1,0-1 1,0 1 0,0 0 0,0-1 0,0 1-1,0 0 1,1-1 0,-1 1 0,1 0 0,-1 0 0,1-1-1,0 1 1,-1 0 0,1 0 0,0 0 0,0 0-1,1 1 1,-1 65-133,1-63 139,0 0 1,1 0 0,-1 0 0,1 0 0,0 0-1,0 0 1,1-1 0,-1 1 0,1-1-1,0 0 1,0 1 0,1-1 0,-1-1 0,1 1-1,0 0 1,0-1 0,0 0 0,1 0-1,-1 0 1,0-1 0,1 1 0,0-1 0,0 0-1,6 2 1,2 0-183,0 0 0,1-1 0,-1-1 0,1 0 0,-1 0-1,1-2 1,0 1 0,17-3 0,-26 1 52,0 1 1,0-1-1,-1-1 0,1 1 0,0 0 0,0-1 1,-1 0-1,1 0 0,-1-1 0,1 1 0,-1-1 1,0 0-1,0 0 0,0 0 0,-1-1 0,1 0 1,-1 1-1,4-5 0,0-5-380,0 1-1,0-1 1,-2 0 0,9-25-1,-10 23 491,2 0 0,0 0 0,12-20 0,-17 33 192,0 1 0,0-1-1,0 1 1,0-1 0,0 1 0,0-1 0,0 1 0,1 0 0,-1-1 0,0 1 0,1 0 0,-1 0-1,1 0 1,0 0 0,-1 1 0,1-1 0,0 0 0,3 0 0,-4 1-96,0 0 0,0 0-1,0 0 1,0 1 0,1-1 0,-1 0 0,0 1 0,0-1 0,0 1-1,0-1 1,0 1 0,0-1 0,0 1 0,0 0 0,0 0 0,0 0-1,-1-1 1,1 1 0,0 0 0,0 0 0,0 1 0,3 4 17,-1 0 0,0 0 0,0 1-1,-1-1 1,1 1 0,-1-1 0,1 13 0,2 74-55,-5-74-158,21-25-1533,-12-1 1344,0 0 1,0-1-1,-1 0 1,0 0-1,0-1 1,-1 0-1,0 0 0,9-17 1,21-48 2197,-31 62-1117,-6 12-674,1-1 0,-1 0 0,1 1 1,0-1-1,-1 1 0,1-1 1,0 1-1,0-1 0,-1 1 0,1 0 1,0-1-1,0 1 0,-1 0 0,1 0 1,0 0-1,0-1 0,0 1 0,-1 0 1,1 0-1,0 0 0,0 0 0,0 0 1,0 0-1,-1 1 0,1-1 0,0 0 1,0 0-1,0 1 0,-1-1 0,1 0 1,0 1-1,0-1 0,-1 1 0,1-1 1,0 1-1,-1-1 0,2 2 0,30 22-125,-29-21 368,2 1-194,18 15 288,-2 1 1,23 25-1,-39-39-430,0 0-1,0 0 0,-1 0 0,0 1 1,0-1-1,-1 1 0,0 0 0,0 0 0,-1 1 1,1-1-1,-2 0 0,1 1 0,0 13 1,-2-19-36,0 0 1,0 0 0,0-1 0,-1 1 0,1 0 0,-1 0 0,1-1 0,-1 1 0,0 0 0,0-1 0,1 1 0,-1-1 0,0 1 0,-1-1 0,1 1 0,0-1 0,0 0 0,0 0 0,-1 1 0,1-1 0,-3 1 0,-1 1-71,-1 0 0,1 0 0,0-1 0,-1 0 0,0 0 0,-10 1 0,-7 1-764,0-2 1,-32 0-1,53-2 797,1 0-98,-1 0 0,0 0 0,0-1 0,0 1 1,0 0-1,1-1 0,-1 1 0,0-1 1,0 0-1,1 1 0,-1-1 0,0 0 0,-1-2 1,2 3 54,1-1 0,0 1 0,-1-1 1,1 1-1,0-1 0,0 1 0,-1-1 0,1 0 1,0 1-1,0-1 0,0 1 0,0-1 1,0 1-1,0-1 0,0 0 0,0 1 0,0-1 1,0 1-1,0-1 0,0 0 0,1 1 1,-1-1-1,0 1 0,0-1 0,1 1 0,-1-1 1,0 1-1,1-1 0,-1 1 0,0-1 1,1 1-1,-1-1 0,1 1 0,-1 0 0,0-1 1,1 1-1,-1 0 0,1-1 0,-1 1 1,1 0-1,0 0 0,-1-1 0,1 1 0,-1 0 1,1 0-1,-1 0 0,2 0 0,26-12-5469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49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304 188 9364,'0'0'4928,"-4"-14"-3293,-17-47-898,19 57-707,0 1 0,-1-1 0,1 1 0,-1 0 0,1 0 1,-1 0-1,0 0 0,0 0 0,0 1 0,-1-1 0,1 1 1,-1 0-1,1 0 0,-1 0 0,-5-1 0,-53-13 59,56 15-100,-8-2-7,-1 1 0,0 0 0,0 1 0,0 1 0,0 0 0,1 1 0,-16 3 0,28-4 26,0 1 1,1 0-1,-1 0 1,1 0-1,0 0 1,-1 0-1,1 0 1,0 0-1,0 1 1,-1-1-1,1 0 0,0 1 1,0-1-1,1 0 1,-1 1-1,0-1 1,0 1-1,1 0 1,-1-1-1,1 1 1,-1 0-1,1-1 1,0 1-1,-1 0 1,1-1-1,0 1 1,0 0-1,0 0 0,1 1 1,-1 1-3,1-1 0,-1 0 0,1 1 1,0-1-1,-1 0 0,2 0 0,-1 1 0,0-1 1,1 0-1,-1 0 0,1 0 0,0-1 0,0 1 0,3 3 1,9 4 38,0 0 0,0-1 1,1-1-1,1 0 0,-1-1 1,1-1-1,1 0 0,-1-1 1,1-1-1,0 0 1,0-1-1,0-1 0,0-1 1,0-1-1,19-1 0,-35 1-11,1 0 1,0-1-1,0 1 0,-1-1 0,1 1 0,0-1 0,-1 1 0,1-1 0,0 0 0,-1 0 0,1 0 0,-1 0 1,0 0-1,1 0 0,-1 0 0,0-1 0,1 1 0,-1 0 0,0-1 0,0 1 0,0-1 0,0 1 1,0-3-1,1 0 59,0-1 1,-1 0 0,0 1 0,0-1 0,0 0 0,0 0-1,-1 0 1,0-9 0,0 7 12,0 1-1,-1-1 0,0 0 0,0 1 1,-1-1-1,0 1 0,0-1 1,0 1-1,-1 0 0,0 0 1,0 0-1,-1 0 0,-5-8 1,9 53-626,1-36 519,0 0 0,1 1 0,-1-1 0,1 0 0,-1 0 0,1 0 0,0 0 0,0 0 0,1 0 0,-1-1 0,0 1 0,1-1 0,0 1 0,-1-1 0,1 0 0,0 0 0,0 0 0,0-1 0,1 1 0,-1-1 0,0 1 0,1-1 0,-1 0 0,5 1 0,2 0-45,1 0 0,-1 0 0,0 0 0,1-2 0,-1 1 0,1-1 0,13-2 0,-21 1 20,-1 1 0,0-1 0,1 0 0,-1 0 0,0 0 0,0-1 0,0 1 0,0 0 0,0-1 0,0 1 0,0-1 0,0 0 0,0 1 0,-1-1 0,1 0 0,-1 0 0,1 0 0,-1 0 0,0-1 0,0 1 0,0 0 0,0 0 0,0-1 0,-1 1 0,1-1 0,-1 1 0,1-4 0,1-9-347,0 0 0,-2 0 0,0-21 0,-1 16 40,1 19 627,1 24 343,0-16-667,1 0-1,0 0 0,0 0 0,1-1 1,0 1-1,0-1 0,0 0 1,1 1-1,0-2 0,0 1 1,1 0-1,0-1 0,-1 0 1,2 0-1,-1 0 0,1-1 1,-1 0-1,1 0 0,7 4 0,-7-5-1046,1 0 0,0 0 0,0 0 0,0-1 0,0 0 0,12 2 0,11-3-9061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0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16600,'0'0'1808,"84"8"-9987,-49 12 2768,-3 0 1185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4738,'0'0'7284,"11"-15"-6932,39-47-110,-46 59-195,1-1 0,0 1 0,0-1 0,0 1 0,0 1 0,1-1 0,-1 1 0,1 0 0,-1 0 0,1 0-1,0 1 1,-1 0 0,1 0 0,0 1 0,0-1 0,0 1 0,0 1 0,9 0 0,3 0-15,-14-1-21,0 0 1,0 0 0,0 0 0,-1 1-1,1 0 1,0 0 0,-1 0 0,1 0-1,-1 0 1,1 1 0,-1-1-1,1 1 1,-1 0 0,0 0 0,0 0-1,0 1 1,0-1 0,0 1 0,-1 0-1,1-1 1,-1 1 0,0 0 0,0 1-1,0-1 1,0 0 0,0 1 0,-1-1-1,1 1 1,-1-1 0,1 5 0,2 11 72,-1 0 0,0 0 0,-2 0 0,-1 34 0,0-32-39,-1-3-43,-1 1 1,-1-1-1,0 0 0,-2 0 0,-6 19 0,3-13-16,-8 44-1,16-67 13,0 1 0,0-1 0,0 0 0,1 0 0,-1 0 0,0 0 0,0 0 0,1 0-1,-1 0 1,1 0 0,-1 0 0,1 0 0,-1 0 0,1 0 0,-1 0 0,1 0 0,0-1 0,-1 1 0,1 0 0,0 0-1,0-1 1,0 1 0,0 0 0,0-1 0,0 1 0,0-1 0,0 1 0,0-1 0,0 0 0,0 1 0,0-1-1,0 0 1,0 0 0,0 0 0,0 1 0,0-1 0,0 0 0,0 0 0,2-1 0,54-2-85,-50 2 89,19-4 40,0-1-1,0-2 0,-1 0 1,43-21-1,-43 17-28,2 1-1,-1 1 1,1 2-1,30-6 1,-48 13 40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9989,'0'0'2507,"7"19"-2597,11 23 68,2-2 1,42 67 0,-45-85-433,22 35-755,-37-54 604,-1 1 0,1-1 1,-1 1-1,0 0 1,0-1-1,0 1 0,0 0 1,0 6-1,-21-48-1657,16 27 2419,0 0 0,1 0-1,1 0 1,0 0 0,0-1 0,1 1 0,1-1 0,1-16 0,-1 22 73,1 0 0,0 1-1,1-1 1,-1 0 0,1 1 0,0 0 0,0-1-1,1 1 1,-1 0 0,1 0 0,0 0 0,1 1-1,-1-1 1,1 1 0,0-1 0,0 1 0,0 1 0,7-6-1,22-11 395,-23 14-478,1 0-1,-1-1 1,-1 0-1,11-9 1,-17 13-35,-1 0 1,1 0 0,-1-1-1,0 1 1,0 0 0,0-1-1,0 0 1,0 1 0,-1-1-1,0 0 1,0 0 0,0 1-1,0-1 1,0 0-1,-1 0 1,1-6 0,-2 5-78,0 0 1,0 0-1,0 1 0,0-1 1,0 1-1,-1-1 1,0 1-1,0-1 0,0 1 1,-1 0-1,0 0 0,1 0 1,-1 0-1,0 1 1,-1-1-1,1 1 0,-1 0 1,0 0-1,1 0 1,-1 0-1,0 1 0,-1-1 1,1 1-1,0 0 1,-1 0-1,1 1 0,-1-1 1,-7 0-1,8 1-35,1 0 0,-1 0 0,0 0 0,0 1 0,1 0 0,-1 0 0,0 0 0,0 0-1,1 0 1,-1 1 0,0-1 0,0 1 0,1 0 0,-1 0 0,1 1 0,-1-1 0,1 1 0,0 0 0,-1 0 0,1 0 0,0 0 0,0 0 0,0 1-1,0-1 1,1 1 0,-1 0 0,1 0 0,0 0 0,0 0 0,0 0 0,0 0 0,0 1 0,0-1 0,1 1 0,0-1 0,-2 8 0,1-4 9,1 1 1,0 0-1,0 0 0,0 0 1,1 0-1,0 0 1,1 0-1,0 0 1,0 0-1,1 0 1,0 0-1,0 0 1,1-1-1,-1 1 1,2-1-1,-1 0 0,1 0 1,9 12-1,-4-9 34,0 0 1,1-1-1,0 0 0,1-1 0,0 0 0,0-1 0,1 0 0,0 0 1,0-1-1,20 6 0,-21-7-29,0-1 1,0-1-1,1 0 0,-1-1 1,1 0-1,-1 0 0,1-1 1,0-1-1,20-1 0,-31 0-13,0 1-1,0-1 1,0 1-1,0-1 1,0 0-1,0 0 1,0 0-1,0 0 1,0 0-1,0 1 1,-1-1 0,1-1-1,0 1 1,-1 0-1,1 0 1,-1 0-1,1 0 1,-1 0-1,1-1 1,-1 1-1,0 0 1,1 0-1,-1-1 1,0 1-1,0-2 1,2-39-48,-2 36 36,0-123-375,0 128 585,5 2-172,0 0 0,-1 1-1,1-1 1,0 1 0,0 0 0,-1 1 0,0-1 0,1 1 0,-1 0-1,6 5 1,31 17-33,-30-21 21,1-1-1,-1 0 0,0-1 1,1 0-1,-1-1 0,1 0 1,0-1-1,-1 0 0,1-1 0,0 0 1,11-3-1,-19 2-12,1 1 0,-1 0 0,1-1 0,-1 0 0,0 0 1,0 0-1,0-1 0,0 0 0,0 1 0,0-1 0,-1 0 0,1-1 0,-1 1 0,0-1 0,0 1 0,0-1 0,-1 0 0,1 0 1,-1 0-1,0 0 0,0-1 0,-1 1 0,1-1 0,-1 1 0,0-1 0,0 1 0,0-1 0,-1 0 0,1-6 0,-1 5-46,1 1-1,-1-1 1,0 1-1,0-1 0,-1 0 1,0 1-1,0-1 0,0 1 1,-4-9-1,4 12 24,-1 0 1,1 0-1,-1 0 0,0 0 1,0 1-1,0-1 0,0 1 1,0-1-1,0 1 0,0 0 1,0 0-1,0 0 0,-1 0 1,1 0-1,0 1 0,-1-1 1,1 0-1,0 1 0,-1 0 1,1 0-1,-1 0 0,1 0 1,-5 0-1,5 0 14,0 0 1,0 0 0,1 0-1,-1 0 1,0 0-1,1 0 1,-1 0-1,0 0 1,1 1-1,-1-1 1,0 1-1,1-1 1,-1 1 0,0-1-1,1 1 1,-1 0-1,1 0 1,0 0-1,-1 0 1,1 0-1,0 0 1,-2 2-1,1 1-23,1-1-1,1 1 0,-1 0 0,0-1 0,1 1 0,0 0 0,0-1 0,0 1 0,1 6 0,-1-6 22,1-1 1,0 0-1,0 0 1,0 0-1,0 0 0,1 0 1,-1 0-1,1 0 0,0 0 1,0 0-1,0-1 1,0 1-1,0-1 0,1 1 1,-1-1-1,1 0 0,-1 0 1,1 0-1,0 0 1,0 0-1,0-1 0,0 0 1,0 1-1,0-1 0,0 0 1,0 0-1,6 0 1,4 2-26,0 0 1,0-1 0,0-1 0,0-1-1,25-1 1,-36 1 23,1-1 0,-1 0 0,0 0 0,1 0 0,-1 0 0,0-1-1,0 1 1,0 0 0,0-1 0,0 0 0,0 1 0,0-1 0,0 0 0,-1 0 0,1 0 0,-1 0-1,1 0 1,-1-1 0,0 1 0,1-3 0,21-56-422,-17 45 312,-1 1-26,1 1 0,0-1 0,1 1 0,15-22 0,-20 33 211,-1 0 1,1 0-1,0 1 1,0-1 0,1 1-1,-1 0 1,1-1 0,-1 1-1,1 0 1,-1 0-1,1 1 1,0-1 0,0 0-1,0 1 1,0 0 0,0 0-1,0 0 1,1 0-1,-1 0 1,0 1 0,0-1-1,1 1 1,-1 0 0,0 0-1,1 0 1,-1 0-1,0 1 1,0-1 0,4 2-1,-4 0-30,0-1 0,0 1-1,0 0 1,-1 0-1,1 0 1,-1 0-1,0 1 1,1-1 0,-1 0-1,0 1 1,0 0-1,-1 0 1,1-1-1,0 1 1,-1 0 0,0 0-1,0 0 1,0 1-1,0-1 1,0 0 0,0 6-1,2 9 65,-1 0 0,-1 29 0,-1-40-96,0-3-12,0 0-1,-1 1 0,1-1 0,-1 0 1,0 1-1,0-1 0,0 0 0,-1 0 0,1 0 1,-1 0-1,-2 4 0,2-6-36,1 0 0,0 0-1,-1 0 1,0-1 0,1 1 0,-1-1-1,0 1 1,0-1 0,0 1 0,0-1 0,0 0-1,0 0 1,0 0 0,0 0 0,-1-1-1,1 1 1,0 0 0,0-1 0,-1 0-1,1 1 1,-5-1 0,7 0 27,-1-1 1,0 1-1,0-1 1,0 1-1,0-1 1,0 0-1,0 1 0,0-1 1,1 0-1,-1 1 1,0-1-1,1 0 1,-1 0-1,0 0 1,1 0-1,-1 0 0,1 0 1,0 0-1,-1 0 1,1 0-1,-1 0 1,1 0-1,0 0 1,0 0-1,0 0 0,0 0 1,0 0-1,0 0 1,0 0-1,0 0 1,0 0-1,0 0 0,1 0 1,-1 0-1,1-1 1,9-43-240,-4 33 238,0 1 0,0 1 1,1-1-1,1 1 0,-1 0 1,2 1-1,18-17 0,78-52 162,-15 12 674,-87 63-735,0 1 1,-1 0-1,1-1 1,0 1-1,-1-1 1,0 0-1,1 0 1,-1 0-1,-1 0 1,1 0-1,0-1 1,-1 1-1,1 0 1,-1-1-1,0 0 1,0 1 0,0-1-1,-1 1 1,1-1-1,-1 0 1,0 1-1,0-1 1,0 0-1,-1 1 1,1-1-1,-1 0 1,0 1-1,0-1 1,-3-6-1,2 6-87,0 1-1,-1-1 0,0 0 0,1 1 1,-2-1-1,1 1 0,0 0 1,-1 0-1,1 0 0,-1 1 0,0-1 1,0 1-1,0 0 0,0 0 0,0 0 1,0 0-1,0 1 0,-1 0 1,1 0-1,-1 0 0,1 0 0,-1 1 1,-6 0-1,9 0 4,-1 1 0,1-1 0,-1 1 0,1 0 0,0 0 0,-1 0 1,1 0-1,0 1 0,-1-1 0,1 1 0,0-1 0,0 1 0,0-1 0,1 1 0,-1 0 0,0 0 1,1 0-1,-1 0 0,1 0 0,-1 1 0,1-1 0,0 0 0,0 1 0,0-1 0,0 1 0,1-1 1,-1 1-1,1-1 0,-1 1 0,1 4 0,-2 3 51,1 0-1,0 1 1,1-1-1,0 1 1,1-1 0,3 17-1,-2-21-19,0-1 0,0 1 0,1-1 0,-1 0 0,1 0 0,1 0 0,-1-1 0,1 1 0,0-1 0,0 0 0,0 0 0,0 0 0,1 0-1,-1-1 1,1 1 0,0-1 0,0-1 0,0 1 0,1-1 0,6 3 0,3 0-202,-1-1-1,2 0 1,-1 0 0,0-2-1,0 0 1,20 0 0,-13-5-2581,-12-9-2369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0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2321,'0'0'11995,"3"16"-9757,9 115 163,-11-126-2371,0 0 0,0-1 0,0 1 0,1-1 0,0 1 0,0-1-1,0 0 1,1 1 0,-1-1 0,1 0 0,0 0 0,0-1 0,1 1 0,-1-1-1,1 0 1,-1 1 0,1-2 0,0 1 0,0 0 0,0-1 0,1 0 0,-1 0-1,1 0 1,-1 0 0,10 2 0,4 0 41,1-1-1,0-1 1,0 0 0,-1-2-1,24-1 1,-35 1-58,-1-1 1,0 0-1,0-1 1,1 1-1,-1-1 0,0 0 1,0-1-1,-1 1 1,1-1-1,0 0 0,-1-1 1,0 1-1,0-1 1,0 0-1,0 0 0,0-1 1,-1 0-1,0 1 1,0-2-1,0 1 0,-1 0 1,0-1-1,0 1 1,0-1-1,0 0 1,-1 0-1,0 0 0,-1 0 1,1 0-1,-1-1 1,0 1-1,0 0 0,-1-1 1,0 1-1,0 0 1,-1-1-1,-2-10 0,2 14-31,0-1 0,0 1 0,0 0-1,-1 0 1,1 0 0,-1 0-1,0 0 1,0 0 0,0 1-1,0-1 1,0 0 0,-1 1-1,1 0 1,-1 0 0,1 0-1,-1 0 1,0 0 0,0 0-1,0 0 1,0 1 0,0 0 0,0 0-1,-1 0 1,1 0 0,-4-1-1,4 2 5,1-1-1,-1 1 0,1-1 0,0 1 1,-1 0-1,1 0 0,-1 0 0,1 0 1,-1 0-1,1 0 0,-1 1 0,1 0 1,0-1-1,-1 1 0,1 0 0,0 0 1,0 0-1,-1 0 0,1 0 0,0 1 1,0-1-1,0 1 0,0-1 0,1 1 1,-1 0-1,0 0 0,1 0 0,-1 0 1,1 0-1,0 0 0,0 0 0,-1 0 1,1 0-1,-1 4 0,1-1-9,0-1 1,0 1-1,0 0 1,0-1-1,1 1 0,-1 0 1,1-1-1,0 1 1,1 0-1,-1 0 0,1-1 1,0 1-1,0-1 1,1 1-1,-1-1 0,1 1 1,0-1-1,0 0 1,1 1-1,-1-1 0,1-1 1,0 1-1,3 4 1,0-3 6,0-1 0,0 1 1,0-1-1,0-1 0,1 1 1,0-1-1,-1 0 0,1-1 1,0 1-1,0-1 0,0-1 1,1 1-1,-1-1 0,11 0 1,-13-1-71,0 1 0,0-1 1,0 0-1,0 0 1,1-1-1,-2 0 1,1 0-1,0 0 0,0 0 1,0-1-1,0 0 1,-1 0-1,1 0 0,5-4 1,-6 2-130,0 0 0,0 0 1,0 0-1,-1-1 0,1 1 1,-1-1-1,0 0 0,-1 0 0,1-1 1,-1 1-1,0 0 0,2-8 0,-1 3 42,0 0-1,1 0 0,0 0 1,0 0-1,1 1 0,1 0 1,9-13-1,-12 18 404,1 1 1,0 0-1,0-1 1,0 1-1,0 1 0,1-1 1,-1 1-1,1-1 1,0 1-1,-1 0 0,1 1 1,0-1-1,0 1 1,0 0-1,0 1 1,0-1-1,9 1 0,-5 0-53,0 0-1,0 0 1,0 1-1,0 1 1,0 0-1,0 0 0,0 0 1,0 1-1,-1 1 1,0-1-1,1 1 1,-1 1-1,-1-1 0,1 2 1,-1-1-1,0 1 1,0 0-1,0 0 1,-1 1-1,0-1 1,0 2-1,-1-1 0,0 1 1,6 10-1,-9-14-168,0 0-1,0 1 0,0-1 1,0 0-1,-1 1 1,1 0-1,-1-1 0,-1 1 1,1 0-1,0-1 0,-1 1 1,0 0-1,-1 6 1,1-9-7,-1 1 0,0 0 1,0 0-1,0-1 1,0 1-1,0-1 0,0 1 1,0-1-1,-1 1 1,0-1-1,1 0 1,-1 0-1,0 0 0,0 0 1,0 0-1,0 0 1,0 0-1,-1-1 0,1 1 1,-1-1-1,1 1 1,-5 0-1,-13 5-332,-1-1 0,-1-1 0,1-1 0,-1-1 0,1 0 0,-1-2 0,0-1 0,-37-4 0,58 4 209,-1 0-1,1 0 1,0 0-1,0-1 1,0 1 0,-1 0-1,1-1 1,0 1-1,0-1 1,0 1-1,0-1 1,0 0 0,0 1-1,0-1 1,0 0-1,0 0 1,0 0-1,1 0 1,-1 0 0,0 0-1,1 0 1,-1 0-1,0 0 1,1 0 0,-1 0-1,1 0 1,-1 0-1,1 0 1,0-1-1,-1 0 1,3-25-5231,7-1-4256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1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94 12982,'0'0'8086,"-1"-14"-7758,-9-44-280,9 56-56,1 1-1,-1 0 0,0-1 1,0 1-1,0 0 0,0 0 1,0-1-1,0 1 0,0 0 0,0 0 1,-1 0-1,1 0 0,0 1 1,-1-1-1,1 0 0,0 0 0,-1 1 1,1-1-1,-1 1 0,1-1 1,-1 1-1,1 0 0,-1 0 0,1-1 1,-1 1-1,1 0 0,-1 0 1,-2 1-1,1-1-13,-1 0-1,0 1 1,0-1 0,1 1 0,-1 0 0,1 0-1,-1 0 1,1 1 0,-6 2 0,5-1 29,1 1 0,-1 0 0,1 0 0,0 0 0,0 0 1,0 1-1,1-1 0,0 1 0,-1-1 0,1 1 0,1 0 0,-1 0 1,1 0-1,0 0 0,0 0 0,1 0 0,-1 0 0,1 0 1,0 1-1,0-1 0,2 8 0,-2-9-2,1-1 1,-1 1-1,1 0 0,0 0 0,0-1 0,0 1 1,0 0-1,1-1 0,-1 1 0,1-1 1,0 0-1,0 0 0,0 1 0,0-1 1,1-1-1,-1 1 0,1 0 0,0 0 1,0-1-1,0 0 0,0 1 0,0-1 1,1-1-1,-1 1 0,0 0 0,1-1 1,0 1-1,-1-1 0,6 1 0,-6-2-62,0 1-1,1-1 0,-1 0 1,0 0-1,0 0 0,0-1 0,0 1 1,0-1-1,1 1 0,-1-1 1,0 0-1,-1 0 0,1-1 0,0 1 1,0-1-1,0 1 0,-1-1 1,1 0-1,-1 0 0,1 0 0,-1 0 1,0 0-1,0-1 0,3-2 1,0-5-244,0 0 0,0 0 1,-1-1-1,0 1 0,4-18 1,-8 25 284,0 3 65,0-1 0,0 0 1,1 0-1,-1 0 1,0 0-1,0 0 0,0 0 1,1 0-1,-1 0 0,0 0 1,1 0-1,-1 0 1,1 0-1,-1 1 0,1-1 1,0 0-1,-1 0 1,1 1-1,0-1 0,-1 0 1,1 1-1,0-1 1,0 1-1,0-1 0,-1 1 1,1-1-1,1 0 0,19 16 2179,-12-6-2792,3 2 637,1-1 0,0 0 0,25 14 0,-32-21-862,0 0 0,0 0 0,0-1 1,0 0-1,0-1 0,1 1 0,10 0 1,-3-2-3873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1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18184,'0'0'4835,"121"44"-4948,-65-22-3408,-4-9-6003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1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1 507 9877,'0'0'653,"20"2"-239,-8-1-324,7 2 192,0-1 1,0-1-1,0-1 0,0 0 0,1-2 0,-1 0 0,35-9 0,-38 5-215,-1-1 0,0 0-1,0 0 1,-1-2-1,0 0 1,0-1 0,24-22-1,-32 25-27,1 0 1,-1 0-1,0-1 0,-1 0 0,0 0 1,0-1-1,-1 1 0,0-1 0,0 0 1,-1 0-1,0 0 0,-1-1 0,0 1 0,0-1 1,0-11-1,-1-4-28,-1-1-1,0 1 1,-7-38 0,6 56 13,-1 0 0,1 0 1,-2 0-1,1 0 0,-1 0 1,0 1-1,0 0 0,0-1 1,-1 1-1,0 0 0,-1 1 0,1-1 1,-1 1-1,0 0 0,0 0 1,-1 0-1,-7-4 0,11 7 24,-1 0 1,1 1-1,-1 0 0,0-1 0,1 1 1,-1 0-1,0 0 0,0 1 0,0-1 1,0 1-1,0-1 0,0 1 0,0 0 1,1 0-1,-1 0 0,0 0 0,0 1 1,0-1-1,0 1 0,-3 1 0,2 0 11,-1 0-1,1 1 0,0-1 0,0 1 1,0 0-1,0 0 0,0 1 1,1-1-1,-1 1 0,1 0 0,-3 4 1,-2 4 62,1 0 1,0 1 0,1 0 0,0 0-1,1 1 1,1-1 0,-4 19 0,5-20-42,1 1 1,1 0 0,0 0-1,1 0 1,0 0-1,1-1 1,0 1 0,5 21-1,-3-27-100,0 1-1,0-1 1,0 0-1,1 0 1,0 0-1,0 0 1,1-1-1,0 0 1,0 0-1,0 0 1,1 0-1,0-1 1,0 0-1,1 0 1,7 4-1,1 0-1013,1-1 1,-1 0-1,2-2 0,-1 1 0,28 5 0,23 0-5705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2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77 11941,'0'0'2975,"-16"-12"-1596,-53-36-610,66 46-753,0 0 1,0 0-1,-1 0 1,1 1-1,-1-1 1,1 1-1,-1 0 1,0 0-1,1 0 1,-1 0-1,0 1 1,0-1-1,0 1 1,1 0-1,-1 0 1,-5 2-1,6-2 11,1 1 1,-1 0-1,1 1 0,-1-1 0,1 0 1,0 1-1,0-1 0,0 1 1,0 0-1,0 0 0,0 0 0,0 0 1,1 0-1,-1 0 0,1 0 0,-1 0 1,-1 5-1,0 1 31,0 0 0,0 1 1,1-1-1,0 1 0,1 0 0,0-1 0,0 1 1,1 0-1,0 0 0,2 13 0,-2-18-48,1-1 0,0 1-1,1-1 1,-1 1 0,1-1 0,-1 0-1,1 0 1,0 1 0,0-1 0,0 0-1,1-1 1,-1 1 0,1 0 0,-1-1-1,1 1 1,0-1 0,0 0 0,0 0-1,0 0 1,1 0 0,-1-1 0,0 1-1,5 0 1,2 1 23,-1 0-1,1-1 0,0 0 1,-1-1-1,1 0 1,0 0-1,15-2 1,-23 1-60,1 0 1,-1-1 0,1 1 0,-1-1-1,0 0 1,1 0 0,-1 0-1,0 0 1,0 0 0,0-1 0,0 1-1,0 0 1,0-1 0,0 0-1,0 1 1,-1-1 0,1 0-1,0 0 1,-1 0 0,0 0 0,1 0-1,-1 0 1,0 0 0,0-1-1,0 1 1,-1 0 0,1-1 0,0 1-1,0-4 1,1-8-264,0 0 1,-1-1-1,-2-27 0,1 22 2563,11 22-1395,23 14-489,0-1 0,1-2 0,0-1 0,1-2 1,0-1-1,59 6 0,-89-15-1003,12 1 398,-6 0-7251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4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0 12662,'0'0'-515,"1"21"750,0 0-65,0-3 0,0 1 1,-2-1-1,0 0 0,-1 0 1,-5 21-1,5-28 92,-4 14 468,1 0-1,-2 46 1,7-65-636,-1-1-1,2 1 1,-1-1 0,0 1-1,1-1 1,0 1 0,1-1 0,-1 0-1,1 1 1,0-1 0,0 0-1,0 0 1,1-1 0,0 1-1,0 0 1,0-1 0,0 1-1,1-1 1,5 5 0,2-2 35,1 0-1,-1 0 1,1-1 0,1 0 0,-1-1 0,1 0-1,0-1 1,0-1 0,25 3 0,10-1 151,68-2 0,-92-3-199,-14 0-39,1-1 1,0-1-1,-1 1 1,0-1-1,1-1 1,-1 0 0,0-1-1,19-9 1,-26 12-29,-1 0 1,1-1 0,-1 1-1,1-1 1,-1 1 0,0-1-1,0 0 1,0 0 0,0 0-1,0 0 1,0 0 0,0-1-1,-1 1 1,1 0 0,-1-1-1,0 1 1,0-1 0,0 0-1,0 1 1,0-1 0,0 0-1,-1 0 1,1 1 0,-1-1-1,0 0 1,0 0 0,0 0-1,0 0 1,0 1 0,-1-1-1,1 0 1,-1 0 0,0 1 0,0-1-1,0 0 1,0 1 0,0-1-1,-3-3 1,1 2-44,1 1 1,-1 0-1,-1 0 1,1 0 0,0 0-1,-1 0 1,0 1-1,1-1 1,-1 1-1,0 0 1,0 1-1,0-1 1,0 1-1,0-1 1,-1 1 0,1 0-1,0 1 1,-1-1-1,1 1 1,-1 0-1,1 0 1,0 0-1,-7 1 1,10 1 26,0-1 0,0 0 0,-1 0 0,1 1 0,1-1 1,-1 0-1,0 1 0,0-1 0,0 1 0,1-1 0,-1 1 0,1-1 0,-1 1 1,1-1-1,0 1 0,0 0 0,-1-1 0,1 1 0,0-1 0,0 1 0,1 2 1,3 36 106,-2-36-106,1 0 1,0 0-1,-1 0 1,1 0-1,0-1 1,1 1-1,-1-1 1,1 0-1,-1 0 0,1 0 1,0 0-1,0-1 1,0 0-1,1 0 1,-1 0-1,0 0 1,7 1-1,6 3-165,1-1-1,0-1 1,21 2 0,-6-3-3222,61-3-1,-41-5-5241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6 17336,'0'0'672,"-95"-5"-608,95 18-64,0 6-1632,19-2-2146,12-4-4066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5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 15223,'0'0'1867,"11"15"-1552,122 194 519,-87-134-697,-46-74-137,1-1 0,-1 1 0,0-1 0,1 1 0,-1-1 0,0 1 0,0 0 0,0-1 0,1 1 0,-1-1 0,0 1 0,0 0 0,0-1 0,0 1 0,0-1 0,0 1 0,0 0-1,0-1 1,0 1 0,0-1 0,-1 1 0,1 0 0,0-1 0,0 1 0,0-1 0,-1 1 0,1-1 0,0 1 0,-1-1 0,1 1 0,-1-1 0,1 1 0,0-1 0,-1 1 0,1-1 0,-1 0 0,1 1-1,-1-1 1,1 0 0,-1 1 0,1-1 0,-1 0 0,0 0 0,1 1 0,-1-1 0,1 0 0,-1 0 0,0 0 0,1 0 0,-1 0 0,1 0 0,-1 0 0,0 0 0,1 0 0,-1 0 0,1 0 0,-1 0-1,0-1 1,-49-2 0,43 2 1,-19-3-4,1-2 0,-28-9 1,33 9-25,1 0 1,-1 1 0,0 1 0,-35-2 0,54 6 24,0 0 0,0 0 0,0 0 0,0 0 0,0 0-1,0 1 1,0-1 0,0 0 0,0 0 0,0 1 0,1-1 0,-1 1 0,0-1 0,0 1 0,0-1 0,1 1 0,-1-1-1,0 1 1,0 0 0,1-1 0,-1 1 0,1 0 0,-1 0 0,0-1 0,1 1 0,0 0 0,-1 0 0,1 0 0,-1 1-1,0 1 12,1 0-1,-1 0 0,1 0 0,0 0 1,0 0-1,0 1 0,0-1 0,0 0 1,2 4-1,-1 0 55,1 0 1,0 0 0,0-1-1,1 1 1,0-1-1,0 1 1,0-1 0,6 7-1,3-3-30,-1 0-1,1 0 1,1-2 0,0 0-1,0 0 1,1-1-1,0-1 1,0 0-1,0-1 1,1 0 0,0-1-1,-1-1 1,2 0-1,-1-1 1,0-1 0,0 0-1,0-1 1,26-4-1,-37 4-52,0-1-1,-1 1 1,1-1 0,0-1-1,0 1 1,-1 0-1,1-1 1,-1 1 0,0-1-1,1 0 1,-1-1-1,0 1 1,0 0 0,0-1-1,0 0 1,-1 1-1,1-1 1,-1 0 0,1 0-1,-1-1 1,0 1-1,0 0 1,-1-1 0,1 1-1,1-8 1,0 0-203,-1 0 0,0 0 0,0 0 0,-1 0 1,-1 0-1,0 0 0,-3-20 0,2 23 410,1 4 404,1 6 137,16 21-260,-3-12-403,1 0-1,0-1 0,1-1 0,0 0 0,1-2 1,0 1-1,0-2 0,0 0 0,1-1 0,0-1 1,0-1-1,0 0 0,0-2 0,23 1 1,-39-2-54,0 0 1,0 0-1,0 0 1,-1-1 0,1 1-1,0 0 1,0-1 0,0 1-1,-1-1 1,1 1 0,0-1-1,-1 0 1,1 0 0,0 0-1,-1 0 1,1 0 0,-1 0-1,0 0 1,1-1 0,-1 1-1,2-3 1,-1 2 33,-1-1 0,0 0 0,0 0 0,0 0 0,0 0 0,0 0 0,0-1 0,-1 1 0,1 0 0,-1 0 0,0-6 0,-2-9 209,-1 0 1,0 1 0,-10-31-1,7 28-177,5 16-113,-4-22-1425,5 26 1360,0-1 0,0 0 1,0 1-1,0-1 0,0 1 0,0-1 1,0 1-1,1-1 0,-1 1 0,0-1 0,0 1 1,0-1-1,1 1 0,-1-1 0,0 1 1,0-1-1,1 1 0,-1-1 0,0 1 1,1-1-1,-1 1 0,1 0 0,-1-1 1,0 1-1,1 0 0,-1-1 0,1 1 0,-1 0 1,1 0-1,-1-1 0,1 1 0,-1 0 1,1 0-1,0 0 0,-1 0 0,1 0 1,-1 0-1,1 0 0,0 0 0,24 0-7465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6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211 195 16824,'0'0'3273,"-7"-14"-2272,-26-45-569,31 57-428,-1-1-1,1 1 1,-1 0 0,1 0 0,-1 0-1,0 0 1,0 0 0,1 1-1,-2-1 1,1 1 0,0-1 0,0 1-1,0 0 1,0 1 0,-1-1 0,1 1-1,-7-1 1,2 1-68,-1 0 0,0 0 0,0 1 0,-13 3-1,19-3 48,0 0 0,0 0 1,0 0-1,0 1 0,0-1 0,0 1 0,1 0 0,-1 0 0,0 0 0,1 0 0,0 0 0,-1 1 0,1-1 0,0 1 0,0-1 0,1 1 0,-1 0 0,0 0 0,1 0 0,0 0 0,-1 0 0,1 0 0,1 0 0,-1 0 0,0 0 0,1 0 1,-1 1-1,1-1 0,0 0 0,0 0 0,1 6 0,-1-3 15,1 1 1,0-1 0,0 1 0,0-1-1,1 0 1,0 0 0,0 0 0,0 0-1,1 0 1,0 0 0,0 0 0,1-1-1,0 0 1,-1 1 0,8 5-1,1-2-132,1 0 0,0-1-1,1-1 1,-1 0 0,2-1-1,-1 0 1,1-1-1,-1-1 1,1 0 0,0-2-1,20 3 1,-25-4-185,-1 0 0,0 0 0,0-1 0,1-1 1,-1 1-1,0-1 0,0-1 0,0 0 0,0 0 0,0-1 0,0 0 0,-1 0 0,1-1 1,-1 0-1,0-1 0,0 0 0,0 0 0,-1 0 0,13-13 0,-15 10 216,-1 1 1,0-1-1,0 1 0,0-1 0,-1 0 1,-1-1-1,1 1 0,-1 0 0,-1-1 1,0 1-1,0-1 0,0 1 0,-1-1 0,0 0 1,-3-15-1,-12-57 1539,-6 12 3289,18 91-1336,1 14-3157,2 59-1,2-85-196,0 0 0,1 0 0,0 0-1,1 0 1,0-1 0,1 1 0,-1-1 0,11 13-1,-1-2-497,1-1-1,27 25 0,-26-30-2280,-5-10-3206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6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1 206 18536,'0'0'4691,"136"-7"-8165,-89 7-1136,-1 0-496,3 0-977</inkml:trace>
  <inkml:trace contextRef="#ctx0" brushRef="#br0" timeOffset="1">447 199 7043,'0'0'7188,"18"-7"-4611,59-25-472,-72 30-1956,0-1 1,0 1 0,0-1 0,0 0 0,-1 0 0,1-1-1,-1 1 1,0-1 0,0 0 0,-1 0 0,5-6 0,-6 8-116,-1-1 0,0 1 1,0 0-1,0-1 1,0 1-1,0-1 1,0 1-1,-1-1 0,1 0 1,-1 1-1,0-1 1,0 0-1,0 1 0,0-1 1,0 0-1,0 1 1,-2-4-1,1 2-33,-1 1 0,1-1-1,-1 0 1,0 1 0,-1-1 0,1 1-1,-1 0 1,1 0 0,-1 0-1,0 0 1,0 0 0,0 0 0,0 1-1,-1 0 1,1-1 0,-1 1 0,1 0-1,-1 1 1,0-1 0,0 1 0,0 0-1,0 0 1,0 0 0,-5-1-1,0 1 51,0 0 0,1 0 0,-1 1 0,0 0 0,0 1 0,1 0-1,-1 0 1,0 1 0,-11 3 0,17-4-185,0 1-1,0-1 1,0 1-1,0 0 1,0 0-1,1 0 1,-1 0-1,1 0 1,0 0-1,-1 1 1,1-1-1,0 1 1,0 0-1,0-1 1,1 1-1,-1 0 1,1 0-1,0 0 0,0 0 1,0 0-1,0 1 1,0-1-1,0 0 1,1 0-1,0 1 1,-1-1-1,2 5 1,-1 12-8241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3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17320,'0'0'0,"141"19"-112,-56-16 224,10-3-112,-2 0-208,-14 0-2914,-31-2-4593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7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0 11781,'0'0'846,"-6"16"29,-2 7-604,1-1 0,2 1 0,0 0-1,1 0 1,0 33 0,3-23 315,0-19-418,0-1 1,1 0-1,1 1 0,0-1 0,1 1 0,0-1 0,9 25 0,-15-44-159,0 1-1,0-1 0,-1 1 0,0 0 1,0 0-1,0 0 0,0 1 0,-1 0 0,0 0 1,0 0-1,-7-3 0,-4-2-517,0 1 0,-1 0 0,-20-5 1,24 9 490,0 1 1,0 1 0,0 0 0,0 0 0,0 1 0,0 1 0,0 1 0,-23 3-1,33-3 62,0-1-1,0 1 1,0 1-1,0-1 0,0 1 1,0-1-1,0 1 1,0 0-1,1 1 0,-1-1 1,1 1-1,0-1 1,0 1-1,0 0 0,0 0 1,0 0-1,0 1 1,1-1-1,0 1 0,0-1 1,0 1-1,0 0 1,0 0-1,1 0 0,-1 0 1,1 0-1,0 0 1,0 0-1,1 0 0,-1 0 1,1 1-1,0 5 1,0-6-19,1 0 0,-1 0 1,1 0-1,-1 1 1,1-1-1,0 0 0,0 0 1,1 0-1,-1 0 1,1 0-1,0-1 0,0 1 1,1 0-1,-1-1 1,1 1-1,-1-1 0,5 3 1,-2-1-7,1 0 0,1-1 1,-1 1-1,1-2 0,-1 1 0,1-1 1,0 0-1,14 4 0,8-1 106,-1-1-1,1-1 1,57 0-1,-73-4-138,13 1 153,1-2 1,45-6-1,-65 6-114,0 0 0,0-1 0,-1 0 0,1 0 0,0-1 0,-1 0 0,1 0 0,-1 0 0,0-1-1,0 0 1,0 0 0,-1-1 0,1 1 0,-1-1 0,6-8 0,-9 9-5,1-1-1,-1 1 1,0-1-1,-1 0 1,1 1-1,-1-1 1,0 0-1,0 0 1,0 0-1,-1 0 1,0 0-1,0-5 1,0 7-27,0 0 0,0 1 0,0-1 0,0 1 0,-1-1 1,1 1-1,-1-1 0,1 1 0,-1-1 0,0 1 0,0 0 1,0-1-1,-1 1 0,1 0 0,0 0 0,-1 0 0,0 0 1,1 0-1,-1 0 0,0 0 0,0 0 0,0 1 0,0-1 1,-4-2-1,5 5-2,0-1-1,1 1 1,-1-1 0,0 1 0,1-1 0,-1 1 0,1-1 0,-1 1-1,1 0 1,-1-1 0,1 1 0,-1 0 0,1-1 0,0 1 0,-1 0-1,1 0 1,0-1 0,0 1 0,0 0 0,-1 0 0,1 0-1,0-1 1,0 1 0,0 0 0,0 0 0,0 0 0,0-1 0,1 1-1,-1 0 1,1 1 0,2 32-97,0-28 109,0-1-1,0 1 1,1-1-1,0 0 1,0 0-1,0 0 1,1-1-1,-1 1 1,1-1 0,0 0-1,0-1 1,1 1-1,-1-1 1,1 0-1,-1 0 1,1-1-1,0 1 1,0-1-1,13 2 1,4 1 93,2-1 0,-1-1 0,44 0 0,-66-3-98,1 0 0,0 0 0,0 0 0,0 0 0,0-1 0,0 1 0,0-1 0,0 1 0,-1-1 0,1 0 0,0 0 0,0-1 0,-1 1 1,1 0-1,-1-1 0,1 0 0,-1 1 0,0-1 0,0 0 0,0 0 0,0 0 0,0 0 0,0-1 0,0 1 0,-1-1 0,1 1 0,-1-1 0,0 1 0,2-5 0,0-5-36,-1 0 0,0 1 0,-1-1-1,-1 0 1,-1-24 0,0 5 1887,1 33-1827,1-1-1,-1 1 1,0 0 0,1-1 0,-1 1 0,1-1 0,-1 0-1,1 1 1,-1-1 0,1 1 0,0-1 0,0 0-1,0 1 1,1 0 0,0 0 0,4 8-102,1-1-1,0-1 0,1 1 1,0-1-1,1-1 1,-1 0-1,11 7 0,-9-8-551,0 0 0,0 0-1,0-2 1,12 5-1,30 4-6501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8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51 16888,'0'0'3052,"-17"-10"-3079,4 1-44,-1 1-1,-1 0 1,-15-6 0,27 14 60,0-1 1,0 1 0,0 0 0,0 0 0,0 0-1,1 0 1,-1 1 0,0-1 0,0 1 0,0-1 0,1 1-1,-1 0 1,0 0 0,1 1 0,-1-1 0,1 0-1,-1 1 1,1 0 0,0-1 0,-1 1 0,1 0-1,0 0 1,-3 4 0,-3 3 19,1 0 0,0 1 0,-10 19 1,13-21-5,0 0 1,0 1-1,0-1 1,1 1-1,1 0 1,0 0-1,0 0 1,0 0-1,1 0 1,1 0 0,0 1-1,0-1 1,0 0-1,1 0 1,3 11-1,-2-12-3,1 0 0,0-1 0,0 1 0,1-1 0,0 0 0,0 0 1,1 0-1,0-1 0,0 1 0,0-1 0,1 0 0,0-1 0,0 1 0,1-1 0,-1-1 0,1 1 0,8 3 0,-3-2-39,-1-1 0,1 0 0,0-1 0,0 0 0,0-1 1,1-1-1,0 1 0,15-1 0,-22-1 14,1-1 1,0 0-1,-1-1 1,1 1 0,-1-1-1,1-1 1,-1 1-1,0-1 1,1 0-1,-1 0 1,0-1-1,0 0 1,-1 0-1,1 0 1,0-1 0,-1 0-1,7-6 1,-2-2-50,-1 0 1,0-1 0,-1 0-1,0-1 1,11-25 0,-9 16 216,-10 23-111,1-1 1,-1 1-1,0 0 1,1-1-1,-1 1 1,0-1-1,1 1 1,-1 0-1,1-1 1,-1 1-1,1 0 1,-1 0 0,1-1-1,-1 1 1,1 0-1,-1 0 1,1 0-1,-1 0 1,1 0-1,-1-1 1,1 1-1,-1 0 1,1 0-1,-1 0 1,1 0-1,-1 1 1,1-1-1,-1 0 1,1 0-1,0 0 1,-1 0-1,1 0 1,0 1-1,17 8-428,-18-8 410,36 21-116,51 25 1,-72-41 117,-1-1 1,1 0-1,0-1 1,0 0-1,0-1 1,1-1 0,17 0-1,-25-1 20,1-1 1,-1 0-1,1-1 0,-1 0 0,1 0 1,-1-1-1,0 0 0,9-3 0,-14 3-47,0 1-1,0-1 0,-1 0 0,1 0 1,-1 0-1,1 0 0,-1-1 0,1 1 0,-1 0 1,0-1-1,0 0 0,-1 0 0,1 1 0,0-1 1,-1 0-1,0 0 0,1 0 0,-1 0 0,-1-1 1,1 1-1,0 0 0,-1 0 0,1-6 1,-1 1-42,0 1 1,-1-1 0,0 1 0,0-1-1,-1 1 1,0-1 0,0 1 0,-1 0-1,1 0 1,-2 0 0,1 0 0,-1 0-1,0 1 1,0 0 0,-1-1 0,0 2-1,0-1 1,0 1 0,-1-1 0,0 1 0,0 1-1,0-1 1,0 1 0,-11-5 0,6 3 91,1 1 0,-1 0 1,0 0-1,0 1 0,0 1 0,-1-1 1,1 2-1,-1 0 0,1 0 1,-1 1-1,0 1 0,0 0 1,0 0-1,1 2 0,-22 3 1,27-3 45,1 1 0,-1 0 0,0 0 0,1 0 0,0 1 0,0-1 1,0 1-1,0 0 0,1 1 0,-1-1 0,1 1 0,0 0 0,0 0 1,1 0-1,0 1 0,-1-1 0,2 1 0,-1-1 0,-3 13 0,5-14-154,0 0 0,-1 0 0,2 0 0,-1 1 0,0-1 0,1 1 0,0-1 0,0 0 0,0 1 0,0-1-1,1 0 1,0 1 0,0-1 0,0 0 0,0 0 0,1 1 0,0-1 0,0 0 0,0-1 0,0 1 0,0 0-1,1 0 1,0-1 0,-1 0 0,1 1 0,1-1 0,-1 0 0,7 4 0,28 10-4159,4-10-3871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2:58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1 141 12005,'0'0'6523,"5"-17"-4975,19-52-964,-22 66-559,0 0 0,0 0 0,0 0 0,0 0 0,1 0 0,-1 0 0,1 0 1,0 1-1,0 0 0,0-1 0,0 1 0,0 0 0,0 0 0,0 1 0,1-1 0,-1 1 0,5-2 0,2 0 66,1 1 0,-1 1 1,22-2-1,-26 3-48,1-1-28,-1 1-1,1 0 1,-1 0-1,1 0 1,-1 1-1,1 0 1,-1 0 0,0 1-1,0 0 1,1 0-1,8 4 1,-12-3-11,0-1-1,0 0 1,-1 1 0,1 0 0,0 0-1,-1 0 1,0 0 0,0 0 0,0 0-1,0 1 1,0-1 0,-1 1 0,1-1-1,-1 1 1,0-1 0,0 1 0,0 0-1,-1 0 1,1-1 0,-1 8 0,0-2-30,0 0 0,-1 0 0,0 0 0,0 1 0,-1-1 0,-1 0 0,1-1 0,-1 1 0,-1 0 0,0-1 0,0 0 1,-1 0-1,1 0 0,-2 0 0,1-1 0,-1 0 0,0 0 0,-13 11 0,7-8-53,-1 0 1,1 0-1,-1-2 0,-1 1 1,0-2-1,0 0 0,0 0 1,-1-2-1,0 1 0,-22 3 1,14-6-152,27-18-58,1 9 248,1 1 0,-1 0-1,1 0 1,0 0 0,0 0 0,1 1-1,-1 0 1,1 0 0,0 1 0,0 0-1,0 0 1,0 1 0,0 0 0,1 0 0,-1 0-1,1 1 1,12 0 0,-4 0 194,0 2 0,0 0 0,0 0-1,0 2 1,0 0 0,-1 1 0,25 9 0,-14-3 76,0-1 0,1-2 0,0 0 0,1-2 0,-1-1 0,1-1 0,0-1 0,53-4 0,-77 2-181,0-2 1,0 1-1,0 0 0,0-1 0,0 0 0,0 0 0,-1 0 0,1 0 0,-1-1 0,0 1 1,0-1-1,0 0 0,0 0 0,0 0 0,0 0 0,-1 0 0,1-1 0,-1 1 0,0-1 1,0 0-1,-1 1 0,3-7 0,4-31-4271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0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1 227 384,'0'0'11603,"17"0"-9648,1 1-1671,15 1 55,0-2 1,54-7-1,-79 7-320,0-1 1,0-1-1,0 0 1,-1 0-1,1 0 0,0-1 1,-1 0-1,0 0 1,0-1-1,0 0 0,0 0 1,0-1-1,-1 0 1,0 0-1,0 0 0,0-1 1,-1 0-1,6-8 0,-9 11-20,0 0-1,0 0 1,-1 0-1,1-1 0,-1 1 1,0-1-1,0 1 0,0-1 1,0 1-1,-1-1 0,1 1 1,-1-1-1,0 0 0,0 1 1,-1-1-1,1 0 0,-1 1 1,1-1-1,-1 1 0,0-1 1,-1 1-1,1-1 0,-1 1 1,1 0-1,-1 0 0,0 0 1,-3-4-1,1 3-24,0 0 1,0 0-1,-1 0 0,1 0 1,-1 1-1,0 0 0,0 0 1,0 0-1,-1 1 0,1-1 1,-1 1-1,1 1 0,-1-1 1,0 1-1,1 0 0,-9-1 1,7 2 18,0-1 0,0 1 0,0 0 0,0 0 0,-1 1 0,1 0 0,0 1 1,0-1-1,1 1 0,-1 1 0,-9 3 0,12-3 46,0-1 0,1 1-1,0 0 1,-1 0 0,1 0 0,0 1 0,1-1 0,-1 1-1,0-1 1,1 1 0,0 0 0,0 0 0,0 0-1,1 0 1,-1 0 0,1 0 0,0 1 0,0-1-1,0 9 1,-1-7 19,1 1 1,1 0-1,-1 0 0,1 0 0,1 0 1,-1-1-1,1 1 0,0 0 0,1 0 1,0-1-1,0 1 0,0 0 1,6 10-1,-4-12 5,-1 0 0,1-1 0,0 1-1,1-1 1,-1 0 0,1 0 0,0-1 0,0 1 0,0-1 0,0 0 0,0 0 0,1-1 0,-1 1 0,1-1-1,11 2 1,-2-1 16,-1 0 0,1-1-1,0 0 1,-1-1 0,1-1-1,0-1 1,0 0 0,0 0-1,27-8 1,-36 8-139,-1-1 0,0 0 0,0 1 0,1-2 0,-2 1 1,1 0-1,0-1 0,0 0 0,-1 0 0,1-1 0,-1 1 0,0-1 0,0 0 0,-1 0 0,1 0 0,-1-1 0,0 1 0,0-1 1,0 1-1,-1-1 0,1 0 0,-1 0 0,0-1 0,-1 1 0,1 0 0,-1-1 0,0 1 0,0 0 0,-1-9 0,1 11 52,-1 0 0,0 0 1,0 0-1,0 0 0,0 0 0,0 0 0,-1 0 0,1 0 0,-1 0 0,0 1 0,0-1 0,0 0 0,0 0 1,-1 1-1,1-1 0,-1 0 0,1 1 0,-1 0 0,0-1 0,0 1 0,0 0 0,0 0 0,0 0 0,-1 0 0,1 0 1,-1 1-1,1-1 0,-4-1 0,6 41 253,1-34-206,0 1 0,0 0 1,0-1-1,0 1 0,1-1 0,0 0 0,0 1 0,0-1 0,1 0 0,-1 0 0,1 0 0,0 0 0,0-1 0,0 1 1,1-1-1,-1 0 0,1 0 0,0 0 0,-1 0 0,1-1 0,1 1 0,-1-1 0,0 0 0,1 0 0,8 2 0,-3 0-7,1-1 0,0 0 1,-1-1-1,1 0 0,0 0 0,0-1 0,0-1 0,0 0 0,0 0 0,18-4 0,-26 3-126,1 0 0,0-1 0,0 0 1,-1 1-1,1-1 0,-1-1 0,0 1 0,1 0 0,-1-1 1,0 0-1,0 1 0,-1-1 0,1-1 0,0 1 0,-1 0 0,0 0 1,0-1-1,0 1 0,0-1 0,-1 0 0,1 0 0,-1 1 1,2-9-1,0-7-267,0 1 0,-1-1 1,-1-33-1,-1 45 2362,0 16-686,0-1-1253,0-1 1,1 1-1,0-1 0,0 1 1,1-1-1,0 0 0,0 1 1,1-1-1,0-1 1,0 1-1,1 0 0,0-1 1,0 1-1,0-1 0,1 0 1,0-1-1,8 9 0,-7-9-237,1 1-1,1-1 0,-1 0 0,1 0 1,0-1-1,9 4 0,-7-4-780,0-1-1,0 0 0,1-1 0,-1 0 1,14 1-1,37-2-8546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1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70 16952,'0'0'2225,"-17"-11"-2105,-55-31-112,69 40-4,-1 0 0,1 0 0,-1 0 0,0 0 0,1 1 0,-1 0 1,0 0-1,0 0 0,0 0 0,0 1 0,0-1 0,0 1 0,1 0 0,-1 0 0,0 0 0,0 1 1,0-1-1,0 1 0,0 0 0,0 0 0,1 1 0,-1-1 0,0 1 0,1 0 0,-1 0 0,1 0 1,0 0-1,-1 0 0,1 1 0,0-1 0,1 1 0,-1 0 0,0 0 0,1 0 0,0 1 0,-1-1 1,1 0-1,0 1 0,1-1 0,-3 6 0,1-2 4,1-1 0,-1 1 0,1-1 0,1 1 0,-1 0 0,1 0 0,0-1 0,1 1 0,-1 0 0,1 0 0,1 0 0,-1 0 0,1 0 0,1 0 0,-1 0 0,1-1 0,0 1 0,1-1 0,-1 1 0,6 7 0,-1-6 15,1 0 0,0 0 0,1-1 0,0 0 0,0 0-1,1-1 1,-1 0 0,1-1 0,0 0 0,1-1 0,-1 0 0,19 4 0,-4-2-105,1-2 1,0 0-1,0-2 1,36-2 0,-59 0 80,0 0 1,1 0-1,-1 0 1,0-1-1,0 0 1,1 1 0,-1-1-1,0-1 1,0 1-1,0 0 1,0-1-1,0 1 1,-1-1 0,1 0-1,0 0 1,-1 0-1,1 0 1,-1-1 0,0 1-1,0-1 1,0 1-1,0-1 1,0 0-1,0 0 1,-1 1 0,1-1-1,1-5 1,0-4 221,0 0 1,-1 0 0,0 0-1,0 0 1,-1 0-1,-1-14 1,2 31-276,0 0-1,0 0 1,1 0 0,0 0-1,0 0 1,1-1 0,-1 1-1,1-1 1,7 7 0,-8-9 63,5 6 18,0-1-1,1 0 0,0-1 0,0 0 0,1-1 0,0 0 0,-1 0 0,2-1 0,-1 0 1,0-1-1,1 0 0,0-1 0,0 0 0,0-1 0,-1 0 0,1 0 0,0-1 0,19-3 1,-27 3-18,1-1 0,-1 1 0,1-1 0,-1 0 0,0 0 0,1-1 0,-1 1 0,0 0 0,0-1 0,0 0 0,0 0 0,0 0 0,0 0 0,0-1 0,-1 1 0,1-1 0,-1 1 0,0-1 0,0 0 0,0 0 0,0 0 0,0 0 0,0 0 0,-1-1 0,0 1 0,1 0 1,-1-1-1,-1 1 0,1-1 0,0 1 0,-1-6 0,1 3-76,0 0 1,-1 0 0,0-1-1,0 1 1,-1 0 0,0 0 0,0 0-1,0 0 1,-1 0 0,0 0-1,0 0 1,0 0 0,-1 0-1,0 1 1,0-1 0,0 1 0,-6-7-1,-1 3 31,-1 0-1,0 1 0,0 0 1,-1 1-1,0 0 0,0 0 1,0 2-1,-1-1 0,0 2 1,0-1-1,-1 2 0,1 0 1,-1 1-1,1 0 0,-1 1 1,0 0-1,0 1 1,-15 2-1,26-1 52,0 0-1,0 0 1,1 0-1,-1 0 1,0 0 0,1 0-1,-1 1 1,1-1 0,0 1-1,-1 0 1,1 0 0,0-1-1,0 2 1,0-1 0,0 0-1,1 0 1,-1 0 0,0 1-1,0 2 1,1-3 1,0-1 0,0 1 0,0 0 1,1-1-1,-1 1 0,1 0 0,-1 0 0,1-1 1,0 1-1,-1 0 0,1 0 0,0 0 0,0 0 1,0-1-1,1 1 0,-1 0 0,0 0 0,1 0 1,-1-1-1,1 1 0,0 0 0,-1-1 0,1 1 0,0 0 1,0-1-1,0 1 0,0-1 0,0 1 0,0-1 1,1 0-1,1 2 0,2 1 4,1-1 0,0 0 0,0 1 0,0-2 0,1 1 0,-1-1 0,1 0 0,-1-1 0,1 1 0,12 0-1,75 0 260,-61-3-243,184-2-258,-214 3 221,0 0 0,-1 1 0,1-1 0,0 1 0,-1 0 0,1-1 0,-1 1 0,1 0 0,-1 1 0,1-1 0,-1 0 0,0 1 0,0-1 0,0 1 0,1 0 0,-2 0 0,1 0 0,0 0 0,0 0 0,-1 0 0,1 0 0,-1 1 0,1-1 0,0 3 0,4 9 110,0 1 0,-1-1 0,4 21 0,3 5-157,-12-40 37,0 0 0,1 0 0,-1 0 0,0 0 0,0 0 0,1 1-1,-1-1 1,0 0 0,1 0 0,-1 0 0,0 0 0,0 0 0,1 0 0,-1 0 0,0 0 0,1 0 0,-1 0 0,0 0 0,0 0 0,1 0 0,-1 0-1,0-1 1,1 1 0,-1 0 0,0 0 0,0 0 0,1 0 0,-1 0 0,0-1 0,0 1 0,1 0 0,-1 0 0,0 0 0,0-1 0,0 1 0,0 0 0,1 0-1,-1 0 1,0-1 0,0 1 0,0 0 0,0-1 0,0 1 0,0 0 0,1 0 0,-1-1 0,0 1 0,9-14-320,-9 14 321,23-43-874,24-61 1,-43 103 2583,2 11-884,11 23-656,-2-2 72,-11-25-230,0-1 0,0 1-1,1-1 1,0 0-1,0 0 1,0-1 0,0 1-1,1-1 1,-1 0-1,1-1 1,0 1-1,13 4 1,-15-7-58,0 0-1,1 0 1,-1 0-1,0 0 1,1-1-1,-1 0 1,0 0-1,1 0 1,-1 0-1,0-1 1,1 0-1,-1 0 1,0 0-1,0 0 1,0-1-1,0 1 1,0-1-1,0 0 1,0 0-1,0-1 1,5-3-1,34-42-903,4-4-1043,-44 50 1272,0-1 1,0 1-1,0 0 1,0 1-1,0-1 1,0 1-1,1-1 1,-1 1-1,6-1 1,12 1-8056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2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32 389 7251,'0'0'2231,"2"19"82,6 129 5578,-8-162-6904,-2-10-998,0 0 0,-2 0 0,-7-28 0,4 26-372,2-1 1,-2-34-1,6 47 135,-1-9-88,2 1 0,0-1 0,1 1 0,7-37 0,-7 54 354,1 0 1,-1 1-1,1-1 1,-1 0-1,1 1 1,1-1-1,-1 1 0,1 0 1,-1-1-1,1 1 1,0 0-1,1 1 1,-1-1-1,1 1 1,0-1-1,-1 1 0,1 0 1,1 0-1,-1 1 1,0-1-1,1 1 1,-1 0-1,1 0 1,0 1-1,0-1 0,9-1 1,-5 2 163,0-1 1,1 1-1,-1 1 0,1 0 0,-1 0 1,1 1-1,-1 0 0,1 1 1,-1 0-1,0 0 0,15 6 1,-20-6-158,0 1 1,1 0 0,-1 0 0,-1 0 0,1 0-1,0 0 1,-1 1 0,1-1 0,-1 1 0,0 0-1,-1 0 1,1 0 0,-1 1 0,1-1-1,-1 1 1,0-1 0,-1 1 0,1 0 0,-1-1-1,0 1 1,0 0 0,-1 0 0,1 9 0,-1-9-17,0-1 1,0 1 0,0-1-1,0 1 1,-1-1 0,1 1-1,-1-1 1,0 0 0,-1 1-1,1-1 1,-1 0 0,0 0-1,0 0 1,0 0 0,0 0-1,-6 6 1,4-6-49,-1 0 0,1-1-1,-1 1 1,1-1 0,-1-1 0,0 1 0,-1 0 0,1-1-1,0 0 1,0 0 0,-1-1 0,1 0 0,-7 1-1,1 0-278,0 0-1,0-1 1,0 0-1,0-1 1,0 0-1,-13-2 1,22 2 94,-1-1 0,1 1 0,0-1 0,0 0 0,1 1 0,-1-1 0,0 0 0,0 0 0,0 0 0,0 0 0,1-1 0,-1 1 0,0 0 0,1-1 0,0 1 0,-1-1 0,1 1 0,0-1 0,-1 0 0,1 0 0,0 1 0,0-1 0,1 0 0,-1 0 0,0 0 0,1 0 0,-1 0 0,1 0 0,-1 0 0,1 0 0,0-1 0,0 1 0,0 0 0,0 0 0,0 0 0,1 0 0,-1 0 0,2-3 0,-1 0-69,1 1 1,0 0-1,0-1 0,0 1 0,1 0 0,-1 0 0,1 0 0,0 1 0,0-1 1,0 1-1,1 0 0,-1 0 0,1 0 0,0 0 0,0 0 0,0 1 0,0 0 1,0 0-1,1 0 0,-1 0 0,0 0 0,8 0 0,51-11 1935,-7 15 3535,-50 0-4700,0 0-1,1 1 1,-1-1 0,0 2-1,-1-1 1,1 1 0,0-1-1,7 9 1,23 13 857,-22-18-1166,1-1 0,0 0 0,0-1 0,1-1 0,0 0 0,-1-1 1,1-1-1,0 0 0,0-1 0,1-1 0,-1-1 0,16-2 0,-28 2-138,-1 1-1,0-1 1,1 0-1,-1-1 1,0 1-1,1-1 1,-1 1-1,0-1 1,0 0-1,0 0 1,0 0 0,-1 0-1,1-1 1,0 1-1,-1-1 1,0 0-1,0 1 1,0-1-1,0 0 1,0 0-1,0-1 1,-1 1 0,1 0-1,-1 0 1,0-1-1,0 1 1,0-1-1,-1 1 1,1-1-1,-1 1 1,0-5-1,0 1-18,1 1-1,-2-1 0,1 1 0,-1-1 0,0 1 0,0-1 0,-1 1 1,0 0-1,0 0 0,0 0 0,-1 0 0,0 0 0,0 0 0,-1 1 1,1-1-1,-6-5 0,4 7-1,0 0-1,0 0 1,0 1 0,0 0 0,-1 0 0,0 0 0,1 0-1,-1 1 1,0 0 0,0 0 0,0 1 0,0 0 0,-1 0-1,-9 0 1,13 0-28,0 1 1,1 0-1,-1 0 0,0 1 1,0-1-1,0 1 0,0-1 0,0 1 1,1 0-1,-1 0 0,0 0 0,0 0 1,1 1-1,-1-1 0,1 1 1,-1-1-1,1 1 0,0 0 0,0 0 1,0 0-1,0 0 0,0 0 1,0 1-1,0-1 0,1 1 0,-1-1 1,1 1-1,0-1 0,0 1 0,0 0 1,0 0-1,-1 3 0,1-1-597,1 0-1,-1 0 1,1 0-1,0 0 0,0 0 1,0 0-1,1 0 1,1 9-1,12 7-6055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3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19 16920,'0'0'2027,"-14"-4"-2472,9 1 340,-36-8-46,40 10 125,0 1 1,-1 0-1,1 0 0,0 0 0,0 0 0,0 0 0,0 0 0,0 0 1,0 1-1,0-1 0,0 0 0,0 1 0,-1-1 0,1 0 0,0 1 1,0-1-1,0 1 0,1 0 0,-1-1 0,0 1 0,0 0 1,0-1-1,0 1 0,1 0 0,-1 0 0,0 0 0,1 0 0,-1 0 1,0 0-1,1 0 0,0 0 0,-1 0 0,1 0 0,-1 0 0,1 0 1,0 0-1,0 2 0,-2 6-30,2 1 0,0-1 0,0 1 1,0-1-1,1 0 0,1 1 0,-1-1 0,2 0 0,4 15 1,3-2 67,1-1 1,18 28 0,18 37-13,-46-91-129,-2 1 192,1 1 0,0-1 0,0 1-1,0-1 1,1 0 0,-1 1-1,1-1 1,0 1 0,0-1-1,0 1 1,0 0 0,0-1 0,1 1-1,0 0 1,-1 0 0,1 0-1,4-5 1,5 1 65,-1 1-1,1 0 1,0 0 0,1 1 0,-1 1-1,1 0 1,0 1 0,17-4-1,11 2 20,52-1 0,-67 6 214,0-1 0,0-1 0,0-2 0,0 0 1,48-15-1,-71 18-341,0 1 0,0-1 0,0 0 0,-1 0 1,1 0-1,0 0 0,0 0 0,0 0 0,-1-1 0,1 1 0,-1 0 1,1-1-1,-1 1 0,0-1 0,1 0 0,-1 1 0,0-1 0,0 0 1,0 0-1,0 0 0,0 1 0,-1-1 0,1 0 0,0 0 0,-1 0 1,0-1-1,1 1 0,-1 0 0,0 0 0,0 0 0,0 0 1,0 0-1,-1 0 0,1 0 0,-1 0 0,1 0 0,-1 0 0,1 0 1,-1 0-1,0 0 0,-1-2 0,0 2-68,1-1 1,-1 1 0,0-1-1,0 1 1,0 0-1,0 0 1,-1 0-1,1 0 1,0 0-1,-1 0 1,1 1-1,-1-1 1,0 1-1,1-1 1,-1 1-1,0 0 1,0 0-1,0 1 1,0-1-1,0 1 1,0-1-1,0 1 1,0 0-1,0 0 1,0 0-1,0 0 1,0 1-1,-4 1 1,4-1 38,0 1-1,1-1 1,0 1 0,-1 0 0,1 0-1,0 0 1,0 0 0,0 1 0,0-1-1,1 0 1,-1 1 0,0-1 0,1 1-1,0 0 1,0-1 0,0 1 0,0 0 0,0 0-1,0 0 1,1 0 0,-1 0 0,1 5-1,-2 7 5,1 1-1,2 29 0,0-37-55,1 0-1,0 1 0,0-1 0,1 0 0,0 0 0,0-1 0,1 1 0,0-1 0,0 0 0,1 0 1,0 0-1,0 0 0,1-1 0,0 0 0,0 0 0,0 0 0,1-1 0,-1 0 0,1 0 1,1-1-1,-1 0 0,1 0 0,-1-1 0,1 0 0,0 0 0,0-1 0,0 0 0,1 0 0,-1-1 1,0 0-1,1 0 0,-1-1 0,1 0 0,8-2 0,-13 1 25,1-1-1,-1 1 1,0-1-1,0 0 1,0 0 0,0-1-1,0 1 1,0-1-1,0 0 1,-1 0-1,6-6 1,37-47-544,-14 16 347,-21 28 446,0 1 1,1 1 0,0 0 0,1 0-1,0 1 1,0 1 0,1 0 0,0 1-1,0 1 1,1 0 0,0 1 0,0 0-1,0 1 1,1 1 0,-1 0 0,1 1 0,0 1-1,0 1 1,24 1 0,-37 0-179,0-1 0,0 1 0,0-1 0,-1 1 0,1 0 0,0 0 0,0 0 0,-1 0 0,1 1 0,0-1 0,-1 1 0,1-1 0,-1 1 0,0 0 0,0 0 0,1 0 0,-1 0 0,-1 0 0,1 1 0,0-1 0,0 1 0,-1-1 0,0 1 0,1-1 0,0 5 0,1 2-50,-1-1 1,0 1-1,0 0 0,-1 0 0,-1-1 0,1 1 0,-2 10 0,1-17 12,-1 1-1,0 0 1,1 0-1,-1-1 1,0 1-1,-1-1 1,1 1-1,0-1 1,-1 1-1,1-1 1,-1 0-1,0 0 1,0 0-1,0 0 0,0 0 1,0 0-1,0 0 1,-1 0-1,1-1 1,0 0-1,-1 1 1,1-1-1,-1 0 1,0 0-1,1 0 1,-6 1-1,-5 1-224,0 0 0,-1 0 0,1-1 0,-17 0 0,-63-3-5032,46-8 115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3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 17960,'0'0'16,"-110"47"-16,64-15-224,-5 3-2497,-3-6-8292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4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1 110 11365,'0'0'4760,"1"9"-4544,1 2-43,1 0 0,0-1 0,1 1-1,0-1 1,0 0 0,1 0 0,1 0 0,-1-1 0,2 1 0,-1-1 0,1-1 0,0 1-1,1-1 1,0-1 0,1 1 0,-1-1 0,1-1 0,0 0 0,1 0 0,0 0 0,0-2 0,0 1-1,0-1 1,1 0 0,-1-1 0,1-1 0,0 0 0,0 0 0,0-1 0,12 0 0,-16 0-125,0-1 1,0-1-1,-1 1 0,1-1 1,0 0-1,0 0 1,-1-1-1,1 0 1,-1 0-1,0-1 1,1 0-1,-1 0 1,0 0-1,6-5 1,-8 4-72,0 0 1,0 0 0,-1 0 0,0-1 0,1 1 0,-1-1-1,-1 0 1,1 0 0,-1 0 0,1 0 0,-2 0 0,1 0 0,0-1-1,-1 1 1,0-1 0,0 1 0,-1-11 0,1 9-148,0 0 0,-1-1 0,0 1 1,0 0-1,-1 0 0,0 0 0,0 0 1,-1 0-1,0 0 0,0 1 0,-1-1 1,1 0-1,-1 1 0,-1 0 0,1 0 1,-1 0-1,0 0 0,-1 0 0,1 1 1,-1 0-1,0 0 0,0 0 0,-1 0 1,0 1-1,1 0 0,-13-6 0,11 6 213,-1-1 0,1 1 0,-1 1 0,0 0 0,0 0 0,-1 0 0,1 1 0,0 1 0,-1-1 0,-11 0 0,31 9 263,43 22 383,103 36 1,6 3 317,-138-56-883,-1 2 0,-1 0 0,0 1 1,29 26-1,-51-83 22,-2 21-83,1 1 1,4-38-1,-2 53-77,0 1-1,0 0 1,0 0-1,1 0 0,-1 0 1,1 0-1,0 0 1,0 1-1,1 0 1,-1-1-1,1 1 0,-1 0 1,1 1-1,0-1 1,0 1-1,9-5 1,1 2-905,0-1 1,0 2-1,0 0 1,19-3 0,12 1-5021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4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89 17448,'0'0'3508,"-17"-14"-3820,-56-42-211,66 52 441,0 2 0,0-1 0,0 1 0,0 0 0,0 0 0,-1 0 0,1 1 0,0 1 0,-1-1-1,1 1 1,-1 0 0,1 1 0,-1 0 0,1 0 0,0 0 0,-10 4 0,12-3 86,0 0 1,1 0-1,-1 0 1,1 0-1,-1 1 1,1-1-1,0 1 1,0 1-1,0-1 1,1 0-1,-1 1 1,1 0-1,0 0 0,-1 0 1,2 0-1,-1 0 1,0 0-1,1 1 1,0 0-1,0-1 1,1 1-1,-1 0 1,1 0-1,0 0 1,0 0-1,0 0 1,1 0-1,0 0 0,0 0 1,0 0-1,1 0 1,-1 0-1,1 0 1,0 0-1,1 0 1,-1 0-1,1-1 1,0 1-1,0-1 1,1 1-1,-1-1 1,1 0-1,0 1 0,0-1 1,4 3-1,24 22 442,0-1 0,64 41 0,-55-42 84,56 50 1,-91-71-512,1 0 1,0 0 0,-1 0-1,0 1 1,-1-1 0,1 1-1,-1 1 1,-1-1 0,1 0-1,-1 1 1,-1 0 0,1-1-1,-1 1 1,-1 0 0,1 0-1,-1 0 1,-1 1 0,0 10-1,0-16-17,0 0 0,0-1 0,-1 1 0,1-1 0,-1 1-1,1-1 1,-1 1 0,0-1 0,0 1 0,0-1 0,-1 0 0,1 0 0,0 1-1,-1-1 1,1 0 0,-1 0 0,0 0 0,-3 2 0,1-1 6,-1 1 0,0-1-1,0 0 1,0-1 0,-1 1 0,1-1 0,-12 3 0,-2-1 22,-1 0 0,0-2 0,-37 1 0,54-3-63,0-1 0,0 1-1,0-1 1,0 1 0,0-1 0,0 0 0,0 0 0,0 0-1,0-1 1,1 1 0,-1-1 0,0 1 0,1-1 0,-1 0-1,1 0 1,-1 0 0,1 0 0,0 0 0,0-1-1,0 1 1,0-1 0,1 0 0,-1 1 0,1-1 0,-1 0-1,1 0 1,0 0 0,0 0 0,-1-4 0,0-1-740,1 0 1,-1 0-1,1 0 1,1 0-1,0-1 1,0 1 0,0 0-1,1 0 1,0-1-1,3-10 1,18-25-8553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10485,'0'0'2238,"5"-19"-2027,19-60 82,-21 72-221,0 1 0,0-1 0,0 1 0,1 0 1,0 1-1,0-1 0,0 1 0,1-1 0,0 1 0,0 0 0,0 1 0,10-7 0,5-5 152,29-24 242,2 2-1,107-59 1,122-41 626,-126 74-657,40-19-75,-189 80-636,0 1 1,0-1-1,-1 0 0,1 0 0,-1 0 1,5-5-1,-8 8 201,-1-1 1,0 1 0,1-1-1,-1 1 1,0-1-1,1 1 1,-1-1 0,0 1-1,0-1 1,0 1-1,1-1 1,-1 1-1,0-1 1,0 1 0,0-1-1,0 1 1,0-1-1,0 0 1,0 1-1,0-1 1,0 1 0,0-1-1,0 1 1,-1-2-1,-17-11-1891,-8 2-2554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5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274 115 15095,'0'0'2953,"-13"-15"-1886,-42-46-810,50 57-244,1 0 0,0 0 0,-1 1 0,1 0 0,-1 0 0,0 1 0,0-1 0,-1 1 0,1 0 0,0 0 0,-1 1 0,1-1 0,-1 1 0,1 0 0,-1 1 0,1-1 0,-1 1 0,0 1 0,1-1 0,-10 2 0,7-1-41,4 0 12,0 0-1,0 0 1,1 0-1,-1 1 1,0-1 0,1 1-1,-1 0 1,1 0-1,-1 0 1,1 1-1,0-1 1,0 1 0,0 0-1,0 0 1,1 0-1,-1 0 1,1 0 0,-1 1-1,1-1 1,0 1-1,1-1 1,-1 1-1,1 0 1,-1 0 0,1-1-1,0 1 1,0 5-1,-1-3 44,1-1-1,0 0 0,1 1 0,-1-1 0,1 1 0,0-1 1,0 1-1,1-1 0,0 0 0,0 1 0,0-1 1,0 0-1,1 1 0,0-1 0,0 0 0,0 0 0,1-1 1,0 1-1,5 7 0,-1-6 27,0 0 1,1-1-1,0 0 0,-1-1 1,1 1-1,1-2 1,-1 1-1,1-1 0,-1 0 1,1-1-1,0 0 0,0-1 1,0 1-1,0-2 0,0 1 1,0-1-1,13-2 0,-19 1-26,-1 0-1,1 1 0,0-2 0,0 1 0,-1 0 1,1 0-1,0-1 0,-1 0 0,0 1 0,1-1 1,-1 0-1,0 0 0,0-1 0,0 1 0,0 0 0,0 0 1,0-1-1,-1 0 0,1 1 0,-1-1 0,0 0 1,0 1-1,0-1 0,0 0 0,0 0 0,-1 0 0,1 0 1,-1-4-1,3-14-984,0 1 1,-2-39-1,-1 49-66,0-46-8228,-3 41 1400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5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7 291 4994,'-7'-14'1172,"8"-7"7239,10 0-1776,-1 6-8622,-6 10 2072,0 0 1,0 0 0,1 0 0,0 0-1,0 1 1,0 0 0,0 0-1,1 0 1,-1 1 0,1 0-1,0 0 1,0 0 0,0 0-1,0 1 1,1 0 0,-1 1-1,0-1 1,1 1 0,0 1 0,-1-1-1,1 1 1,-1 0 0,1 0-1,0 1 1,-1 0 0,1 0-1,-1 1 1,0 0 0,1 0-1,-1 0 1,0 1 0,0-1-1,7 6 1,29 28 68,-28-23-165,0-1 1,23 14 0,-36-26 28,-1 0 1,1-1 0,-1 1-1,1-1 1,0 1-1,-1 0 1,1-1-1,-1 1 1,0-1 0,1 0-1,-1 1 1,1-1-1,-1 1 1,0-1-1,1 0 1,-1 1 0,0-1-1,0 0 1,1 1-1,-1-1 1,0 0-1,0 1 1,0-1 0,0 0-1,0 1 1,0-1-1,0 0 1,0 0-1,0 1 1,0-1 0,0 0-1,-1 0 1,1-39-284,0 34 194,0-48-810,-1-18-1635,3 24-5166,1 22-3281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6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42 225 11237,'0'0'6099,"13"91"-5747,-9-83-352,-4-3 0</inkml:trace>
  <inkml:trace contextRef="#ctx0" brushRef="#br0" timeOffset="1">1 46 4834,'0'0'15239,"52"-46"-19385,-22 56-400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6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27 297 12758,'0'0'531,"17"0"1766,-6 1-1794,0-1-69,0 1 0,1-2 0,-1 1 0,0-1 0,0-1 0,0 0 0,0-1 0,0 0 0,0-1 0,13-6 0,-16 5-413,-1 0 1,1 0-1,-1-1 0,0 0 1,-1 0-1,0-1 0,0 0 1,0 0-1,0-1 0,-1 1 1,-1-1-1,7-14 0,-9 18-59,0-1 0,-1 0 0,0 1 0,0-1 0,0 0 1,0 0-1,-1 0 0,0 0 0,0 0 0,0 0 0,0 0 0,-1 0 0,0 1 0,0-1 0,0 0 0,-1 0 0,1 1 0,-1-1 0,0 1 0,-1-1 0,1 1 0,-1 0 0,0 0 0,0 0 0,-4-4 0,2 3-22,1 0 1,-1 1-1,0 0 0,-1 0 0,1 0 1,-1 1-1,0-1 0,0 1 0,0 1 1,0-1-1,0 1 0,0 0 0,-12-2 1,14 4 49,1 0 1,-1-1 0,0 2 0,0-1 0,1 0 0,-1 1-1,0-1 1,1 1 0,-1 0 0,1 0 0,-1 1 0,1-1-1,-1 1 1,1 0 0,0 0 0,0 0 0,0 0-1,0 0 1,0 1 0,0-1 0,1 1 0,-1 0 0,1 0-1,-1 0 1,-1 4 0,-7 13 108,0 2 0,1-1 1,2 1-1,0 1 0,2-1 0,0 1 0,-5 44 0,7-16 322,1 1-1,7 80 0,-3-122-357,0 1 0,1-1 0,0 0 0,1 0-1,4 10 1,-6-17-213,0-1 0,0 1 0,0-1 0,0 1 0,1-1 0,-1 0 0,1 0 0,-1 1 0,1-1 0,0 0-1,0 0 1,0 0 0,0-1 0,0 1 0,0 0 0,0-1 0,1 0 0,-1 1 0,0-1 0,1 0 0,0 0 0,-1 0 0,1-1 0,2 2-1,12-6-4539,-1-14-2326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7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 6403,'0'0'11680,"6"12"-11645,-1-1-30,1 0 1,0-1 0,0 1 0,1-1 0,9 9-1,-12-14-2,0-1 0,1 0 0,0 0 0,0 0 0,0 0-1,0-1 1,0 0 0,1 0 0,-1 0 0,1-1 0,0 0-1,0 0 1,0 0 0,8 0 0,-9-1-147,-1 0 1,0 0-1,0-1 0,0 0 0,0 0 1,1 0-1,-1 0 0,0-1 0,0 0 1,0 0-1,0 0 0,0 0 0,0 0 1,0-1-1,0 0 0,0 0 0,4-3 1,-5 2 28,-1 0 1,1 0-1,-1-1 1,0 0-1,0 1 1,0-1 0,0 0-1,0 0 1,-1 0-1,0 0 1,0 0-1,0 0 1,0-1-1,-1 1 1,1 0-1,-1 0 1,-1-5 0,2 4 184,-4-79-302,-6 50 2512,10 40-1877,0-1 0,-1 1 0,0 0 1,0-1-1,-1 1 0,-1 6 0,0 15-472,2-13 76,0 1 0,1-1 0,1 0 1,0 0-1,1 0 0,7 23 0,-7-31-33,-1 0 1,1-1-1,0 1 1,1-1-1,-1 0 0,1 0 1,0 0-1,1 0 1,-1-1-1,1 1 0,0-1 1,0 0-1,0-1 1,0 1-1,1-1 0,-1 0 1,12 4-1,-11-5-83,-1 0 0,1 0 0,0 0 0,-1-1 0,1 0 0,0 0 0,0 0 0,0-1 0,0 0 0,0 0 0,0 0 0,-1-1 0,1 0 0,0 0 0,0-1 0,10-3 0,-12 2 98,0 1 1,-1-1-1,1 0 0,-1 0 0,0 0 1,1 0-1,-2 0 0,1-1 1,0 1-1,-1-1 0,1 0 0,-1 0 1,0 0-1,-1 0 0,1 0 1,-1 0-1,1-1 0,-1 1 0,0 0 1,-1-1-1,1 1 0,-1-8 1,1-3 241,1-3 356,-2 0 1,0 0 0,-3-24 0,5 77 667,-2-31-1263,-1 0 0,1 0 0,0 0 0,1 1 0,-1-1 0,1 0 0,-1 0 0,1 0 0,1 0 0,-1 0 0,0 0-1,1 0 1,0 0 0,0-1 0,0 1 0,0-1 0,1 1 0,4 4 0,-1-2 28,0-1-1,0-1 1,1 1-1,-1-1 1,1 0 0,0-1-1,0 1 1,1-2 0,-1 1-1,1-1 1,-1 0 0,1 0-1,0-1 1,-1 0-1,1 0 1,0-1 0,0 0-1,0-1 1,0 1 0,-1-2-1,1 1 1,13-5-1,-15 4 22,0 0 0,0 0 0,0-1 0,0 0 0,0 0 0,-1-1-1,0 0 1,0 0 0,0 0 0,0 0 0,0-1 0,-1 0 0,0 1-1,0-2 1,0 1 0,-1 0 0,1-1 0,-1 0 0,-1 0 0,1 0-1,-1 0 1,0 0 0,0 0 0,-1 0 0,0-1 0,0 1-1,0-11 1,-1 16-34,-5-45-78,5 45 61,0 0 0,0 0 0,-1 0-1,1 0 1,0 0 0,-1 0 0,1 1 0,-1-1 0,1 0-1,-1 0 1,1 0 0,-1 0 0,0 0 0,1 1 0,-1-1-1,0 0 1,0 0 0,1 1 0,-1-1 0,0 1 0,0-1-1,0 1 1,0-1 0,0 1 0,0-1 0,0 1 0,0 0-1,0 0 1,0-1 0,0 1 0,0 0 0,0 0 0,0 0-1,0 0 1,0 0 0,0 0 0,0 1 0,0-1 0,0 0-1,0 0 1,0 1 0,-2 0 0,1 1-22,0 0 0,0 0-1,1 0 1,-1 0 0,0 0 0,1 0 0,-1 1 0,1-1 0,0 1 0,0-1-1,-1 1 1,2-1 0,-1 1 0,0 0 0,1 0 0,-1-1 0,1 4 0,-6 51 26,5-46 9,0 0 1,2 0 0,-1 1 0,1-1 0,1 0 0,5 18 0,-6-26-2,0-1 0,0 1 0,0 0 0,1 0-1,-1 0 1,1-1 0,0 1 0,0-1 0,0 0 0,0 1 0,0-1 0,0 0 0,1 0 0,-1 0 0,1 0-1,-1-1 1,1 1 0,0-1 0,-1 0 0,1 1 0,0-1 0,0-1 0,0 1 0,0 0 0,0-1-1,0 1 1,0-1 0,6 0 0,-4 0-47,0-1-1,0 1 1,0-1-1,-1-1 1,1 1-1,0 0 1,-1-1-1,1 0 1,-1 0-1,1 0 1,-1-1-1,0 0 1,0 1-1,0-1 1,5-5-1,5-7-412,-1 0 1,18-26-1,6-7-231,-24 34 603,0 1 0,1 0 1,0 1-1,1 0 0,0 1 1,0 1-1,20-9 1,-29 16 255,-1 1 0,0-1 0,1 1 0,0 1 1,-1-1-1,1 1 0,0 0 0,0 0 1,-1 0-1,1 1 0,0 0 0,0 0 1,0 1-1,0 0 0,-1 0 0,1 0 0,0 0 1,-1 1-1,1 0 0,-1 0 0,1 1 1,-1 0-1,0 0 0,0 0 0,0 0 1,7 7-1,3 4 18,-1 2 1,-1-1 0,20 30-1,-29-39-187,0 1 1,0 0-1,0 0 0,-1 0 1,0 0-1,0 0 0,-1 1 0,0-1 1,0 1-1,-1 0 0,0-1 0,0 16 1,-2-21-10,0 0 0,0 0-1,0 0 1,0-1 0,0 1 0,-1 0 0,1-1 0,-1 1 0,1-1 0,-1 1-1,1-1 1,-1 0 0,0 0 0,0 0 0,0 0 0,0 0 0,0 0 0,1-1-1,-1 1 1,-1 0 0,1-1 0,0 0 0,-4 1 0,-53 6-488,-19-5-1688,26-4-4506,40 1-123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08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0 11589,'0'0'10130,"-3"4"-9999,-29 28-148,2 1-1,1 1 1,2 2 0,-26 43 0,40-56 72,1 1 1,2 0 0,0 0 0,1 1 0,2 0 0,0 1 0,2 0-1,-4 39 1,7-45 103,2 1 0,0-1-1,1 1 1,5 32-1,-4-45-47,1 1-1,0-1 0,0 1 0,0-1 0,1 0 0,0 0 0,1 0 1,0-1-1,0 0 0,1 0 0,-1 0 0,14 11 0,-7-8-128,0 0-1,1-2 1,1 1-1,-1-2 1,1 0-1,0 0 1,0-2-1,1 1 0,0-2 1,0 0-1,0-1 1,1 0-1,-1-1 1,1-1-1,-1-1 1,1 0-1,18-3 1,-32 3-223,-1-1 0,1 1 1,-1-1-1,0 1 0,1-1 1,-1 0-1,0 0 0,1 1 1,-1-1-1,0 0 0,0 0 1,0 0-1,0 0 0,0-1 1,0 1-1,0 0 0,0 0 1,0-1-1,-1 1 0,1 0 1,0-1-1,-1 1 0,1-3 1,6-22-7065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1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252 102 7363,'0'0'5547,"-7"-15"-4971,-24-43 283,29 56-768,1 0-1,-1-1 0,0 1 1,0 0-1,0 0 0,0 1 1,-1-1-1,1 0 0,0 1 1,-1 0-1,1-1 0,-1 1 1,1 0-1,-1 0 0,0 0 1,1 1-1,-1-1 0,0 0 1,-5 1-1,2 0-46,0 0 1,0 0-1,0 0 1,0 1 0,1 0-1,-10 3 1,9-1-23,0 0 1,0 0 0,0 1-1,1-1 1,-1 1 0,1 1-1,0-1 1,1 1 0,-1 0-1,1 0 1,-1 0 0,2 1-1,-1-1 1,1 1 0,-6 11-1,4-5 136,0 0 0,1 0 1,0 1-1,0-1 0,2 1 0,-1 0 0,1 16 0,1-23-113,2-1 0,-1 0-1,0 1 1,1-1 0,0 0 0,0 0-1,1 0 1,-1 0 0,1 0 0,0 0 0,1 0-1,-1 0 1,1-1 0,0 1 0,0-1-1,7 7 1,-4-5 11,0-1-1,0 0 0,1-1 1,0 1-1,0-1 1,0 0-1,0-1 0,1 0 1,-1 0-1,12 2 0,-6-2-189,1 0-1,0-1 0,0-1 0,0 0 1,0-1-1,0-1 0,0 0 0,0-1 1,0 0-1,0-1 0,-1-1 0,24-8 0,-26 6-725,0 0-1,0-1 1,18-14-1,-22 16 147,-1-1-1,0 0 1,-1 0-1,1-1 1,-1 0 0,0 0-1,-1 0 1,1 0 0,-2 0-1,1-1 1,-1 0-1,0 0 1,-1 0 0,1 0-1,-2 0 1,1-1-1,-1 1 1,0-9 0,-1-75 2109,0 53 9138,0 70-8039,3 26-1535,2 0 0,2 0 1,17 59-1,-20-100-2000,-1 1-1,-1-1 1,1 20 0,-5-27-2875,-8-8-1161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1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1 266 12822,'0'0'2425,"19"-1"-1529,137 3-290,-144-1-570,1-1 0,-1 0 0,1-1 0,-1-1 0,1 0 0,-1-1 0,18-5 0,-23 4-115,1 1 1,-1-1 0,-1-1-1,1 1 1,-1-1 0,0 0-1,0-1 1,0 1-1,0-1 1,-1 0 0,0-1-1,8-13 1,-7 8 146,1 0-1,-1 0 1,-1-1-1,-1 0 1,1 0 0,-2 0-1,0-1 1,-1 1-1,0-1 1,-1 0-1,0-15 1236,-3 43-564,-14 54 160,7-37-342,2-1 0,1 1 0,-2 46 0,7-56-829,0 0 600,1 0 0,1 0 0,6 38 0,-6-54-483,0 0 1,1 0-1,0 0 0,0 0 0,0 0 1,0-1-1,1 1 0,5 7 1,-6-10-199,1 0 0,-1 0 0,0 1 0,1-2 0,-1 1 0,1 0 0,0 0 0,-1-1 0,1 0 0,0 1 0,0-1 0,0 0 0,0 0 0,0-1 0,6 2 0,11-1-5636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2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15735,'0'0'6008,"13"0"-5744,-5 0-242,-6 0-20,0-1-1,1 1 1,-1-1-1,0 1 1,1 0 0,-1 0-1,0 0 1,1 1-1,-1-1 1,0 0 0,0 1-1,1 0 1,-1-1 0,0 1-1,0 0 1,0 0-1,0 0 1,0 0 0,0 1-1,0-1 1,0 1-1,0-1 1,-1 1 0,1-1-1,-1 1 1,1 0-1,-1 0 1,1 0 0,-1 0-1,0 0 1,0 0-1,1 3 1,3 24-46,-2-1 0,-1 0 0,-2 1 0,0-1 0,-5 29 0,-11 0-1333,35-59-141,54-30 371,-55 23 982,0 1 0,1 0 0,0 2 1,28-7-1,-30 10 522,0 1 0,0 0 0,0 1 0,1 1 0,-1 1 0,0 0 0,0 2 0,0 0 0,0 0 0,0 2 0,26 10 0,-38-13-270,0 1 10,1 0 1,0-1-1,0 0 1,0 0-1,0 0 0,0-1 1,1 1-1,-1-2 0,0 1 1,1-1-1,-1 0 1,10-1-1,-15 0-53,0 0 0,1-1 0,-1 1-1,0-1 1,0 1 0,0-1 0,0 0 0,0 0 0,0 1-1,0-1 1,-1 0 0,1 0 0,-1 0 0,1 0 0,-1 1-1,0-3 1,6-34 1,-5 29-90,-1 0 1,0 0-1,0 1 1,-1-1 0,0 0-1,0 1 1,-1-1-1,0 1 1,0-1 0,-7-14-1,5 18 17,1-1 0,-1 1-1,0 0 1,-1 0 0,1 0 0,-1 0-1,0 1 1,0 0 0,-1 0 0,1 0-1,-1 1 1,0 0 0,0 0 0,-12-4-1,7 2-4,-1 2-1,0 0 0,0 0 0,0 1 1,0 1-1,0 0 0,0 0 0,0 1 1,0 1-1,-1 0 0,1 1 1,-15 4-1,21-5 44,0 1 1,0 0-1,0 0 1,1 1-1,-1 0 1,0 0-1,1 0 1,0 1-1,0-1 1,0 1-1,0 0 1,1 1-1,-1-1 1,1 1-1,0 0 1,1 0-1,-1 0 1,1 1-1,0-1 1,0 1-1,1 0 1,0 0-1,0 0 1,0 0-1,-1 7 1,2-8-10,0-1-1,1 1 1,-1 0 0,1 0 0,0 0-1,0 0 1,1 0 0,-1-1 0,1 1 0,0 0-1,1 0 1,-1-1 0,1 1 0,0-1-1,0 1 1,0-1 0,0 0 0,1 1-1,0-1 1,4 4 0,-2-3-36,1 0 0,0-1 0,0 0 0,1 0-1,-1 0 1,1-1 0,0 0 0,0 0 0,0-1 0,0 0 0,1 0 0,10 1 0,-3 0-1003,1-2 1,-1 1 0,1-2 0,29-3-1,3-9-5551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2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13110,'0'0'2663,"16"8"-1639,16 9-378,-1 2-1,-1 0 1,-1 3 0,-1 0-1,28 30 1,-27-23-224,-2 1-1,-2 2 1,-1 1 0,-1 1 0,34 67-1,-46-76-360,-1 1 1,-1 0-1,-1 0 0,-2 0 0,0 1 1,-2 0-1,-1 0 0,-1 0 0,-4 49 1,1-64-48,0 0 1,-2 0-1,0 0 1,0-1-1,-1 0 1,0 1-1,-1-1 1,0-1-1,0 1 1,-8 9-1,-7 7-555,-2 0-1,-28 26 1,36-39-147,11-11-29,-2 2 419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10261,'0'0'-449,"18"-8"479,-3 2 20,-2 0-2,1 0 0,0 0 0,0 2 0,0 0 0,1 1 0,0 0 1,17-1-1,-6 3 43,42-3 155,75 6 1,-139-2-203,0 1 1,0 0-1,0 0 1,1 0-1,-1 0 1,0 0-1,0 1 0,-1 0 1,1 0-1,0 0 1,0 0-1,-1 1 1,0-1-1,1 1 0,-1 0 1,0 0-1,0 0 1,0 0-1,-1 0 1,1 1-1,-1-1 1,0 1-1,0 0 0,0 0 1,0 0-1,-1 0 1,0 0-1,1 0 1,0 8-1,-1-3 56,0 0 0,0 1 0,-1-1 0,0 1 0,-1-1 0,0 0 0,-1 1 0,1-1 0,-2 0 0,1 0 0,-1 0 0,-7 14 0,4-13-80,-49 86 80,50-87-98,-2 0 0,0 0 0,0-1 0,0 1 0,-1-2 0,0 1 0,-16 10 0,23-18-81,0 1 0,0-1 0,-1 0 0,1 0 0,0 1 0,0-1 0,0 0 0,0 0 0,-1-1 0,1 1 0,0 0 0,0 0 0,0 0 0,0-1 0,-1 1 0,1-1-1,0 1 1,0-1 0,0 1 0,0-1 0,0 1 0,0-1 0,0 0 0,0 0 0,1 0 0,-1 1 0,0-1 0,0 0 0,0 0 0,1 0 0,-1-2 0,-28-41-1789,20 28 1234,-6-3 319,-1 1 1,-1 0 0,-30-24 0,30 28 911,1 0 0,1-1 0,0-1 0,-23-33 0,34 40-235,10 13-271,11 13-138,51 69-228,-50-63-1299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7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5763,'0'0'11669,"0"5"-13686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18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9877,'0'0'6322,"7"0"-5697,-3 0-1218,5 0-1888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4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2034 10149,'-11'-31'699,"1"0"1,2-1-1,1 0 0,2-1 1,-3-60-1,8 87-563,1-304 3196,3 250-3235,3 1 0,2-1 0,19-66-1,1 31 142,4 3 0,4 0 0,4 3 0,62-102 0,-76 150-217,2 1 0,2 1 0,2 2 0,1 1 0,66-54 0,-37 43-3,2 2-1,130-66 1,-155 92-62,1 2 1,1 1-1,0 3 0,1 1 1,67-9-1,-15 11 42,145 3-1,-178 10-37,0 2 0,119 27 0,118 50-51,-265-71 107,69 21-2,186 87 0,-226-87-67,-1 4-1,-2 2 0,104 87 1,296 312 56,-400-371-4,-3 3 0,-4 3 0,-2 1 0,-4 3 0,41 90 0,-58-98 21,25 81-1,-45-114-20,-1 0 0,-2 0 1,-2 1-1,2 53 0,-6-7 146,-4 0 1,-4 0 0,-3 0-1,-4-1 1,-3-1 0,-3-1-1,-4 0 1,-4-2 0,-63 127-1,41-114-65,-3-3-1,-4-2 0,-84 96 1,96-130-25,-2-3 1,-3-2 0,-1-2-1,-2-3 1,-113 67-1,88-67-27,-2-4 0,-1-4 0,-2-3-1,-1-3 1,-2-5 0,0-3 0,-1-4-1,0-4 1,-156 1 0,168-12 48,1-2 1,-93-17-1,153 17-79,-202-37 186,-302-96 0,478 121-210,1-2 0,1-1 0,1-2 0,0-1 0,-58-44 0,73 45 16,0-1 1,1 0-1,1-1 1,1-2-1,1 0 1,2 0 0,0-2-1,1 0 1,-12-29-1,1-10-301,3-1 0,3-1-1,3-1 1,3 0 0,-8-100-1,5-349-1407,17 467 1761,0 30-5,1-1 1,0 1 0,2 0-1,0 0 1,2 0 0,0 0-1,1 1 1,0-1 0,2 2-1,0-1 1,19-28 0,-16 30-910,2 0 1,0 0 0,25-23-1,-16 19-2969,-4 0-1725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29 5218,'0'0'2940,"-17"-4"-2667,-55-9-33,69 12-210,0 1 0,-1 0 0,1 0 0,-1 0 0,1 1 0,0-1 0,-1 1 0,1 0 0,0 0 0,0 0 0,0 0 0,0 1 1,0-1-1,0 1 0,0 0 0,0-1 0,0 1 0,-3 4 0,-1 1 245,1 0 1,-1 1-1,2 0 1,-8 12-1,8-11 18,-3 4 70,1 0 0,0 1 0,2-1-1,-1 1 1,2 1 0,0-1 0,0 1 0,2-1 0,-1 1 0,1 20 0,2-28-289,0 0 0,0 0-1,0 0 1,1 0 0,0 0 0,1 0-1,0 0 1,0-1 0,0 1 0,1 0-1,0-1 1,0 0 0,0 0 0,1 0 0,0 0-1,0 0 1,1-1 0,-1 0 0,1 0-1,1 0 1,-1 0 0,0-1 0,11 7-1,-6-6-38,1-1-1,-1 0 1,1 0-1,0-1 0,0 0 1,1-1-1,-1 0 1,0-1-1,1 0 0,-1-1 1,0 0-1,1-1 1,16-3-1,-22 3-62,-1 0 0,1-1 0,-1 0 0,1 0 0,-1 0 0,0 0 0,0-1 0,0 0 0,0 0 0,0 0 0,-1 0 0,0-1 0,1 0 0,-1 0 0,-1 0 0,1-1 0,-1 1 0,1-1 0,-1 0 0,0 0 0,-1 0 0,1 0 0,-1 0 0,0 0 0,-1-1 0,1 1 0,-1-1 0,1-7-1,0 1 61,-1 1 0,0-1 0,0 0 0,-1 1-1,-1-1 1,0 0 0,-1 1 0,0-1-1,0 1 1,-7-15 0,13 66-37,0-33 12,-1 0 1,1 0 0,1 0 0,-1 0-1,1-1 1,0 0 0,0 0 0,1 0-1,0-1 1,0 0 0,0 0 0,1 0-1,-1-1 1,1 0 0,0 0 0,1-1-1,-1 0 1,0 0 0,1-1 0,0 0-1,-1 0 1,1 0 0,0-1-1,0-1 1,16 0 0,-19 1-28,0-1 0,1 0-1,-1-1 1,0 1 0,0-1 0,1 0 0,-1-1-1,0 1 1,0-1 0,0 0 0,0 0-1,-1-1 1,1 1 0,0-1 0,-1 0 0,0 0-1,0-1 1,0 1 0,0-1 0,0 0 0,-1 0-1,1 0 1,-1-1 0,0 1 0,-1-1-1,1 1 1,-1-1 0,0 0 0,0 0 0,0 0-1,-1 0 1,0-1 0,0 1 0,0 0 0,-1 0-1,1-1 1,-1 1 0,-1-10 0,-1 8-30,1 1 1,-1 0 0,0-1 0,0 1 0,-1 0-1,0 0 1,0 0 0,0 1 0,-1-1 0,0 1-1,0-1 1,0 1 0,0 1 0,-1-1 0,0 1-1,0-1 1,0 1 0,-8-4 0,-7-4 1,1 1 0,-2 0 0,1 2 1,-24-8-1,21 10 133,0 1 0,-1 1 0,0 1 0,0 1 0,-1 1 0,-32 1 0,55 2-65,0-1 1,0 0 0,0 1-1,0-1 1,0 1 0,0 0 0,0-1-1,1 1 1,-1 0 0,0 0-1,1 0 1,-1 1 0,1-1-1,-1 0 1,1 0 0,-1 1-1,1-1 1,0 1 0,0 0-1,-1-1 1,1 1 0,1 0-1,-1-1 1,0 1 0,0 0-1,0 0 1,1 0 0,-1 0-1,1 0 1,0 0 0,0-1-1,-1 1 1,1 0 0,0 0-1,1 0 1,-1 0 0,0 0-1,1 0 1,-1 0 0,1 0-1,-1 0 1,1 0 0,0 0 0,0-1-1,-1 1 1,2 0 0,-1-1-1,0 1 1,0-1 0,0 1-1,2 1 1,5 2 11,-1-1 0,1 1-1,0-1 1,1-1 0,-1 1 0,1-1-1,-1-1 1,1 0 0,0 0 0,0-1 0,17 1-1,16-1 103,48-4-1,-83 2-127,83-14-593,-89 15 574,0 0 0,0 1 0,0-1 0,0 1 0,0-1 0,0 1 0,0-1 0,0 1 0,0 0 0,0-1 0,-1 1 1,1 0-1,0 0 0,-1 0 0,1 0 0,0 0 0,-1 0 0,1-1 0,-1 1 0,1 1 0,-1-1 0,1 0 0,-1 0 0,0 1 1,10 35 31,-8-26 13,6 24 185,-5-20-138,0 0 0,1 0 0,1 0 0,0 0 0,0 0 0,2-1 0,0 0 0,13 18 0,-20-32-81,0 0 1,1 0-1,-1 0 0,0 0 1,1 0-1,-1 0 0,0 0 1,1 0-1,-1 0 0,0 0 1,1 0-1,-1 0 1,0 0-1,1 0 0,-1-1 1,0 1-1,0 0 0,1 0 1,-1 0-1,0-1 0,1 1 1,-1 0-1,0 0 0,0-1 1,0 1-1,1 0 0,-1 0 1,0-1-1,0 1 1,0 0-1,0-1 0,0 1 1,1 0-1,-1-1 0,0 1 1,0 0-1,0-1 0,0 1 1,0-1-1,6-16-55,-5 15 33,77-204-2179,-68 194 2965,-4 22-423,-1 39 7,-3-32 122,0-4-359,1 1 0,0-1 0,1 0 0,1 0-1,0 0 1,7 12 0,-9-19-97,0 0-1,1 0 1,0-1-1,0 0 0,0 0 1,0 0-1,1 0 1,0 0-1,0-1 1,0 0-1,1 0 0,-1 0 1,1-1-1,8 4 1,-13-7-10,0 0 0,0 0 0,-1 0 0,1 0 0,0 0-1,-1 0 1,1 0 0,0 0 0,-1-1 0,1 1 0,-1 0 0,1 0 0,0-1 0,-1 1 0,1 0 0,-1-1 0,1 1 0,-1-1 0,1 1 0,-1 0 0,1-1 0,-1 1-1,1-1 1,-1 0 0,1 1 0,-1-1 0,0 1 0,0-1 0,1 0 0,-1 1 0,0-1 0,0 1 0,1-1 0,-1 0 0,0 1 0,0-1 0,0 0 0,0 0 0,5-37 330,-4 27-343,1-6-148,0 0 0,2 1 0,0-1 0,0 1 0,2-1 0,0 1 0,14-26 0,-4 19-4155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7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8 397 11989,'0'0'193,"3"14"708,-2-5-808,0 2 403,1-1 1,-1 1-1,2-1 0,0 0 1,0 0-1,1 0 0,0 0 0,0-1 1,1 1-1,11 15 0,-16-25-488,0 0 0,1 0 0,-1 1 0,0-1 0,0 0 0,0 0 0,0 0 1,0 0-1,0 0 0,0 0 0,1 0 0,-1 1 0,0-1 0,0 0 0,0 0 0,0 0 0,0 0 0,1 0 0,-1 0 0,0 0 0,0 0 0,0 0 0,0 0 0,1 0 0,-1 0 0,0 0 0,0 0 0,0 0 0,0 0 0,1 0 0,-1 0 1,0 0-1,0 0 0,0 0 0,0 0 0,1 0 0,-1 0 0,0 0 0,0-1 0,0 1 0,0 0 0,0 0 0,1 0 0,-1 0 0,0 0 0,0 0 0,0 0 0,0-1 0,0 1 0,0 0 0,0 0 0,4-15 110,-3-24-244,-1 33 116,-2-34-444,-7-41 0,-2-36-1172,10 94 1044,0 2 56,1 0 0,1 0-1,0 0 1,10-39 0,-10 55 605,0 1 0,0 0 0,1 0 0,0 0 0,-1 0 0,2 0 0,-1 0 0,0 1 0,1-1 0,-1 1 0,1-1 0,0 1 0,0 0 0,1 0 0,-1 0 0,1 1 0,-1-1 0,1 1 0,0 0 0,0 0 0,0 0 0,0 0 0,0 1 0,0 0 0,0 0 0,1 0 0,-1 0 0,0 0 0,9 1 0,-8 0 24,0-1 1,0 1 0,0 0-1,0 1 1,0-1 0,0 1-1,-1 0 1,1 0-1,0 1 1,0-1 0,-1 1-1,1 0 1,-1 0-1,1 1 1,-1-1 0,0 1-1,0 0 1,0 0 0,0 1-1,0-1 1,-1 1-1,0-1 1,0 1 0,0 0-1,0 0 1,0 1-1,-1-1 1,0 1 0,0-1-1,0 1 1,0 0-1,-1-1 1,0 1 0,0 0-1,0 0 1,0 7 0,-1-6-55,1 0 0,-1 0 0,0 0 1,0 0-1,-1 1 0,0-1 0,0 0 1,0 0-1,-1-1 0,0 1 0,0 0 1,0 0-1,-1-1 0,0 1 0,-5 6 1,2-5-44,1-1 1,-1-1 0,0 1-1,-1-1 1,0 0 0,1 0 0,-1-1-1,-1 0 1,1 0 0,-16 5-1,8-4-114,-1 0-1,0-1 0,-28 4 0,39-8-219,-1 1 1,0-1-1,1-1 0,-1 1 0,1-1 0,-10-2 0,13 3-12,1-1-1,-1 1 0,0-1 1,1 0-1,-1 0 0,0 0 1,1 0-1,-1 0 0,1 0 1,-1 0-1,1 0 0,0-1 1,-1 1-1,1 0 1,0-1-1,0 1 0,0-1 1,0 0-1,-1-2 0,-5-26-7716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8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0 177 9060,'0'0'4800,"17"7"-3269,17 5-1079,1-2 0,0-1 0,0-1 0,72 4 0,-87-11-496,-14 0 47,-1-1 0,0 0 1,1 0-1,-1 0 0,0 0 0,1-1 0,-1 0 1,7-3-1,-10 3-14,-1 0 0,1 0-1,-1 0 1,1 0 0,-1-1 0,0 1 0,0-1 0,0 1-1,0-1 1,0 1 0,0-1 0,0 0 0,0 1-1,-1-1 1,1 0 0,0 0 0,-1 1 0,0-1 0,1 0-1,-1 0 1,0 0 0,0 0 0,0 0 0,0 1 0,0-1-1,-1 0 1,1 0 0,-1-3 0,-1-1-8,0-1 0,-1 0 0,1 0 1,-1 1-1,-1-1 0,1 1 0,-1 0 0,0 0 0,0 0 1,-1 1-1,0 0 0,0-1 0,0 2 0,-7-6 0,-3-2 12,-1 0-1,0 1 1,0 1-1,-20-9 1,29 16 23,0-1 1,-1 1 0,1 0-1,-1 1 1,0 0 0,0 0-1,0 1 1,0 0-1,0 0 1,0 0 0,-1 1-1,-11 2 1,19-1-8,-1-1 0,1 1 0,0 0 0,-1 0 0,1 0 0,0 0 0,0 0 1,0 0-1,0 0 0,0 0 0,0 1 0,0-1 0,0 0 0,0 1 0,1-1 0,-1 0 0,0 1 0,1-1 0,-1 1 0,1-1 1,0 1-1,0-1 0,-1 1 0,1-1 0,0 3 0,0 0-61,0-1 0,0 1 1,0-1-1,0 1 0,1-1 0,-1 0 0,1 1 1,0-1-1,0 0 0,2 7 0,1-6-597,0 1 0,1-1-1,-1 0 1,1 0-1,0 0 1,0 0 0,0-1-1,0 0 1,0 0-1,1-1 1,10 5-1,32 6-8047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8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40 11733,'0'0'5944,"-10"-9"-5773,4 3-180,-20-18-103,14 24 43,8 20 16,6 5 65,0 0-1,2 0 0,1 0 0,15 44 0,-12-45-50,0 1-1,-3-1 1,0 2-1,3 46 1,-8-71 34,-1 0 0,1 0-1,0 0 1,-1-1 0,1 1 0,-1 0-1,1 0 1,-1 0 0,0-1 0,1 1 0,-1 0-1,0-1 1,1 1 0,-1-1 0,0 1-1,0-1 1,0 1 0,1-1 0,-1 1 0,0-1-1,0 0 1,0 1 0,0-1 0,0 0-1,0 0 1,0 0 0,0 0 0,0 0-1,1 0 1,-1 0 0,0 0 0,0 0 0,0 0-1,0 0 1,0-1 0,0 1 0,0 0-1,0-1 1,0 1 0,1-1 0,-1 1 0,0-1-1,0 1 1,1-1 0,-1 1 0,0-1-1,-1-1 1,1 0 10,0 0 0,0 0-1,0 0 1,0 0-1,0 0 1,0 0 0,0-1-1,0 1 1,1 0 0,-1 0-1,1-1 1,0 1 0,0 0-1,0-1 1,0 1 0,0 0-1,0-1 1,1 1-1,-1 0 1,1-1 0,0-1-1,1 0 7,0 0-1,1 0 1,-1 0-1,1 0 1,0 0-1,0 1 1,0-1-1,0 1 1,1 0-1,3-3 1,7-4 7,0 1 1,1 1-1,-1 0 0,31-10 1,-6 6-3,69-10 0,-71 16 575,-1-2 0,47-15 1,-82 22-529,1 1 0,-1 0 0,1-1 0,-1 1 1,0-1-1,1 1 0,-1-1 0,0 1 0,1-1 0,-1 0 1,0 0-1,0 0 0,0 0 0,0 0 0,0 0 0,0 0 1,0 0-1,0 0 0,0 0 0,0 0 0,0-1 0,-1 1 0,1 0 1,-1-1-1,1 1 0,-1-1 0,1 1 0,-1 0 0,0-1 1,1 1-1,-1-1 0,0 1 0,0-1 0,0 1 0,0-1 1,-1 1-1,1-1 0,-1-1 0,0 1-62,0 0 1,0 0-1,-1 1 0,1-1 1,-1 0-1,1 1 0,-1-1 0,0 1 1,1-1-1,-1 1 0,0 0 1,0 0-1,0-1 0,0 2 1,0-1-1,0 0 0,0 0 1,-1 1-1,1-1 0,0 1 0,0-1 1,0 1-1,-5 0 0,3 0-29,0-1 1,0 1-1,-1 1 0,1-1 0,0 0 0,0 1 0,0 0 0,0 0 0,0 0 0,0 1 0,-6 2 1,8-2 14,0 0 0,1 0 1,-1 0-1,1 0 1,-1 1-1,1-1 1,0 0-1,0 0 1,0 1-1,0-1 1,0 1-1,0-1 1,1 1-1,-1-1 1,1 1-1,0 0 1,0-1-1,0 1 1,0-1-1,0 4 1,1 1-17,0 0-1,0 0 1,1 0 0,0 0 0,0-1-1,1 1 1,-1 0 0,1-1 0,1 0 0,-1 1-1,1-1 1,0-1 0,1 1 0,-1-1 0,1 1-1,0-1 1,1-1 0,-1 1 0,1-1-1,0 0 1,0 0 0,0-1 0,0 1 0,10 2-1,-3 0-45,1 0-1,0-1 0,0-1 0,0 0 0,1-1 0,0-1 0,-1 0 0,1-1 1,0-1-1,0 0 0,16-2 0,-24 0-5,0 0 0,0 0-1,0 0 1,0-1 0,-1 0 0,1 0-1,-1-1 1,0 1 0,1-1 0,8-9 0,2-3-626,-1-1 0,15-19 0,-18 19 219,1 1-1,27-25 0,-35 37 618,0-1-1,0 1 0,0 1 0,0-1 0,1 1 0,-1 0 0,1 0 0,0 1 0,0 0 0,0 0 0,0 1 0,8-1 0,-13 1 5,1 1 0,0-1 0,0 1 0,0 0-1,-1 0 1,1 0 0,0 1 0,0-1 0,0 1-1,-1-1 1,1 1 0,0 0 0,-1 0 0,1 0-1,-1 1 1,1-1 0,-1 1 0,1-1 0,-1 1-1,4 3 1,-3-1-38,-1 0 1,0 1-1,0-1 0,0 0 0,-1 0 0,1 1 0,-1-1 0,0 1 1,0-1-1,-1 1 0,1 0 0,-1 5 0,1 0 4,-1 0 0,0 0 0,-1 0 0,0 0 0,0 0 0,-1-1-1,-4 15 1,4-21-230,1 1-1,-1-1 1,1 0-1,-1 1 0,0-1 1,-1 0-1,1 0 1,0-1-1,-1 1 1,1 0-1,-1-1 1,0 0-1,0 1 0,0-1 1,0 0-1,0-1 1,-1 1-1,1 0 1,0-1-1,-1 0 0,1 0 1,-1 0-1,-5 1 1,-25-1-3452,-5-1-2540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29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0 20954,'0'0'0,"-125"24"-609,74 8-47,-5 5-2641,-5-4-6100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0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0 327 9396,'0'0'2703,"25"16"-1321,85 50-310,-98-61-934,0 0 0,0-1 0,0 0 0,1-1 1,-1 0-1,1-1 0,0 0 0,-1-1 0,1-1 0,0 0 0,18-3 0,1 1-47,-26 3-54,-1-2 0,1 1 1,0-1-1,0 1 1,0-2-1,0 1 0,-1-1 1,1 1-1,-1-2 0,1 1 1,-1 0-1,0-1 0,0 0 1,0-1-1,0 1 0,0-1 1,-1 0-1,1 0 0,-1 0 1,0 0-1,-1-1 1,1 0-1,-1 0 0,0 0 1,0 0-1,0 0 0,-1-1 1,0 1-1,0-1 0,0 1 1,-1-1-1,0 0 0,1-11 1,-1 8-65,0 1 0,-1-1 0,0 0 0,-1 1 0,0-1 0,0 1 0,-1-1 1,0 1-1,-1 0 0,1 0 0,-2 0 0,1 0 0,-1 0 0,-5-7 0,0 3-97,0 2 0,0-1-1,-1 1 1,-1 0 0,1 1-1,-2 0 1,-21-13 0,17 12 33,0 0 0,0 0 1,-1 2-1,0 0 0,-1 1 0,0 1 1,0 0-1,0 1 0,-1 2 1,-24-3-1,47 7 59,1 0 1,-1 0-1,0 0 1,0 1-1,0 0 1,0-1-1,7 6 1,11 4 35,65 20 168,81 35 821,-152-59-878,0 2 0,-1 0 0,0 1 1,-1 0-1,0 1 0,-1 1 0,23 24 0,-33-33-118,1 2-1,-1-1 1,0 0-1,0 1 1,-1-1 0,1 1-1,-1 0 1,0 0-1,0 0 1,0 0-1,-1 0 1,0 0 0,1 6-1,-24-39 348,19 21-285,0 0-1,0 0 0,1-1 1,0 1-1,0-1 0,1 1 1,0-1-1,1 1 0,-1-1 0,2-11 1,-1 16-46,1-1-1,0 0 1,-1 1 0,1-1 0,1 1 0,-1-1 0,0 1 0,1-1-1,0 1 1,0 0 0,0 0 0,0 0 0,0 0 0,1 0-1,-1 0 1,1 1 0,-1-1 0,1 1 0,0 0 0,0 0-1,1 0 1,-1 0 0,4-1 0,6-2-742,0 1 0,0 0 0,1 1 1,19-2-1,13 3-5162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0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426 96 1985,'0'0'9255,"-17"-12"-7161,-55-36-1944,63 43-133,-1 0 1,0 0 0,0 1 0,0 0-1,0 1 1,-1 0 0,1 1 0,-1 0-1,0 1 1,0 0 0,1 0 0,-1 1-1,0 1 1,0 0 0,1 0 0,-1 1-1,0 0 1,1 1 0,0 0 0,-1 1-1,1 0 1,1 1 0,-1 0 0,1 0-1,0 1 1,0 0 0,0 1 0,-10 10-1,16-14-26,-1 2 0,1-1-1,0 0 1,0 0 0,1 1-1,-1 0 1,1 0-1,0-1 1,0 1 0,0 0-1,1 0 1,0 1-1,0-1 1,0 0 0,1 0-1,0 11 1,1-9 18,0 0 0,1 1-1,0-1 1,0 0 0,1 0 0,0-1 0,0 1 0,1-1 0,0 1-1,8 10 1,9 6 205,1-1 1,0 0-1,2-2 0,40 27 0,-53-39-70,34 24 90,-4-4 247,70 63-1,-109-90-476,-1 1-1,1-1 0,0 1 1,0-1-1,-1 1 1,0 0-1,1 0 0,-1 0 1,0 0-1,0 0 1,0 0-1,0 0 0,0 0 1,0 1-1,0-1 1,-1 0-1,1 0 0,-1 1 1,0 2-1,0-3 5,-1-1-1,1 0 1,-1 0-1,0 1 1,0-1-1,0 0 0,1 0 1,-1 0-1,0 0 1,0 0-1,-1 0 1,1 0-1,0 0 1,0 0-1,0 0 1,-1-1-1,1 1 0,0-1 1,-1 1-1,1-1 1,0 1-1,-3-1 1,-12 4 58,0-2 0,0 0 0,-1-1 1,-18-2-1,23 1-47,-9 0-3,0-1-1,0-1 1,-34-7 0,50 8-54,1 0 0,-1 0 0,1 0 0,0 0 0,-1-1 0,1 0 0,0 0 0,0 0 0,0 0 0,0-1 0,1 1 0,-1-1 0,1 0 0,-1 0 0,1-1 0,0 1 0,0-1 0,1 1 0,-1-1 0,1 0 0,-1 0 0,1 0 0,-2-8 0,3 10-143,1-1 0,0 1 0,-1-1 0,1 0-1,0 1 1,0-1 0,1 1 0,-1-1 0,1 0 0,0-2-1,16-27-3587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306 197 4306,'0'0'4002,"1"-17"-3082,3-55-560,-4 69-336,0-1 0,-1 1 0,1 0 0,-1 0 0,0-1 0,0 1 0,0 0 0,-1 0 0,1 0 0,-1 0 1,1 0-1,-1 0 0,0 1 0,0-1 0,0 0 0,-1 1 0,1 0 0,0-1 0,-1 1 0,0 0 0,1 0 0,-1 1 0,-5-3 0,0 0 33,0 1 0,0 0 0,0 0 0,0 1 0,-1 0 1,-13-1-1,11 1-49,-1 1-1,1 1 1,-1 0 0,0 1-1,1 0 1,-1 1 0,1 0-1,-22 7 1,29-7 0,-1 0 0,1 0 0,0 1 0,0-1 0,0 1 0,1 0-1,-1 0 1,1 1 0,-1-1 0,1 1 0,0-1 0,0 1 0,1 0 0,-1 0 0,1 0 0,0 1-1,0-1 1,0 1 0,1-1 0,-1 1 0,1-1 0,0 1 0,0 0 0,0 7 0,1-7 15,-1 0 1,1 0 0,0-1-1,0 1 1,0 0 0,0 0-1,1 0 1,0 0 0,0-1-1,0 1 1,1 0 0,0-1-1,0 1 1,0-1 0,0 1-1,1-1 1,-1 0 0,1 0-1,0 0 1,0-1 0,1 1-1,-1-1 1,1 1 0,0-1-1,-1 0 1,2 0 0,-1-1-1,0 1 1,0-1 0,8 2-1,4 3-10,1-1-1,0-1 1,0 0-1,1-2 1,0 0 0,-1 0-1,1-2 1,0 0-1,35-4 1,-47 2-58,-1 0 0,1 0 0,0 0 0,0-1 0,0 0 0,-1 0 0,1 0 0,-1-1 0,1 0 0,-1 0 0,0 0 0,0-1 0,-1 1 0,1-1 0,-1-1 0,1 1 0,-1 0 0,-1-1 0,1 0 0,-1 0 0,1 0 0,-2 0 0,5-9 0,-4 6-265,0 0 0,0-1-1,0 1 1,-1-1-1,-1 1 1,0-1 0,0 0-1,0 0 1,-1 1 0,0-1-1,-1 0 1,0 0-1,0 1 1,-1-1 0,-5-15-1,5 20 313,0-1 0,0 1-1,-1 0 1,1 0-1,-1 0 1,0 0 0,-4-3-1,6 5 190,0 1 0,0 0 1,0 0-1,0 0 0,-1 1 0,1-1 0,0 0 0,-1 0 0,1 1 0,-1-1 0,1 0 1,-1 1-1,1 0 0,-1-1 0,-2 1 0,4 19 329,-1 1-91,2 0-1,0 0 0,1 1 1,2-1-1,9 34 1,-12-50-401,1 1 0,0 0-1,0 0 1,0-1 0,1 1 0,-1-1 0,1 0 0,0 0 0,1 0 0,-1 0 0,1 0 0,-1-1 0,1 1 0,0-1 0,0 0-1,1-1 1,-1 1 0,1-1 0,-1 1 0,1-1 0,0-1 0,0 1 0,-1-1 0,1 1 0,1-1 0,-1-1 0,0 1 0,8-1-1,-10 0-232,0 0-1,-1 0 1,1-1-1,0 1 1,0-1-1,0 1 1,-1-1-1,1 0 0,0 0 1,-1 0-1,1-1 1,-1 1-1,1-1 1,-1 1-1,0-1 1,1 0-1,-1 0 0,0 0 1,0 0-1,2-2 1,21-32-7151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0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83 11701,'0'0'246,"-20"-12"546,-64-37 457,78 46-1098,0-1 1,-1 2-1,1-1 1,-1 1-1,1 0 0,-1 0 1,0 1-1,0 0 1,0 0-1,0 1 1,0-1-1,-13 3 0,1-1 114,16-1-230,0 0 1,0 1-1,-1 0 1,1-1-1,0 1 0,0 0 1,0 0-1,0 1 1,1-1-1,-1 1 1,0-1-1,1 1 1,-1 0-1,1 0 1,-1 0-1,1 0 0,0 0 1,0 1-1,0-1 1,0 1-1,0 0 1,0-1-1,1 1 1,-1 0-1,1 0 0,0 0 1,0 0-1,0 0 1,0 4-1,-1-2 7,1 0-1,1 1 0,-1-1 1,1 1-1,0-1 1,0 1-1,0-1 1,1 0-1,0 1 0,0-1 1,0 0-1,1 1 1,0-1-1,0 0 0,0 0 1,0 0-1,4 4 1,2-1 3,-1 0 1,2 0 0,-1-1 0,1-1-1,0 1 1,0-1 0,1-1 0,0 0 0,0 0-1,0-1 1,0 0 0,1-1 0,-1 0-1,1 0 1,0-1 0,0-1 0,0 0 0,14-1-1,-24 0-14,1 0-1,-1 0 0,0-1 1,1 1-1,-1-1 1,0 1-1,0-1 0,1 0 1,-1 1-1,0-1 0,0 0 1,0 0-1,0 0 1,0 0-1,0 0 0,0 0 1,0 0-1,0 0 1,0 0-1,-1 0 0,1-1 1,0 1-1,-1 0 0,1 0 1,-1-1-1,1 1 1,-1 0-1,0-1 0,1 1 1,-1-1-1,0-2 0,2-52 443,-3 43-362,-8-132-1189,18 160-10270,-7-14 10429,13 20-6191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1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9716,'95'95'2852,"-76"-76"-1358,-13-44 5619,16-15-7128,-17 30 606,-1 4-685,0 0 0,0 0-1,0 0 1,1 1 0,0 0-1,0 0 1,0 0 0,0 1 0,1-1-1,0 1 1,0 0 0,0 1-1,0 0 1,1 0 0,-1 0-1,1 1 1,0 0 0,-1 0-1,14-2 1,-16 5 139,-1 0-1,1 0 1,0 0-1,-1 0 0,1 1 1,-1-1-1,0 1 1,1 0-1,3 3 1,26 11 86,9-13-63,-40-3-247,-1 0 0,1 0 0,-1-1 0,1 1 0,-1-1 0,1 1 1,-1-1-1,1 1 0,-1-1 0,0 0 0,1 0 0,-1 0 0,0 0 0,0 0 1,0 0-1,1 0 0,-1 0 0,0 0 0,-1-1 0,1 1 0,0 0 0,0-1 0,0 1 1,0-2-1,5-16-5181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1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0 313 6019,'0'0'6051,"28"98"-6035,-17-75-32,1-8-481,-3-10-5954</inkml:trace>
  <inkml:trace contextRef="#ctx0" brushRef="#br0" timeOffset="1">60 43 11221,'0'0'8436,"20"-42"-15527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1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1 235 13414,'0'0'2940,"23"11"-904,12 5-1542,1-1 1,0-2-1,2-1 1,-1-2-1,51 7 0,-71-16-406,-5 1-39,0-2 0,-1 1 0,1-2 0,22-2 1,-31 2-55,0 0 1,0 0-1,0 0 1,0 0-1,0-1 1,0 1-1,0-1 1,0 0-1,0 0 1,0 0-1,-1 0 1,1 0-1,-1 0 1,0-1 0,0 0-1,0 1 1,0-1-1,0 0 1,0 0-1,-1 0 1,2-4-1,2-7-102,-1 0 0,0 0 0,-1-1-1,0 1 1,-1-1 0,-1 0 0,-1-19-1,0 25 58,0-1 0,-1 1-1,-1-1 1,1 1-1,-1 0 1,-1 0 0,0 0-1,0 0 1,-1 0 0,0 0-1,0 1 1,-7-9 0,10 15 63,0 1 0,0 0 0,1 0 0,-1-1 0,-1 1 1,1 0-1,0 0 0,0 0 0,0 0 0,0 0 0,-1 0 1,1 1-1,0-1 0,-1 0 0,1 1 0,-1-1 1,1 1-1,-1-1 0,1 1 0,-1 0 0,1 0 0,-1-1 1,1 1-1,-1 0 0,0 0 0,1 1 0,-1-1 1,1 0-1,-1 0 0,1 1 0,-1-1 0,1 1 0,-1-1 1,1 1-1,0 0 0,-1 0 0,1-1 0,0 1 1,0 0-1,-1 0 0,1 0 0,0 0 0,0 1 0,0-1 1,0 0-1,0 0 0,0 1 0,-1 1 0,-5 9 8,0-1 0,0 1 0,1 0-1,-5 16 1,11-27-18,-12 34 202,2 0-1,1 1 1,1 1 0,3 0 0,1-1-1,1 2 1,4 46 0,-1-77-192,0 0 0,1 0-1,0 0 1,1 0 0,-1 0 0,1 0 0,1 0-1,-1-1 1,1 1 0,1-1 0,5 10-1,-6-13-286,-1 1-1,1-1 0,1 0 0,-1 1 0,0-1 0,1-1 0,0 1 1,-1-1-1,1 1 0,0-1 0,0 0 0,1 0 0,-1-1 0,0 1 0,0-1 1,1 0-1,-1 0 0,10 0 0,14 0-5280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2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1 241 15511,'0'0'1017,"4"4"-369,2 3-700,-1-1 0,2 0 0,-1-1 0,1 1 1,0-2-1,0 1 0,0 0 0,1-1 0,-1-1 0,1 1 1,0-1-1,0-1 0,0 1 0,1-1 0,-1-1 0,1 0 0,-1 0 1,0 0-1,1-1 0,0 0 0,-1-1 0,16-3 0,-20 3-15,-1 0-1,1-1 1,-1 1-1,0-1 1,0 0-1,0 0 1,0 0 0,0 0-1,0-1 1,0 1-1,-1-1 1,1 0-1,-1 1 1,0-1-1,0 0 1,0 0-1,0-1 1,2-4-1,-1 0 336,-1 1 0,1-1 0,-1 0 0,-1 0 0,0 0 0,0 0 0,0-12 1654,1 21-1876,0 1-1,0-1 1,-1 0-1,1 1 1,0-1-1,0 1 1,-1-1-1,1 1 1,-1 0 0,0 0-1,2 3 1,3 3-30,2 1-71,0-1 0,0 1 0,1-1 0,0-1 0,1 0 0,-1 0 0,1-1 0,1 0 0,-1-1 0,1 0 0,0 0 0,0-1 0,0-1-1,1 0 1,-1 0 0,1-2 0,0 1 0,20-1 0,-28-1 71,1-1 0,0 0 0,-1 0 0,1-1 0,-1 1 0,0-1 0,0 0 0,1 0 0,-1 0 0,0-1 0,-1 1 0,1-1 0,0 0 0,-1 0 0,0-1 0,1 1 0,-1-1 0,-1 1 0,1-1 0,0 0 0,-1 0 0,0 0 0,0 0 0,0-1 0,2-7 0,1-4 47,0 0 0,-1 0 1,-1 0-1,-1-1 0,1-32 0,-3 23 581,-2 41-124,1 41-662,1-46 137,0 0 0,1 0 0,0 0 0,1-1 0,0 1 0,0 0-1,1-1 1,1 1 0,7 15 0,-8-21 10,-1 0 0,1 1 0,0-1 0,1-1 0,-1 1-1,1 0 1,-1-1 0,1 0 0,0 0 0,0 0 0,1 0 0,-1-1-1,0 1 1,1-1 0,0 0 0,-1-1 0,1 1 0,0-1 0,0 0-1,0 0 1,8 0 0,-8 0 1,0-1 1,0 0-1,0 0 0,0-1 1,0 0-1,0 0 0,0 0 1,0 0-1,0-1 0,0 1 1,0-1-1,-1-1 0,1 1 0,-1-1 1,0 1-1,7-6 0,-3-1-29,0 0 0,0 0-1,-1 0 1,0-1 0,0 0-1,5-12 1,11-23-388,-13 24 222,1 2 0,1-1 0,18-23 0,-25 37 183,1 0 0,-1 1 0,1-1-1,0 1 1,1 1 0,-1-1 0,1 1-1,0 0 1,0 1 0,0-1 0,1 2 0,-1-1-1,12-2 1,-9 3 170,0 0 1,0 1-1,0 0 0,0 1 1,0 0-1,0 0 0,0 1 0,0 0 1,0 1-1,-1 0 0,1 1 1,0 0-1,-1 0 0,13 8 0,-16-8-90,-1 0-1,1 1 1,-1 0-1,0 0 0,-1 1 1,1-1-1,-1 1 1,1 0-1,-2 0 0,1 0 1,0 1-1,-1 0 1,0-1-1,-1 1 0,1 0 1,-1 0-1,0 1 1,0-1-1,-1 0 0,0 1 1,0-1-1,-1 0 1,1 10-1,-1-14-63,0 1 0,0 0-1,0 0 1,-1 0 0,1 0-1,-1 0 1,1 0 0,-1-1-1,0 1 1,0 0 0,0-1-1,-1 1 1,1 0 0,-1-1 0,1 0-1,-1 1 1,0-1 0,0 0-1,0 0 1,0 0 0,-3 3-1,-3-1-147,0 0-1,0 0 0,0-1 1,-1 0-1,-16 4 0,9-3-1089,-1-1-1,1-1 0,-29 1 1,-11-3-5047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3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10597,'0'0'6539,"19"1"-3959,165 6-517,-62 2-6944,-108-8-911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4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6819,'0'0'13030,"134"40"-12646,-91-37-384,6 2-592,-1-5-1329,-1 0-3425,-8 0-6068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4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1 460 10069,'21'0'6042,"-21"0"-6035,39-1 625,0-1-1,72-14 0,-96 12-595,0 0-1,0-1 1,0-1-1,-1 0 1,16-9-1,-24 11-50,1 0-1,-1-1 1,0 1 0,0-2-1,-1 1 1,1 0-1,-1-1 1,0 0 0,-1 0-1,1-1 1,5-11-1,-4 2-50,0-1-1,-2 0 0,0 0 0,-1 0 1,0-1-1,-2 1 0,0 0 1,-1-1-1,0 1 0,-2-1 1,0 1-1,-9-32 0,11 47 69,-2-4 2,1 1 1,-1 0-1,0-1 0,0 1 0,0 0 0,-1 0 0,0 1 0,0-1 1,0 0-1,0 1 0,-1 0 0,-4-4 0,7 8 2,0 0-1,0 0 1,0 0 0,0 0-1,0 1 1,1-1-1,-1 0 1,0 1 0,0-1-1,0 1 1,1-1-1,-1 1 1,0-1 0,0 1-1,1-1 1,-1 1-1,0 0 1,1 0-1,-1-1 1,1 1 0,-1 0-1,1 0 1,-1-1-1,1 1 1,0 0 0,-1 0-1,1 0 1,-1 1-1,-12 32 71,12-31-58,-20 65 837,3 0 0,3 1 0,-7 73 0,5 215 2192,18-325-2894,0 1-1,9 39 0,-7-56-636,0-1 0,1 0 0,1 0 0,1-1 0,0 1-1,14 23 1,-16-34-2059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5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1 271 18793,'0'0'3956,"22"-1"-3204,40-2-721,161-8-2544,-79-2-9475,-143 13 11778,21-3-610,19 6 14954,-24 3-15588,-6-3 1782,0 0-1,0-1 1,1-1-1,-1 1 1,1-2-1,13 0 1,-11 0-158,-12-1-168,-1 1-1,1 0 1,0-1-1,-1 1 1,1 0-1,-1-1 1,1 0 0,-1 1-1,1-1 1,-1 0-1,1 0 1,-1 0-1,0 0 1,1 0 0,-1 0-1,0 0 1,0 0-1,0-1 1,0 1 0,0 0-1,0-1 1,0 1-1,0-1 1,-1 1-1,1-1 1,-1 1 0,1-1-1,-1 1 1,1-1-1,-1 0 1,0 1 0,0-1-1,0 0 1,0 1-1,0-1 1,0 0-1,0 1 1,0-1 0,-2-3-1,2 0-69,-1-1 0,0 0-1,0 0 1,-1 0 0,0 1-1,0-1 1,0 1 0,0-1-1,-1 1 1,-4-6 0,-7-3-94,-1 0 1,0 1 0,-1 1-1,0 1 1,-1 0 0,0 1-1,-1 0 1,0 2 0,0 0-1,-1 1 1,0 1 0,0 1-1,0 1 1,-36-4 0,55 8 165,-1 0 0,1 0 0,0 0 1,-1 1-1,1-1 0,0 0 0,-1 0 0,1 0 0,0 1 1,0-1-1,-1 0 0,1 0 0,0 1 0,0-1 1,-1 0-1,1 0 0,0 1 0,0-1 0,0 0 0,0 1 1,-1-1-1,1 0 0,0 1 0,0-1 0,0 0 1,0 1-1,0-1 0,0 0 0,0 1 0,0-1 0,0 0 1,0 1-1,0-1 0,0 1 0,0-1 0,0 0 1,0 1-1,0-1 0,1 0 0,-1 1 0,0-1 0,0 0 1,0 0-1,1 1 0,-1-1 0,8 16-4,-2-9 19,1-1-1,1 1 1,-1-1 0,1-1-1,0 1 1,1-1 0,-1-1 0,13 6-1,79 25-65,-88-32 1,44 11-647,-40-12 405,0 2 0,0 0 1,15 7-1,-33-62 1750,1 48-1393,1 0 0,-1 0 0,1-1 0,0 1 0,0 0 0,0 0 0,1-1 0,-1 1 0,1 0 0,0 0-1,0 0 1,0 0 0,0 0 0,0 0 0,1 0 0,-1 0 0,1 0 0,0 1 0,0-1 0,0 1 0,0-1 0,0 1 0,1 0 0,-1 0 0,1 0 0,-1 0 0,1 0 0,0 0-1,-1 1 1,1-1 0,0 1 0,0 0 0,0 0 0,1 0 0,-1 0 0,0 1 0,6-1 0,12-3-391,1 0 1,-1 2-1,26 1 1,-9 3-2930,-4 3-3604,-10 3-3510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5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1 264 11749,'0'0'4877,"7"-21"-2908,-2-37-1768,-5 45-186,1 0 0,0-1 1,5-17-1,-6 31 10,0-1 0,0 1 0,0 0 0,0-1 0,0 1 0,0 0 0,0-1 0,0 1 0,1-1 0,-1 1 0,0 0 0,0-1 0,0 1 0,0 0 0,1-1 0,-1 1 0,0 0 0,1 0 0,-1-1 1,0 1-1,0 0 0,1 0 0,-1-1 0,0 1 0,1 0 0,-1 0 0,0 0 0,1-1 0,-1 1 0,1 0 0,-1 0 0,0 0 0,1 0 0,-1 0 0,1 0 0,-1 0 0,0 0 0,1 0 0,-1 0 0,1 0 0,-1 0 0,0 0 1,1 0-1,-1 1 0,0-1 0,1 0 0,-1 0 0,0 0 0,1 0 0,-1 1 0,0-1 0,1 0 0,-1 0 0,0 1 0,1-1 0,-1 0 0,0 1 0,0-1 0,1 0 0,-1 1 0,20 26-350,-15-20 409,4 4-92,0 0 1,1 0-1,0-1 0,1-1 1,0 0-1,1 0 1,16 9-1,-20-14-40,0 0-1,0 0 0,0-1 1,0 0-1,1-1 0,0 0 1,-1 0-1,1-1 0,0 0 1,0-1-1,0 1 0,-1-2 1,11-1-1,-16 2 41,0-1 1,-1 0-1,1 0 1,0 0-1,-1-1 1,0 1-1,1-1 1,-1 1-1,0-1 1,1 0-1,-1 0 0,0 0 1,0 0-1,-1 0 1,1 0-1,0 0 1,-1-1-1,1 1 1,-1-1-1,0 1 1,0-1-1,0 1 1,0-1-1,0 0 1,0 0-1,-1 1 0,1-5 1,1-11-18,0 1-1,-1-1 1,-2-22-1,1 20 40,-1-4 437,-1 27 843,2 2-1226,0 0-1,1-1 1,-1 1 0,1-1-1,0 1 1,0-1 0,2 6-1,2 0-66,1 0 0,0 0-1,0-1 1,1 0 0,1 0-1,-1 0 1,1-1-1,1-1 1,-1 1 0,1-1-1,1-1 1,-1 0 0,1 0-1,0 0 1,0-2-1,12 5 1,-8-4-9,0 0 0,0-1 0,1-1 0,-1 0 0,1-1 0,0-1 0,0 0 0,0-1 0,-1 0 0,1-2 0,28-5 0,-36 5-57,0-1 0,0 0 0,0 0 0,-1 0 0,1-1 0,-1 0 0,0 0 1,0-1-1,0 0 0,-1 0 0,0 0 0,0-1 0,0 0 0,0 0 0,-1 0 0,0 0 0,-1-1 0,1 1 0,-1-1 0,0 0 0,-1 0 0,0 0 0,0 0 0,0-1 0,-1 1 0,0-1 1,-1 1-1,1 0 0,-1-1 0,-1 1 0,-1-13 0,0 17 79,1 0 1,0 0 0,-1 0-1,1 0 1,-1 0 0,0 0-1,0 0 1,0 1 0,0-1-1,-1 1 1,1-1 0,0 1-1,-1 0 1,0 0 0,0 0-1,1 1 1,-1-1-1,0 1 1,-1-1 0,1 1-1,0 0 1,0 0 0,0 0-1,-1 1 1,-3-1 0,2 0 70,0 0 0,0 0 0,0 1-1,-1 0 1,1 0 0,0 0 0,0 1 0,0 0 0,0 0 0,0 0 0,0 0 0,0 1 0,1 0 0,-1 0 0,0 0 0,-5 4 0,5-2 6,1 0 1,0 1-1,0-1 1,0 1-1,1 0 0,-1-1 1,1 2-1,0-1 1,1 0-1,-1 1 1,1-1-1,0 1 1,0 0-1,1-1 1,0 1-1,0 0 1,0 0-1,1 0 1,0 0-1,0 0 1,0 0-1,1 0 0,0 0 1,0 0-1,0-1 1,1 1-1,0 0 1,0-1-1,0 1 1,1-1-1,0 0 1,0 1-1,0-1 1,8 8-1,2-2-82,0 0 0,1-1 0,0 0 1,1-2-1,0 1 0,22 7 0,1-1-1664,61 13-1,-42-15-3565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11445,'0'0'352,"0"19"-130,-1 2-192,0 16 434,2 0 0,6 49 0,-6-82-535,3 19 228,-2-18-398,-1-14-685,2-66-575,-1 45 1028,-1 0-1,-1 1 1,-2-1-1,-10-57 1,13 135 4448,-2-40-3930,1-1 0,-1 0 1,1 1-1,1-1 1,-1 0-1,1 1 0,1-1 1,-1 0-1,1 0 1,4 10-1,-2-10-23,0 0-1,1-1 1,0 1 0,0-1 0,1 0 0,-1 0-1,1-1 1,1 1 0,12 7 0,-16-10-16,1-1-1,1 0 1,-1 0 0,0 0 0,0 0-1,1-1 1,-1 0 0,1 1 0,-1-2 0,1 1-1,-1 0 1,1-1 0,0 0 0,-1 0-1,1-1 1,0 1 0,-1-1 0,1 0 0,5-2-1,-7 2-9,-1-1-1,1 0 0,-1 0 0,0 0 0,0 0 0,1 0 0,-1 0 0,-1-1 0,1 1 0,0-1 0,0 1 1,-1-1-1,0 0 0,1 1 0,-1-1 0,0 0 0,0 0 0,-1 0 0,1 0 0,0-6 0,3-67-255,-4 67 263,2 7 1116,1 11-813,0-1-343,-1 0-1,2-1 1,-1 1 0,1-1-1,5 8 1,-1-5 36,1-2-1,-1 1 1,1-1 0,1 0 0,12 7-1,-18-12-11,-1-1-1,1 1 0,0-1 0,0-1 0,0 1 1,0 0-1,0-1 0,0 0 0,0 0 0,0 0 1,1 0-1,-1-1 0,0 0 0,1 0 1,-1 0-1,0 0 0,1-1 0,6-1 0,-9 1 14,1-1-1,0 0 0,-1 0 0,1 0 1,-1 0-1,1-1 0,-1 1 1,0 0-1,0-1 0,0 0 0,0 1 1,1-5-1,20-40-65,-20 39 32,2-3 102,0 2 24,-1-1 1,0 1-1,-1 0 0,0-1 0,-1 0 0,1 0 1,0-12 594,-3 43-589,1-16-117,-1 0-1,1 0 1,0 0 0,1 0-1,-1 0 1,1 0-1,0-1 1,0 1 0,0 0-1,1-1 1,0 0-1,-1 0 1,2 1-1,-1-2 1,0 1 0,1 0-1,0-1 1,0 1-1,0-1 1,0 0 0,0-1-1,6 4 1,-5-4-425,0 0-1,0 0 1,0-1 0,1 0 0,-1 0-1,0 0 1,1 0 0,5-1 0,12 0-4065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6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10533,'0'0'4943,"0"5"-4606,-1 13-331,-1 0 1,-1 1 0,-10 32-1,7-31 221,1 0 0,1 1 0,-2 28-1,5-42-125,1 0-1,0-1 1,0 1-1,1 0 1,0 0-1,0 0 1,1-1-1,2 8 1,-2-10-31,1 0-1,-1-1 1,1 1 0,-1-1 0,1 1 0,0-1 0,0 0 0,0 0 0,1 0 0,-1-1 0,1 1 0,0-1 0,7 4 0,9 3 65,1-1 1,0-1-1,1 0 1,-1-2-1,1 0 1,0-2-1,28 2 1,160-5 117,-188-1-190,-6 1-49,1-1-1,0-1 1,-1-1-1,1 0 0,18-7 1,-32 9 7,1 0 0,0-1 0,-1 1 1,1-1-1,-1 0 0,1 0 0,-1 0 1,0 0-1,0-1 0,0 1 0,0-1 1,-1 0-1,1 0 0,0 0 0,-1 0 1,0 0-1,0 0 0,0-1 0,0 1 1,-1-1-1,1 0 0,-1 1 0,0-1 0,0 0 1,0 0-1,-1 0 0,1-7 0,-1 8-26,1 0 0,-1 0 0,0 0 0,0 0 0,0 0 0,-1 0 0,1 0 0,-1 0 0,0 0 0,0 0 0,0 0 0,0 0 0,0 0 0,0 0-1,-1 1 1,0-1 0,1 1 0,-1-1 0,0 1 0,0 0 0,0-1 0,-1 1 0,1 0 0,0 0 0,-1 1 0,1-1 0,-1 0 0,0 1 0,1-1-1,-1 1 1,0 0 0,0 0 0,0 0 0,0 1 0,0-1 0,0 1 0,0-1 0,0 1 0,-5 0 0,4 0 6,0 0 0,0-1 0,0 1-1,0 1 1,-1-1 0,1 1 0,0-1 0,0 1 0,0 0 0,0 1 0,0-1 0,0 1 0,1-1 0,-5 4 0,6-3 1,-1 0 1,1 1 0,0-1-1,0 1 1,0-1 0,0 1-1,0 0 1,1 0-1,0 0 1,-1 0 0,1 0-1,0 0 1,0 1 0,0-1-1,1 0 1,-1 0-1,1 1 1,0 3 0,-1-2 15,1 0 1,0 0-1,0 1 1,1-1-1,0 0 1,-1 0-1,2 0 0,-1 0 1,0 0-1,1 0 1,0 0-1,1 0 1,-1-1-1,1 1 1,5 7-1,-3-6 29,1 0 1,0-1-1,0 0 0,0 0 0,1 0 0,-1-1 1,1 1-1,0-2 0,12 5 0,4 0-335,0-1 0,1-1 0,0-1 0,0-2 0,47 2 0,-11-7-4338,-9-14-3647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6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0 4834,'0'0'9220,"-125"5"-9027,82 11-193,15 2-177,17 2-831,11-3-2434,4-2-3569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7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0 11557,'0'0'1614,"3"17"-1261,8 34 507,1 0 0,3 0 1,2-2-1,2 0 0,29 53 1,-48-102-848,1 1 0,-1-1 1,0 1-1,1-1 0,-1 1 0,1-1 0,-1 1 1,0-1-1,1 1 0,-1 0 0,0-1 0,1 1 1,-1-1-1,0 1 0,0 0 0,0-1 1,0 1-1,0-1 0,0 1 0,0 0 0,0-1 1,0 1-1,0 0 0,0-1 0,0 1 1,0 0-1,0-1 0,0 1 0,-1 0 0,-18-5 47,-40-30-519,47 26 259,-11-6 73,-66-35-312,81 46 409,-1-1 0,0 1 0,0 0 0,0 1 0,-1 0 1,1 1-1,0 0 0,-16 0 0,24 2 24,-1-1 0,0 1 0,1 0 0,0 0 0,-1 0 0,1 0 0,0 0 0,-1 0 0,1 0 0,0 0-1,0 1 1,0-1 0,0 0 0,0 1 0,0-1 0,0 1 0,1-1 0,-1 1 0,0-1 0,1 1 0,-1 0 0,1-1 0,0 1 0,-1 0 0,1-1 0,0 1 0,0 0 0,0-1 0,0 1-1,1 0 1,-1 2 0,0 2 60,1 1 0,-1 0 0,1 0 0,0-1 0,1 1 0,-1-1 0,4 9 0,0-8 6,0 0 1,0 0-1,1-1 1,-1 0 0,1 0-1,1-1 1,-1 1 0,1-1-1,0-1 1,0 1 0,0-1-1,1 0 1,-1-1 0,1 0-1,10 3 1,6 1 83,1-1 0,-1-1 1,49 3-1,-56-7-38,9 1 6,1-1 0,35-4-1,-56 2-90,0 1-1,0-1 0,-1-1 1,1 1-1,0-1 0,0 0 1,-1 0-1,1 0 0,-1-1 1,0 0-1,0 0 0,0 0 1,0-1-1,-1 0 0,1 0 1,5-6-1,-7 6-5,-1 0 0,0 0 0,-1 0 0,1-1 0,-1 1 0,1 0 1,-1-1-1,0 1 0,-1-1 0,1 1 0,-1-1 0,0 1 0,0-1 0,-1-6 0,1 8-7,-1 0 0,1 0 0,-1 0 0,0 0 0,1 0 0,-1 0 0,0 0 0,-1 0 0,1 0 0,-1 1 1,1-1-1,-1 0 0,0 1 0,0-1 0,0 1 0,0 0 0,0 0 0,0 0 0,-1 0 0,-4-3 0,6 6-24,0 1 0,0-1 1,1 1-1,-1-1 1,1 1-1,-1 0 0,1 0 1,0-1-1,0 1 0,0 0 1,0-1-1,0 1 0,0 0 1,0 2-1,0-3 3,1 5 0,0 0 1,0 0 0,1 0 0,-1-1 0,1 1-1,0-1 1,1 1 0,0-1 0,-1 0 0,2 0 0,-1 0-1,0 0 1,1-1 0,0 1 0,0-1 0,0 0-1,1 0 1,0-1 0,-1 1 0,1-1 0,0 0-1,10 4 1,-1 0 35,-1-1 0,1 0 0,0-1 0,1-1-1,-1 0 1,1-1 0,-1-1 0,17 1 0,-22-3-14,-3 1 24,-1-1-1,1 0 1,0 0-1,0 0 1,0-1 0,0 0-1,11-3 1,-15 2-23,0 1 0,0 0-1,0-1 1,-1 1 0,1-1 0,0 0 0,-1 1 0,1-1 0,-1 0 0,0 0-1,1 0 1,-1 0 0,0 0 0,0 0 0,0 0 0,-1-1 0,1 1 0,0 0-1,-1 0 1,0-1 0,1 1 0,-1 0 0,0-5 0,0-2-10,2-2 27,-1 1 1,0 0-1,-1-1 1,0 1 0,-1-1-1,0 1 1,-1 0-1,-3-15 1,4 29 6,1 0 0,0 0 0,0 0 0,0 0 0,0 0 1,1 0-1,0 0 0,1 6 0,2-4-16,0 0-1,1 0 1,-1-1 0,1 0 0,0 0-1,0 0 1,1 0 0,-1-1 0,1 0 0,0 0-1,0 0 1,1-1 0,-1 0 0,1 0 0,-1-1-1,1 1 1,0-2 0,0 1 0,0-1-1,0 0 1,0 0 0,0-1 0,0 0 0,15-1-1,-17 0-151,1 1 0,-1-1 0,1 1 0,-1-2-1,1 1 1,-1-1 0,1 1 0,-1-1 0,0-1-1,0 1 1,0-1 0,0 0 0,0 0 0,-1 0-1,0-1 1,1 1 0,-1-1 0,0 0 0,-1-1-1,1 1 1,-1-1 0,0 1 0,0-1 0,0 0-1,-1 0 1,1 0 0,-1 0 0,-1-1 0,1 1-1,-1-1 1,2-9 0,-2 2-506,0 6 631,0 0 0,-1 0-1,0 0 1,0 0 0,0-1 0,-1 1-1,0 0 1,-3-11 1206,4 31 497,-1-1-1485,2 1 1,-1 0-1,2-1 0,0 1 1,0-1-1,7 22 0,-6-28-230,1 1 0,-1 0 0,1-1 0,0 0 0,1 0 0,0 0 0,0-1 0,0 1 0,0-1 0,1 0 0,0-1 0,0 1 0,8 4 0,-8-5-648,1-1 0,1 1-1,-1-1 1,0-1-1,1 1 1,0-1 0,-1 0-1,13 0 1,13-1-6283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8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12102,'0'0'0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8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5202,'56'26'2452,"-55"-25"-2199,0 1 1,0 0-1,1-1 0,-1 1 0,0 0 1,-1 0-1,1-1 0,0 1 1,0 0-1,-1 0 0,1 0 0,-1 0 1,0 0-1,1 0 0,-1 0 0,0 0 1,0 0-1,0 0 0,-1 0 0,1 0 1,0 0-1,-1 0 0,1 0 0,-1 0 1,-1 3-1,-1 8 1366,1 0-1002,1 1 0,1-1 0,0 0 0,1 0 0,0 0 0,1 0 0,1 0 0,0-1 0,6 16 0,-5-18-589,1 0 1,0-1-1,1 1 0,0-1 1,1 0-1,0 0 0,0-1 1,1 0-1,0 0 1,1-1-1,-1 0 0,1 0 1,1-1-1,-1 0 0,1-1 1,0 0-1,14 5 0,-4-3-122,0-1 0,0 0 0,0-2 0,1 0-1,0-2 1,0 0 0,0-1 0,0-1 0,38-5 0,-54 4 59,0-1 0,0 1 0,0-1 0,-1 0 0,1 0 0,-1 0 1,1 0-1,-1-1 0,0 0 0,0 0 0,0 0 0,0 0 0,-1-1 0,1 0 1,-1 1-1,0-1 0,0 0 0,0-1 0,-1 1 0,1 0 0,-1-1 1,2-6-1,0-2 9,0 0 1,-1 0-1,-1 0 1,0 0-1,-1 0 1,0-1-1,-2-15 1,1 27 66,0 0 0,-1 0 0,1 0 1,0 0-1,-1 0 0,1 0 0,-1 1 1,0-1-1,1 0 0,-1 0 0,0 1 0,0-1 1,0 1-1,0-1 0,0 1 0,-1-1 1,1 1-1,0 0 0,-1-1 0,-1 0 0,2 1-21,0 1-1,0-1 0,0 1 0,0 0 0,0 0 0,0 0 0,0 0 0,0-1 1,0 1-1,0 0 0,0 1 0,0-1 0,0 0 0,0 0 0,0 0 0,0 1 1,0-1-1,0 0 0,0 1 0,0-1 0,0 1 0,0-1 0,0 1 0,1-1 1,-1 1-1,0 0 0,0-1 0,1 1 0,-1 0 0,0 0 0,1-1 0,-1 1 0,1 0 1,-1 0-1,1 0 0,-1 0 0,1 0 0,-1 1 0,-2 5-103,0 0 1,1 0-1,0 0 0,0 0 0,0 0 0,1 0 0,0 1 1,1-1-1,-1 0 0,1 1 0,1-1 0,-1 0 0,1 1 1,1-1-1,-1 0 0,1 0 0,0 0 0,1 0 0,0 0 1,0 0-1,5 7 0,-4-7-126,1 0-1,0 0 1,0-1-1,0 0 1,1 0-1,0 0 1,0-1-1,0 0 1,1 0-1,-1 0 1,1-1-1,0 0 1,1 0 0,-1-1-1,1 0 1,-1 0-1,1-1 1,0 0-1,9 1 1,2-2-5198</inkml:trace>
  <inkml:trace contextRef="#ctx0" brushRef="#br0" timeOffset="1">96 51 12198,'0'0'6451,"97"5"-4066,-34 1-1217,10 3-1168,0 1 32,-6 0-64,-13-3-3874,-18-6-7395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9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1 11141,'-20'32'391,"10"-18"-101,1 0 0,1 1 0,0-1 0,1 1 0,1 1 0,0 0 0,-4 18 0,4-8 145,1 1-1,1 0 1,2 0 0,1 0 0,1 0 0,1 0 0,8 48 0,2-45-373,-11-29-34,1 1-1,-1-1 1,1 0-1,-1 1 1,1-1-1,0 0 1,0 1-1,-1-1 1,1 0-1,0 0 1,0 0-1,0 0 1,1 0-1,-1 0 1,0 0-1,0 0 1,3 1-1,-16-25 645,2 8-838,-2 1-1,0 1 1,0 0-1,-2 0 1,1 1-1,-1 1 0,-24-14 1,26 17 122,0 1 0,-1 1 0,0 0 0,0 1 0,-1 0 0,1 1 0,-1 1 0,0 0 0,0 1 0,-17-1 0,30 3 37,-1 0 0,0 0 1,1 0-1,-1 1 0,1-1 1,-1 0-1,0 1 1,1 0-1,-1-1 0,1 1 1,-1 0-1,1 0 0,0 0 1,-1 0-1,1 0 0,0 0 1,-1 0-1,1 0 0,0 0 1,0 1-1,0-1 1,-1 2-1,0 1 14,0 0 0,0 1 0,0-1 0,1 0 0,0 1 0,0-1-1,0 1 1,0 6 0,0-3 25,1 1-1,0-1 0,0 1 0,1-1 0,0 0 0,1 1 1,-1-1-1,2 0 0,3 10 0,-1-11 25,0 0 0,0-1 0,0 0 0,1 0-1,0 0 1,0-1 0,0 0 0,1 0 0,0-1 0,0 1-1,0-1 1,0-1 0,1 0 0,-1 0 0,1 0 0,0-1 0,0 0-1,11 1 1,6 1 60,1-1 0,0-1 0,0-2 0,40-3 0,-62 2-143,1 0 1,-1 1-1,1-2 1,-1 1-1,1 0 0,-1-1 1,0 0-1,0 0 1,0 0-1,0 0 1,0-1-1,0 0 0,-1 0 1,1 0-1,-1 0 1,0 0-1,1-1 1,-2 1-1,1-1 0,0 0 1,-1 0-1,0 0 1,0 0-1,0 0 1,0 0-1,-1-1 0,1 1 1,-1-1-1,0 1 1,-1-1-1,1 1 1,-1-1-1,0 0 0,0 1 1,0-1-1,0 1 1,-1-1-1,0 0 1,0 1-1,0-1 1,-1 1-1,0 0 0,1 0 1,-1-1-1,-1 1 1,1 0-1,-1 1 1,-4-7-1,7 10 20,0-1 0,0 1 0,-1-1 0,1 1 0,0-1 0,0 1 0,-1-1 0,1 1 0,0-1 0,-1 1 0,1 0 0,0-1 0,-1 1 0,1-1 0,-1 1-1,1 0 1,-1-1 0,1 1 0,-1 0 0,1 0 0,-1-1 0,1 1 0,-1 0 0,1 0 0,-1 0 0,1 0 0,-1 0 0,1-1 0,-1 1 0,1 0 0,-1 0 0,0 0 0,1 1 0,-1-1 0,1 0 0,-1 0 0,1 0 0,-1 0 0,1 0 0,-1 1 0,1-1 0,-1 0 0,0 1 0,0 1 13,0 0 0,0 0 1,1 1-1,-1-1 1,1 0-1,-1 1 0,1-1 1,0 1-1,0-1 0,0 4 1,0 4 65,1 0-1,0 0 1,0 0 0,1 0 0,4 10 0,-2-13-11,0-1 1,0 0-1,0 0 0,1 0 0,0-1 1,0 0-1,1 0 0,0 0 0,-1 0 1,1-1-1,1 0 0,-1 0 0,1-1 1,-1 0-1,1 0 0,11 3 1,-1-2-3,1 1-1,-1-2 1,1-1 0,0 0 0,30-1 0,-44-2-63,0 1 0,0-1-1,0 0 1,0 0 0,0 0-1,0-1 1,-1 1 0,1-1-1,0 0 1,-1 0 0,1-1-1,-1 1 1,0-1 0,0 1-1,0-1 1,0 0 0,0 0-1,-1 0 1,1-1 0,-1 1-1,0 0 1,0-1 0,0 0-1,0 0 1,-1 1 0,1-1-1,-1 0 1,1-7 0,0 2-81,0 1 0,0-1 0,-1 0 0,-1 0 0,1 0 0,-1 0 0,-1 1 0,0-1 0,0 0 0,-1 0 0,0 1 0,-5-14 0,7 21 483,1 25 288,-2-17-577,1 4-39,0-1-1,0 0 1,1 0 0,1 0 0,0 0-1,0 0 1,1 0 0,0 0 0,6 11-1,-5-15-233,-1-1-1,1 1 0,0-1 1,0-1-1,0 1 0,1 0 1,0-1-1,0 0 0,0 0 0,0 0 1,1-1-1,-1 0 0,1 0 1,0 0-1,0-1 0,7 2 1,32 6-4945,3-8-3861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39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63 11109,'0'0'7652,"-106"-62"-7604,78 83 656,3 10-352,5 6-240,9 8-80,11 2 96,0 0-256,22-5-96,21-7-2705,13-13-1217,5-10-2753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40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295 165 11349,'0'0'2457,"-8"-17"-1272,-30-55 544,35 67-1703,0 0 0,0 1 1,-1-1-1,0 1 0,0 0 1,0 0-1,0 0 0,-1 0 0,1 1 1,-1 0-1,0 0 0,0 0 1,0 0-1,0 1 0,-1 0 1,1 0-1,-1 0 0,1 1 1,-1 0-1,0 0 0,1 0 1,-1 1-1,0 0 0,0 0 0,1 0 1,-1 1-1,0 0 0,0 0 1,1 0-1,-1 1 0,1 0 1,-1 0-1,1 0 0,0 0 1,0 1-1,0 0 0,0 0 1,1 1-1,-1-1 0,1 1 0,0 0 1,0 0-1,0 1 0,0-1 1,1 1-1,-1-1 0,1 1 1,1 0-1,-1 1 0,-2 6 1,3-6-31,0 0 0,0 0 1,1 0-1,0 0 1,0 0-1,1 0 1,-1 0-1,1 0 0,0 0 1,1 0-1,0 0 1,0 0-1,0 0 1,1 0-1,0 0 0,0 0 1,0 0-1,1-1 1,-1 1-1,8 9 1,-5-10 33,-1 0 1,1 0 0,1 0-1,-1-1 1,1 0 0,-1 0-1,1 0 1,0-1 0,1 1 0,-1-1-1,1-1 1,-1 0 0,1 0-1,0 0 1,0 0 0,-1-1-1,15 0 1,-17 0-14,1 0-1,-1-1 0,1 0 1,-1 0-1,1 0 1,0 0-1,-1-1 1,1 1-1,-1-1 0,0 0 1,1-1-1,-1 1 1,0-1-1,0 0 1,1 0-1,-2 0 0,1-1 1,0 1-1,0-1 1,-1 0-1,1 0 1,-1 0-1,0 0 0,0-1 1,0 0-1,-1 1 1,1-1-1,-1 0 1,0 0-1,0 0 0,0 0 1,0-1-1,-1 1 1,0 0-1,0-1 1,0 1-1,0-6 0,2-7-86,-2 0-1,0 0 0,-1-20 0,0 12 357,0 24 74,0 15-370,-1-8 9,1-1 1,0 1 0,0 0 0,0 0-1,1-1 1,0 1 0,0 0 0,0-1-1,1 1 1,0-1 0,0 1 0,1-1-1,-1 0 1,1 0 0,0 0 0,0 0-1,1-1 1,-1 1 0,1-1 0,0 0-1,0 0 1,1 0 0,-1 0 0,1-1-1,0 0 1,0 0 0,0 0 0,0-1-1,0 0 1,1 0 0,6 2 0,-6-2-41,1 0 0,-1 0 0,1 0-1,0-1 1,0-1 0,0 1 0,0-1 0,-1 0 0,1 0 0,0-1 0,0 0 0,0 0 0,0-1 0,-1 1 0,1-2 0,6-2 0,-8 2-101,0 0 0,0-1 1,-1 1-1,0-1 0,1 0 0,-1 0 0,-1 0 0,1-1 0,0 1 0,-1-1 1,0 0-1,0 0 0,-1 0 0,1-1 0,-1 1 0,0-1 0,-1 1 0,1-1 1,0-7-1,1-2 244,-1 1 1,0-1 0,-1 0-1,-1 0 1,0 0 0,-1 1 0,-3-19-1,-1 44 2590,1 10-2903,3-9 204,1 0 0,0 0-1,1 0 1,1 0 0,-1 0-1,2-1 1,0 1 0,5 12-1,-7-20-195,1 0-1,1 0 0,-1-1 1,1 1-1,-1 0 1,1-1-1,0 0 0,0 1 1,1-1-1,4 4 0,-4-5-468,1 1-1,-1-1 0,1 0 1,0 0-1,-1 0 0,1-1 1,0 1-1,0-1 0,0 0 0,10 0 1,11 0-7986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41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10165,'0'0'9110,"-1"3"-8851,-2 4-290,1 0 0,0 1 0,0-1 0,1 1 0,0-1 0,0 1-1,1 12 1,4 61 213,-3-64-139,1 6-90,1 0 0,1 0 0,1 0 0,9 26 0,-14-48 8,1-1-1,-1 0 0,1 0 0,-1 0 0,1 0 1,-1 0-1,1 0 0,-1 0 0,1 0 0,-1 0 1,1-1-1,-1 1 0,0 0 0,1 0 0,-1 0 0,1 0 1,-1-1-1,1 1 0,-1 0 0,0 0 0,1-1 1,-1 1-1,0 0 0,1-1 0,-1 1 0,0 0 0,1-1 1,-1 1-1,0 0 0,0-1 0,1 1 0,-1-1 1,17-18-307,-15 16 77,7-6 322,-1 1 0,2 0 0,-1 0 0,1 1 1,0 0-1,1 1 0,-1 0 0,1 1 0,1 0 1,-1 1-1,1 0 0,-1 0 0,1 2 1,0-1-1,0 1 0,0 1 0,22 0 0,-31 2 43,-1-1-1,1 1 1,0 0-1,0-1 1,0 1-1,0 1 1,-1-1-1,1 0 1,-1 1-1,1-1 1,-1 1-1,1 0 1,-1 0-1,0 0 1,0 0-1,0 0 1,0 0-1,0 1 1,0-1-1,-1 1 1,1-1-1,-1 1 1,0-1-1,1 1 1,-1 0-1,-1 0 1,1 0-1,0 0 1,-1-1-1,1 1 1,-1 0-1,0 3 1,1-1-75,0 1 0,-1-1 0,0 0 0,0 0 0,0 0 1,-1 0-1,1 0 0,-1 1 0,0-1 0,-1 0 1,1-1-1,-1 1 0,0 0 0,0 0 0,-1-1 0,1 1 1,-1-1-1,-4 5 0,-3-2-158,0 0 0,0-2 1,0 1-1,-1-1 0,0 0 0,0-1 0,0-1 1,0 0-1,-1 0 0,1-1 0,-1 0 0,0-1 1,0-1-1,1 0 0,-1 0 0,0-1 0,-12-3 1,23 4 48,0 0 0,0-1 0,0 1 0,0 0 0,0-1 0,0 1 0,0-1 0,0 1 0,0-1 0,0 0 0,1 1 0,-1-1 0,0 0 0,0 1 0,1-1 0,-1 0 1,0 0-1,1 0 0,-1 0 0,1 0 0,-1 0 0,1 0 0,0 0 0,-1 0 0,1 0 0,0 0 0,0 0 0,0 0 0,0 0 0,-1 0 0,1 0 0,1 0 0,-1 0 0,0 0 1,0 0-1,0 0 0,0 0 0,1 0 0,0-2 0,0 0-227,0 0 0,0 0 0,1-1 0,0 1 0,-1 0 0,1 1 0,0-1 1,0 0-1,1 0 0,-1 1 0,3-3 0,5-2-152,-1 2 0,0-1 1,1 1-1,0 1 0,0 0 0,1 0 1,-1 1-1,18-3 0,0 2 316,0 1-1,34 1 0,-57 3 639,1 0 0,-1 1 1,0 0-1,0 0 0,0 0 0,0 1 0,0-1 0,-1 1 0,1 0 0,-1 0 0,1 1 0,-1 0 0,0-1 0,-1 1 0,1 0 0,5 9 0,21 18 1398,-19-22-1769,0-1 0,1-1 0,-1 0 1,1 0-1,1-1 0,-1-1 0,1 0 0,0 0 0,0-2 0,1 0 1,-1 0-1,0-1 0,1 0 0,19-2 0,-32 0-131,1 0 0,-1-1 0,0 0 0,0 1 0,1-1-1,-1 0 1,0 0 0,0 1 0,0-1 0,0 0 0,0 0 0,0 0 0,0-1-1,0 1 1,-1 0 0,1 0 0,0 0 0,-1 0 0,1-1 0,-1 1 0,1 0-1,-1-1 1,1 1 0,-1 0 0,0-1 0,0 1 0,0-1 0,0 1 0,0 0-1,0-1 1,0 1 0,0-1 0,-1-1 0,1-5-185,-1 1 0,1 0-1,-1 0 1,-1 0 0,0 0 0,-2-7 0,-5-2-170,-2 1 1,0 0 0,0 0-1,-2 1 1,1 0 0,-2 1 0,-16-13-1,11 10 3351,32 19-1879,30 22-1017,-2 2 0,0 1 0,-2 3 0,43 41-1,-81-71-751,24-24-1771,-2 0 1602,1 1 1,31-23-1,-45 39 1116,1-1 0,-1 2 0,19-8 0,-21 10 369,0 1 0,0 0 0,0 0 0,0 1 0,0 0 0,10 0 0,-16 1-541,0 0 1,-1 1-1,1-1 1,0 1-1,-1-1 0,1 1 1,0 0-1,-1 0 1,1 0-1,-1 0 0,0 0 1,1 0-1,-1 0 1,0 0-1,1 1 0,-1-1 1,0 0-1,1 3 1,21 33 178,-14-21 77,-4-6-353,0-2 0,1 1 0,1 0 1,-1-1-1,1 0 0,0-1 0,1 0 1,0 0-1,0 0 0,1-1 0,-1 0 1,1-1-1,1 0 0,-1 0 0,1-1 1,-1 0-1,1-1 0,0 0 0,1-1 1,-1 0-1,0 0 0,15 0 0,-15-2-90,19 1 43,1 0 0,49-7-1,-72 5 57,0 0-1,0 0 1,0-1-1,0 0 1,0 0 0,0-1-1,-1 0 1,1 0-1,-1-1 1,0 0-1,0 0 1,0 0-1,-1 0 1,1-1-1,-1 0 1,8-10-1,-11 13-6,-1 0-1,1 0 0,-1-1 1,1 1-1,-1-1 0,0 1 0,0-1 1,0 1-1,0-1 0,-1 1 0,1-1 1,0 0-1,-1 0 0,0 1 1,0-1-1,0 0 0,0 0 0,0 1 1,-1-1-1,1 0 0,-1 1 0,1-1 1,-1 0-1,0 1 0,0-1 0,0 1 1,-1-1-1,1 1 0,-1 0 1,1-1-1,-1 1 0,0 0 0,0 0 1,1 0-1,-1 0 0,-1 0 0,1 1 1,0-1-1,-4-1 0,0-1-38,-1 1-1,1-1 0,-1 1 1,1 1-1,-1 0 0,0 0 1,0 0-1,0 1 0,0-1 1,0 2-1,-1-1 0,1 1 1,0 0-1,-8 2 0,12-1 37,0 0-1,0 0 1,1 1 0,-1-1-1,1 1 1,-1-1-1,1 1 1,-1 0 0,1 0-1,0 0 1,0 0-1,0 1 1,0-1 0,0 1-1,1-1 1,-1 1 0,1-1-1,0 1 1,-1 0-1,1 0 1,0-1 0,1 1-1,-1 0 1,0 0-1,1 0 1,0 0 0,-1 0-1,1 0 1,1 0-1,-1 0 1,1 3 0,-1 2 13,0-1 1,1 1 0,0-1 0,0 0-1,1 0 1,0 0 0,0 0-1,1 0 1,0 0 0,0 0 0,7 10-1,3-5 55,0-1-1,0 0 0,1 0 0,0-2 1,1 0-1,0 0 0,0-1 0,1-1 0,0-1 1,0 0-1,0-1 0,1-1 0,0 0 0,0-2 1,0 0-1,21 0 1257,-66-9-8388,0 1-2204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15943,'0'0'2161,"99"0"-1632,-43 0 975,6 0-815,3 0-497,0 10 0,-7-1-256,-8-3 64,-12-1 0,-12-3-176,-9 0-849,-6-2-800,-5 0-16,-1 0-2096,-5-12-3011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14038,'0'0'0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13238,'0'0'480,"-45"101"465,27-46 1040,3 4-689,4 0-239,1-6-753,8-6 128,2-3-432,0-5-256,0-7-448,2-9-3106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1:4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441 169 10085,'0'0'1011,"0"-15"371,1-47 112,-1 59-1417,-1 0 1,1 0 0,-1-1-1,0 1 1,1 0-1,-1 0 1,-1 0 0,1 0-1,0 0 1,-1 1 0,0-1-1,1 0 1,-1 1 0,0-1-1,0 1 1,-1 0-1,1-1 1,0 1 0,-1 0-1,1 0 1,-1 1 0,0-1-1,0 0 1,0 1-1,0 0 1,-3-2 0,-6-1 44,-1 0 1,1 1-1,-1 1 0,-18-2 1,28 3-113,-27-2 22,0 1 0,1 1 0,-1 1 0,-37 6 0,62-5-16,1 0 0,-1 0 0,0 1-1,1-1 1,0 1 0,-1 0-1,1 1 1,0-1 0,0 1 0,0-1-1,1 1 1,-1 1 0,1-1 0,-1 0-1,1 1 1,0-1 0,0 1-1,1 0 1,-1 0 0,1 0 0,0 1-1,0-1 1,0 0 0,0 1 0,1-1-1,-2 9 1,2-5-9,0 0 0,1 0 0,-1 0 0,2-1 0,-1 1 0,1 0 0,0 0 0,1 0 0,-1 0 0,2-1 0,-1 1 0,1-1 0,0 0 0,1 1 0,5 8 0,17 18 60,2-1 0,57 54 0,-56-60-24,-1 1 0,-1 2 0,33 48 0,-59-76-43,0-1 0,1 1 0,-1 0 1,-1 0-1,1-1 0,0 1 0,0 0 0,-1 0 0,1 0 0,-1 0 0,1 0 0,-1 0 1,0 0-1,0 0 0,0 0 0,0 4 0,-1-5 3,1 0 1,-1 0-1,1 1 1,-1-1 0,0 0-1,1 0 1,-1 0-1,0 0 1,0 0-1,0 0 1,0 0-1,0-1 1,0 1-1,0 0 1,0 0-1,0-1 1,0 1-1,0-1 1,-2 2-1,-6 0 10,0 0 1,0 0-1,0-1 0,0 0 0,-16-1 1,20 0-24,-41 2 85,23 0-32,0-1 0,-1-1 0,1-1 1,0-1-1,0-1 0,0-2 1,-25-6-1,49 11-53,-1 0 0,0 0 1,0 0-1,0 0 0,0 0 0,1 0 0,-1-1 0,0 1 1,0 0-1,0 0 0,0 0 0,0 0 0,1 0 0,-1 0 1,0 0-1,0 0 0,0 0 0,0-1 0,0 1 1,0 0-1,0 0 0,0 0 0,1 0 0,-1 0 0,0-1 1,0 1-1,0 0 0,0 0 0,0 0 0,0 0 0,0-1 1,0 1-1,0 0 0,0 0 0,0 0 0,0 0 0,0-1 1,0 1-1,0 0 0,0 0 0,0 0 0,0 0 1,0 0-1,0-1 0,-1 1 0,1 0 0,0 0 0,0 0 1,0 0-1,0 0 0,0-1 0,0 1 0,0 0 0,-1 0 1,1 0-1,0 0 0,0 0 0,0 0 0,0 0 0,0 0 1,-1 0-1,1-1 0,18-4-1464,-16 5 958,32-10-5001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551 284 9412,'0'0'875,"-8"-9"0,3 3-617,0 0 0,0 0-1,0 0 1,1-1-1,0 0 1,0 0-1,1 0 1,0 0-1,0-1 1,0 1 0,1-1-1,-1-9 1,1 3 56,1 0 1,0 0-1,1-1 1,1 1-1,2-14 1,-2 24-293,0 0-1,0 0 1,0 0 0,1 0-1,-1 0 1,1 0 0,0 0-1,0 0 1,0 0 0,1 1-1,-1-1 1,1 1 0,0 0-1,0 0 1,0 0 0,1 0-1,-1 1 1,1-1 0,-1 1-1,8-4 1,-9 5 13,0 1 0,1 0 1,-1-1-1,0 1 0,0 0 0,1 0 0,-1 0 0,0 0 0,0 1 1,1-1-1,-1 1 0,0-1 0,0 1 0,0 0 0,1-1 1,-1 1-1,0 1 0,0-1 0,0 0 0,-1 0 0,1 1 1,0-1-1,0 1 0,-1-1 0,1 1 0,-1 0 0,1 0 1,-1-1-1,0 1 0,0 0 0,2 4 0,3 4 58,1 2 0,-2-1 0,0 1 0,5 15 0,-6-16-34,-1 1-1,0 0 0,-1 0 1,0 1-1,-1-1 1,-1 0-1,0 1 0,0-1 1,-1 0-1,-5 23 1,3-25-44,-1 0 1,0 0-1,0-1 0,0 0 1,-1 0-1,-1 0 1,0-1-1,0 1 1,0-1-1,-1-1 1,0 1-1,-1-1 1,-10 8-1,-10 4-28,-2 0 0,1-2 1,-2-1-1,0-2 0,-60 20 0,-175 33-471,205-53 277,123-13-3670,-43 0 4111,1 2 1,-1 1 0,0 0 0,32 12 0,-35-8 104,-1 1-1,-1 1 0,0 1 0,0 0 1,17 18-1,-16-15-143,0 0 1,31 21-1,-38-31-105,-1 0 1,0 0 0,1-1-1,-1 0 1,1-1 0,0 1-1,0-2 1,0 1-1,0-1 1,16 0 0,-14-1 72,1 0-1,-1-1 1,0 0 0,0-1 0,0 0 0,-1-1 0,1 0 0,0 0 0,-1-1 0,14-8 0,-18 9-339,-1 0 1,1 0 0,-1-1 0,0 0-1,0 0 1,0 0 0,-1 0-1,6-9 1,-6 8-636,-1 0-1,0 0 0,0 0 1,0 0-1,0 0 0,-1 0 1,0-1-1,0 1 1,-1 0-1,1-8 0,-1-6-8942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51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2945 9092,'0'0'86,"-7"-17"452,5 12-457,-7-16 500,1 0 1,1 0-1,1-1 1,-5-35-1,0-85 1516,12-223 0,8 251-1875,5 1 0,5 0 0,5 1 0,62-177 0,-61 221-165,3 1 0,3 1 0,3 1 0,2 3 0,80-105 0,347-356-308,-426 489 253,2 3 0,1 0 0,1 3 0,2 2 0,66-32 0,241-81 36,-243 100-35,-23 10-2,1 3-1,1 4 0,1 4 1,1 4-1,1 4 1,112 1-1,-131 11 124,0 4 0,-1 2 0,1 4 0,-2 2 0,109 39 0,-83-20-102,-2 5-22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51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2157 1 19465,'-32'91'-29,"-3"-2"-1,-5-1 1,-60 100 0,-176 230-124,62-135 49,174-236 102,-3-2-1,-2-1 0,-82 61 1,-298 172-46,399-261 48,-443 257 98,454-264-242,-2 1 269,0 0 1,0-1 0,-35 13 0,48-21-269,0 1 1,-1-1 0,0 0 0,1-1 0,-1 1 0,0-1 0,1 1-1,-1-1 1,0-1 0,1 1 0,-1-1 0,0 0 0,1 0-1,-1 0 1,1-1 0,-1 1 0,1-1 0,0 0 0,0 0-1,0-1 1,-6-4 0,-22-25-3513,1-7-968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52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1 720,'1'4'14246,"4"23"-13826,11 34 962,2-2 0,48 104 0,-48-127-1152,1 0-1,2-2 0,2 0 1,1-2-1,40 44 0,-35-49-166,1-2-1,1-1 1,1-2 0,1 0-1,61 27 1,188 63 15,-231-97-73,0-2 0,0-2 1,102 7-1,159-14 231,-182-5-114,-116 0-127,-1 0-1,0-1 1,1-1 0,-1 0 0,0 0 0,16-8 0,38-21-6576,-45 18 1542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3:54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0 428 1121,'0'0'-441,"14"-17"601,67-86 412,-38 47 2824,-39 51-3290,0-1 0,0 1 0,-1-1 0,0 1 0,0-1 0,-1 0 0,1 0 0,-1-1 0,-1 1 0,1 0 0,-1 0 0,0-1 0,-1 1 0,1-1 0,-1 1 0,-1-1 0,1 1 0,-1-1 0,0 1 1,0 0-1,-1-1 0,0 1 0,0 0 0,0 0 0,-1 0 0,0 1 0,-6-9 0,-1-1-42,-1 0 0,-1 1 0,-17-16 0,40 34 3360,33 13-2571,-6 6-639,-2 1 0,0 2 0,-2 2 0,-1 1 0,-1 1 0,33 41 0,-9-1 161,-3 2-1,45 83 1,-74-111-239,-3 0 0,-1 1-1,-3 2 1,-1-1 0,-3 2 0,13 82 0,-12-10 138,-2 189 1,-12-307-270,0-1 0,0 1 0,-1 0 0,1-1 1,-1 1-1,1 0 0,-1-1 0,0 1 0,1 0 1,-1-1-1,0 1 0,0-1 0,0 1 1,-2 1-1,2-2 4,0 0 1,0 0 0,0 0-1,1 0 1,-1 1 0,0-1-1,1 0 1,-1 1 0,0-1-1,1 0 1,0 1 0,-1-1-1,1 3 1,0-3 78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0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368 125 5715,'0'0'6952,"-6"-10"-6397,1 2-372,-1 0 0,0 0 0,-1 0 0,0 1-1,0 0 1,0 0 0,-1 0 0,0 1 0,0 1 0,-11-7 0,6 7-163,0-1 1,0 2-1,-1 0 0,1 0 1,-1 1-1,0 1 1,0 0-1,0 1 1,0 1-1,0 0 1,-26 4-1,38-3-17,0 0-1,0 0 0,0 0 1,0 0-1,1 0 1,-1 0-1,0 0 1,1 1-1,-1-1 1,1 1-1,-1-1 0,1 1 1,0 0-1,0-1 1,-1 1-1,1 0 1,1 0-1,-1 0 1,0 0-1,0 0 0,1 0 1,-1 0-1,1 0 1,-1 0-1,1 0 1,0 0-1,0 0 1,0 0-1,0 1 0,0-1 1,1 0-1,-1 0 1,1 0-1,-1 0 1,2 2-1,0 4 25,0 0 0,0 0 0,1-1 0,0 1 0,1-1 0,-1 0 0,10 13 0,26 24 559,-18-20-172,-1 1 0,20 30 0,-35-46-362,0 0 0,0 0-1,-1 0 1,0 1 0,-1 0 0,0-1 0,-1 1 0,1 0 0,-2 1 0,1 17 0,-2-24-56,-1 0 0,1-1-1,-1 1 1,0 0 0,0-1 0,-1 1 0,1-1 0,-1 1 0,1-1 0,-1 0 0,0 0 0,0 0 0,-1 0 0,1 0 0,-1 0 0,1 0 0,-1-1 0,0 1 0,0-1 0,0 0-1,0 0 1,-1 0 0,1 0 0,0-1 0,-1 1 0,1-1 0,-1 0 0,-6 1 0,-3 2-78,-1-2-1,1 1 1,-1-2 0,0 1 0,0-2-1,-24-2 1,35 1 49,0 1 0,1-1 0,-1 0-1,0-1 1,1 1 0,-1 0 0,0-1 0,1 1 0,0-1 0,-1 0 0,1 0-1,0 0 1,0 0 0,0 0 0,0-1 0,1 1 0,-1-1 0,0 1 0,1-1-1,0 1 1,0-1 0,-1 0 0,2 1 0,-1-1 0,0 0 0,0 0-1,1 0 1,0 0 0,0 0 0,0 0 0,0 0 0,0 0 0,0 0 0,1 1-1,-1-1 1,1 0 0,0 0 0,0 0 0,0 1 0,0-1 0,0 0-1,3-3 1,23-16-2426,9 0-1957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1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81 13014,'0'0'787,"16"16"-259,-15-15-524,39 40 402,72 55 1,-96-83-384,-12-9-10,0-1-1,0 1 1,0-1-1,0 0 1,0 0-1,1 0 1,-1-1-1,1 0 1,0 0-1,0 0 1,6 1-1,-11-21 1194,1 8-1217,-1 0 0,0 0-1,-1 0 1,-1 0 0,1 0 0,-1 1 0,-1-1 0,0 0-1,0 1 1,-1 0 0,0 0 0,-1 0 0,0 0 0,0 1 0,-1 0-1,0 0 1,0 0 0,-1 1 0,0 0 0,0 0 0,-12-8-1,12 9 50,0 1-1,-1 0 1,0 0-1,0 0 0,0 1 1,-1 0-1,0 1 0,1 0 1,-1 0-1,0 1 0,0 0 1,-16-1-1,24 3-33,0 0-1,0 0 1,0 0-1,0 0 1,0 1-1,0-1 1,-1 0-1,1 0 1,0 1 0,0-1-1,0 1 1,0-1-1,0 1 1,1-1-1,-1 1 1,0 0 0,0-1-1,0 1 1,0 0-1,1 0 1,-1 0-1,0 0 1,1-1-1,-1 1 1,0 0 0,0 2-1,0 0 5,0 0 0,0 0 0,1 1 1,-1-1-1,1 0 0,0 1 0,0-1 0,0 0 0,0 5 0,1 0 13,1 1 1,0 0-1,0-1 0,0 1 0,1-1 0,7 14 0,-1-9 34,1-1 0,0 0-1,1-1 1,0 0 0,0 0-1,1-1 1,1-1 0,0 0-1,0-1 1,0 0-1,1-1 1,16 6 0,-13-6-19,1-1 0,0-1 0,0 0 0,0-1 0,0-1-1,1 0 1,0-2 0,-1 0 0,34-3 0,-50 1-5,0 1-1,0-1 0,0 1 0,0-1 0,0 0 1,0 0-1,0 0 0,0 0 0,-1 0 1,1 0-1,0 0 0,-1 0 0,1-1 1,0 1-1,-1-1 0,0 1 0,1-1 1,-1 0-1,0 1 0,1-4 0,1 0 31,-1 0-1,0 0 0,-1-1 1,1 1-1,-1-1 1,0 1-1,1-9 0,-2-4 10,0 1-1,-1-1 0,-1 1 1,-4-18-1,-8-12 133,10 38-416,1 1 0,0-1 0,1 0 0,0 0 0,0 0-1,0-10 1,19 16-11183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1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293 126 14006,'-7'-15'1398,"-24"-49"-416,28 60-942,0 0-1,0 1 1,0 0-1,0-1 1,-1 1-1,1 1 1,-1-1-1,0 0 1,0 1-1,0 0 1,0 0-1,0 0 1,0 0-1,0 1 1,-1-1-1,1 1 1,-1 0-1,-4 0 1,-1 0-66,1 0 0,-1 1 0,1 0 0,0 1-1,-1 0 1,-15 3 0,22-3 22,1 0 0,-1 0 0,0 0 0,0 0 0,1 1 0,-1-1 0,0 1-1,1-1 1,0 1 0,-1 0 0,1 0 0,0 0 0,0 0 0,0 1 0,0-1-1,0 0 1,1 1 0,-1-1 0,1 1 0,0 0 0,-1 0 0,1-1 0,0 1-1,1 0 1,-1 0 0,0 0 0,1 0 0,0 0 0,-1 0 0,1 0 0,1 0-1,-1 0 1,1 4 0,0 1 51,0 0 0,1 0 0,0 0 0,1-1 0,0 1 0,0-1 0,0 1 0,1-1 1,0 0-1,0 0 0,7 8 0,11 6 172,-17-17-192,0 0-1,-1 0 1,1 1-1,-1-1 1,0 1 0,-1 0-1,1 0 1,-1 0 0,0 0-1,0 1 1,0-1 0,-1 1-1,2 7 1,-4-12-31,0 0 0,0 0 0,0 0 1,0 0-1,-1 0 0,1 0 0,-1 0 0,1 0 1,0-1-1,-1 1 0,1 0 0,-1 0 0,0 0 1,1-1-1,-1 1 0,0 0 0,1-1 0,-1 1 0,0 0 1,0-1-1,1 1 0,-1-1 0,0 0 0,0 1 1,0-1-1,0 1 0,0-1 0,0 0 0,0 0 1,-1 1-1,-36 4-227,31-4 142,-13 1-893,1-1-1,-32-2 0,47-3-1914,3-10-1668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14679,'0'0'-139,"7"18"-146,138 388 330,-154-413-185,1 1 0,-2 1-1,1 0 1,-1 0 0,1 1 0,-1 0 0,0 0-1,-1 2 1,1-1 0,-12-1 0,16 4 210,1-1 0,-1 1 1,1 0-1,0 0 0,-1 1 1,1 0-1,0 0 0,0 0 1,-1 1-1,1-1 0,0 1 1,0 0-1,0 1 0,1-1 0,-1 1 1,1 0-1,-1 0 0,1 1 1,0-1-1,0 1 0,0 0 1,1 0-1,-1 0 0,1 0 1,0 1-1,0-1 0,1 1 0,-1 0 1,1 0-1,0 0 0,0 0 1,1 0-1,-2 5 0,2-5-47,0 0-1,-1 0 1,1 0-1,1 1 1,-1-1-1,1 0 1,0 0-1,0 0 1,0 0 0,1 1-1,0-1 1,0 0-1,0 0 1,1 0-1,-1 0 1,1-1-1,1 1 1,-1 0-1,0-1 1,1 1-1,0-1 1,0 0-1,4 4 1,-1-3-8,0-1 1,0 0-1,1 0 1,0 0-1,-1-1 0,1 0 1,1 0-1,-1-1 1,0 0-1,0 0 0,1 0 1,-1-1-1,1 0 1,0-1-1,10 0 0,-6 0 17,0-1 0,0 0-1,0 0 1,0-1 0,0-1 0,0 0-1,0 0 1,-1-1 0,0-1-1,0 0 1,0-1 0,0 0-1,-1 0 1,0-1 0,0 0 0,11-12-1,-6 4 12,-14 13-47,1 0 0,-1 0 0,1 0 0,0 0-1,0 0 1,0 1 0,0-1 0,0 0 0,0 1 0,0 0 0,0-1 0,5-1 0,-7 10 19,0-1 1,0 1-1,1-1 1,0 1-1,1-1 1,-1 1-1,1-1 1,0 0 0,1 0-1,0 0 1,0 0-1,0 0 1,0-1-1,1 1 1,0-1 0,0 0-1,0 0 1,1-1-1,6 6 1,-5-5 58,2-1 1,-1 1-1,1-1 0,-1-1 1,1 1-1,0-1 1,0-1-1,1 1 0,-1-1 1,0-1-1,1 0 1,-1 0-1,1 0 0,12-2 1,-20 1-49,1 0 0,0 0 1,0-1-1,0 1 0,-1-1 1,1 1-1,0-1 0,0 0 1,-1 0-1,1 0 0,-1 0 0,1 0 1,-1 0-1,1 0 0,-1 0 1,1 0-1,-1-1 0,0 1 0,0-1 1,0 1-1,2-3 0,-1-1-39,0 1-1,0-1 1,0 0-1,0 0 1,-1 0-1,0 0 0,0 0 1,0-6-1,0 4-204,-1 0 0,0 0-1,0 0 1,0 0-1,-1 0 1,0 0 0,0 0-1,-1 0 1,0 0 0,0 0-1,-1 1 1,-3-7-1,3 9 174,0-1-1,0 1 1,-1 0-1,1 1 1,-1-1-1,0 0 1,0 1-1,0 0 1,-1 0-1,1 0 0,-1 1 1,1-1-1,-9-1 577,22 15-125,13 10 92,1-1 1,31 22-1,38 31-43,-84-65-444,0 0-1,0 1 1,-1 0 0,0 0-1,-1 1 1,0 0 0,9 18-1,-16-31-163,1 1-1,-1-1 1,1 1 0,0-1-1,0 0 1,1 1-1,-1-1 1,0 1-1,1-1 1,-1 1 0,1-1-1,0 1 1,2-5-1,27-48-642,-20 39 830,1 1-1,1 0 0,1 0 1,23-20-1,-32 32 159,-1 1 0,1-1 0,-1 1 1,1 0-1,0 0 0,0 0 0,0 1 0,0-1 0,0 1 1,0 0-1,0 0 0,0 0 0,1 1 0,-1 0 1,0-1-1,1 2 0,-1-1 0,0 0 0,0 1 0,1 0 1,-1 0-1,0 0 0,0 0 0,0 1 0,0-1 0,0 1 1,-1 0-1,7 5 0,1 0 146,-1 0 1,-1 1-1,14 14 1,24 31-2610,-25-27-1401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2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 9845,'0'0'0,"-8"141"272,6-67 736,0 10 97,-1 3-241,-1 0-416,-2-4-16,4-13 385,1-8-449,1-13-352,0-10 112,0-14-128,0-10-272,0-10-897,-2-13-3521,-8-24-624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2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 10789,'103'-12'648,"-96"11"-536,-1 1 1,1 0-1,-1 0 0,1 0 0,-1 1 0,0 0 0,1 1 1,-1-1-1,0 1 0,0 0 0,0 1 0,0 0 0,0 0 0,-1 0 1,1 0-1,-1 1 0,0 0 0,0 0 0,0 0 0,0 1 1,-1-1-1,0 1 0,0 0 0,0 1 0,4 8 0,-4-6-67,0-1-1,0 1 1,-1 0-1,-1 0 1,1 1-1,-1-1 1,-1 0-1,0 1 0,0-1 1,0 1-1,-1-1 1,0 1-1,-1 0 1,0-1-1,0 1 1,-1-1-1,-5 14 1,5-17-31,-1 1 1,0-1 0,0 0 0,0-1-1,-1 1 1,0-1 0,0 1 0,0-1 0,0 0-1,-1-1 1,0 1 0,1-1 0,-1 0-1,-1 0 1,1 0 0,0-1 0,-6 3 0,0-2-7,0 0 1,0 0 0,0-1-1,0 0 1,0-1 0,0 0-1,0 0 1,-12-2 0,20 1-48,1 0 0,0-1 1,-1 1-1,1-1 0,0 1 1,-1-1-1,1 0 0,0 0 1,-1 0-1,1 0 1,0 0-1,0 0 0,0 0 1,0-1-1,0 1 0,0-1 1,1 0-1,-1 1 0,0-1 1,1 0-1,-1 0 0,1 0 1,0 0-1,0 0 0,0-1 1,0 1-1,0 0 0,0 0 1,0-1-1,1 1 0,-1 0 1,1-1-1,0 1 0,0-1 1,0 1-1,0 0 0,0-1 1,1-3-1,-1 0-31,1 0 1,1 0-1,-1 1 0,1-1 1,0 0-1,0 1 0,0-1 1,1 1-1,0 0 0,0 0 1,0 0-1,1 1 0,0-1 1,-1 1-1,6-5 0,6 0 157,0-1-1,0 2 1,1 0 0,0 1-1,1 1 1,0 0 0,0 1-1,0 1 1,0 1-1,1 0 1,-1 1 0,1 1-1,-1 1 1,21 2-1,-34-2-22,0 1-1,0-1 0,-1 1 0,1 0 0,0 0 1,0 0-1,-1 1 0,1-1 0,-1 1 0,1 0 0,-1 0 1,0 0-1,0 1 0,0-1 0,0 1 0,0-1 1,0 1-1,-1 0 0,1 0 0,-1 1 0,0-1 0,0 0 1,0 1-1,0-1 0,-1 1 0,1-1 0,-1 1 1,0 0-1,1 7 0,1 9 16,-1-1 0,0 1 0,-1 0 0,-4 29 1,3-49-80,0 1-13,0 0 0,0 0 0,0 0 0,0 1 0,0-1 0,-1 0 0,1 0 0,0 0 0,-1 0 1,1 0-1,-1 0 0,0 0 0,1 0 0,-1 0 0,0 0 0,1-1 0,-1 1 0,0 0 0,0 0 0,0-1 0,1 1 0,-3 1 0,2-2 8,1 0-1,-1 0 1,1 0 0,-1 0-1,1 0 1,-1 0 0,1 0 0,-1 0-1,0 0 1,1 0 0,-1 0-1,1 0 1,-1 0 0,1-1 0,-1 1-1,1 0 1,-1 0 0,1-1-1,-1 1 1,1 0 0,0-1 0,-1 1-1,1 0 1,-1-1 0,1 1-1,0-1 1,-1 1 0,1 0 0,0-1-1,-1 1 1,1-1 0,0 1-1,0-1 1,0 1 0,-1-1 0,1 1-1,0-1 1,0 0 0,0 1-1,0-1 1,0 1 0,0-1 0,0 1-1,0-2 1,-1-9 56,0 0 0,0 0-1,1 0 1,0 0 0,1 0 0,1 0 0,-1 0-1,2 0 1,6-19 0,-7 26-121,-1 0 0,1 0 0,0 0 0,0 0 0,1 0 1,-1 0-1,1 1 0,0-1 0,0 1 0,0 0 0,1 0 0,-1 0 0,1 0 0,-1 1 0,1-1 1,0 1-1,0 0 0,0 0 0,0 1 0,0-1 0,0 1 0,1 0 0,-1 0 0,1 0 0,-1 0 1,9 1-1,6 0-4116,-5 0-3906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3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24 197 11701,'0'0'2025,"18"3"-387,-10-1-1424,27 5 811,0-1-1,46 1 0,-61-6-927,-15-1-72,-1 0 0,0 0 0,1 0 0,-1 0 0,1 0 0,-1-1 0,1 0 0,4-1 0,-8 1-23,0 0-1,1 0 1,-1 0-1,0 0 1,0 0 0,0 0-1,1-1 1,-1 1-1,0 0 1,-1-1 0,1 1-1,0 0 1,0-1 0,0 1-1,-1-1 1,1 0-1,-1 1 1,0-1 0,1 1-1,-1-1 1,0 0 0,0 1-1,0-1 1,0 1-1,0-1 1,0-2 0,-1-3-29,1 0 1,-2 0 0,1 1 0,-1-1-1,0 0 1,0 0 0,0 1-1,-1-1 1,0 1 0,-1 0 0,1 0-1,-1 0 1,-1 0 0,1 1-1,-1-1 1,0 1 0,0 0 0,0 1-1,0-1 1,-9-4 0,4 2 30,0 1 0,-1 1 0,1-1 1,-1 2-1,0-1 0,-1 2 0,1-1 0,-1 1 1,1 1-1,-1 0 0,-17 0 0,27 2 11,-1 0 0,1 0 0,0 1 0,-1-1 0,1 1 0,0-1 0,0 1 0,-1 0 0,1-1 0,0 1 0,0 0 0,0 0 0,0 1 0,0-1-1,0 0 1,0 1 0,1-1 0,-1 1 0,0 0 0,1-1 0,-1 1 0,1 0 0,0 0 0,-1 0 0,1 0 0,0 0 0,0 0 0,1 1 0,-1-1 0,0 0 0,1 0 0,-1 1 0,1-1 0,-1 4 0,1-1-31,0 0 0,0 0-1,0-1 1,1 1 0,-1 0 0,1-1 0,0 1 0,1 0 0,-1-1 0,1 1 0,0-1 0,0 0 0,0 0 0,0 0 0,1 0 0,5 7 0,0-4-479,1 0-1,0 0 1,0-1 0,0 0-1,1-1 1,0 0 0,0 0-1,18 4 1,36 8-4945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3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1 15895,'0'0'1521,"3"16"-1196,76 332 214,-77-325-598,-2-23 55,0 0 0,0 1 1,0-1-1,-1 0 0,1 1 0,0-1 1,0 0-1,0 0 0,0 1 0,-1-1 1,1 0-1,0 0 0,0 0 1,0 1-1,-1-1 0,1 0 0,0 0 1,0 0-1,-1 0 0,1 1 1,0-1-1,0 0 0,-1 0 0,1 0 1,0 0-1,-1 0 0,1 0 0,0 0 1,0 0-1,-1 0 0,1 0 1,0 0-1,-1 0 0,1 0 0,0 0 1,-33-18-220,27 14 221,-31-21 42,13 7-43,-41-22 0,58 36 36,-1 1 0,1 0 0,-1 0 0,0 0 0,0 1 0,0 1 0,0-1 0,0 1 0,0 0 0,-12 1 0,17 0-19,1 1 1,-1-1-1,1 1 1,0 0-1,0 0 0,-1 0 1,1 0-1,0 0 1,0 0-1,0 0 0,0 1 1,0-1-1,0 1 1,0 0-1,1-1 0,-1 1 1,0 0-1,1 0 1,0 0-1,-1 0 0,1 0 1,0 1-1,0-1 1,0 0-1,0 0 0,1 1 1,-1-1-1,1 0 1,-1 1-1,1-1 0,0 1 1,0-1-1,0 1 0,0 2 1,0 1-4,0-1-1,0 1 1,1-1 0,0 1-1,0-1 1,0 1 0,1-1-1,0 0 1,0 0 0,0 0 0,0 0-1,1 0 1,0 0 0,5 7-1,3-3 2,0 0-1,0 0 1,1-1-1,0 0 1,1-1 0,0-1-1,0 0 1,0 0-1,0-1 1,23 4-1,-13-4-44,0-1 1,0-2-1,0 0 0,1-1 1,41-5-1,-60 4 34,-1-1 0,1 0 0,-1 0 0,1-1-1,-1 1 1,0-1 0,0 0 0,0 0 0,0 0 0,0-1 0,0 1 0,-1-1 0,1 0-1,-1 0 1,0 0 0,0-1 0,0 1 0,0-1 0,0 0 0,-1 1 0,0-1 0,1 0-1,-2-1 1,1 1 0,1-6 0,0 1-4,0-1 0,-1 0-1,-1 0 1,0 0 0,0 0-1,-1-1 1,0 1 0,-1 0-1,0 0 1,-4-15 0,4 21 98,0 0 1,0 0 0,-1 1 0,1-1 0,-1 0 0,0 1 0,0-1-1,-1 1 1,1 0 0,-1-1 0,1 1 0,-1 0 0,-6-4 0,8 6 218,0 7-350,0-1-1,1 1 1,0 0 0,0-1-1,0 1 1,1 0-1,1 6 1,-2-10 31,1 5 10,1 0-1,0 0 0,0-1 1,1 1-1,0 0 1,0-1-1,1 0 0,-1 0 1,1 0-1,1 0 1,-1 0-1,1-1 0,0 0 1,0 0-1,1 0 1,-1-1-1,1 1 0,0-2 1,0 1-1,0 0 1,12 4-1,-6-4 2,1 1 1,-1-1-1,1-1 1,-1 0-1,1-1 0,0 0 1,0-1-1,0 0 0,0-1 1,0-1-1,15-2 1,-25 2-19,0 0 0,0 0 1,-1 0-1,1 0 0,0 0 0,0 0 1,-1-1-1,1 0 0,-1 1 1,0-1-1,1 0 0,-1 0 1,0 0-1,0 0 0,0-1 1,0 1-1,-1-1 0,1 1 0,-1-1 1,1 1-1,-1-1 0,0 0 1,0 0-1,0 1 0,0-1 1,0-6-1,1-4 13,0-1 0,-2 0 1,1 1-1,-3-20 0,0 19 948,0 18-356,7 24-635,-1-22-76,0 1 0,0-1 0,1 0 0,0 0 0,0-1 0,0 0 1,1 0-1,0 0 0,0 0 0,0-1 0,0 0 0,1 0 0,0-1 1,-1 1-1,16 3 0,-15-4-441,0-2 1,1 1-1,-1-1 1,1 0 0,-1 0-1,1-1 1,-1 0-1,1 0 1,13-3-1,-18 2 280,0 0 0,0 0-1,0 0 1,0-1-1,0 1 1,0-1-1,-1 0 1,1 0-1,-1 0 1,1 0-1,-1-1 1,0 1-1,0-1 1,0 1 0,0-1-1,0 0 1,0 0-1,-1 1 1,1-1-1,-1 0 1,0-1-1,0 1 1,1-4-1,6-36 1391,-6 3 10320,-2 65-11169,0-18-367,1 0 0,0 0 0,1 0 0,-1-1 0,1 1 0,1 0 0,4 9 0,18 20-3671,-4-18-1090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4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13510,'0'0'705,"21"-89"-5556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4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16664,'0'0'4783,"1"24"-4794,0 67 69,-10 94-1,7-172-135,-5 43-381,1 0-1,4 1 1,4 69 0,-2-125 383,0 1 0,0-1 0,1 0 1,-1 0-1,0 1 0,0-1 0,1 0 1,-1 0-1,1 1 0,-1-1 1,1 0-1,-1 0 0,1 0 0,0 0 1,0 0-1,-1 0 0,1 0 0,0 0 1,0 0-1,0 0 0,0 0 0,0 0 1,0-1-1,0 1 0,0 0 0,1-1 1,-1 1-1,0-1 0,0 0 0,0 1 1,1-1-1,-1 0 0,0 1 0,0-1 1,1 0-1,-1 0 0,0 0 0,1 0 1,-1 0-1,0-1 0,0 1 1,1 0-1,-1-1 0,0 1 0,0 0 1,1-1-1,-1 0 0,0 1 0,0-1 1,2-1-1,6-3-133,1 0-1,-1-1 1,-1 0 0,13-11 0,0-3 54,1 2-1,0 0 1,30-16 0,-44 29 454,2 1 0,-1-1 0,0 2 0,1 0 0,0 0 0,0 0 0,0 1 0,0 1-1,0 0 1,0 0 0,0 1 0,16 1 0,-23 0-191,1 0 0,-1-1 0,1 1 0,-1 1 0,1-1 0,-1 0-1,0 1 1,1 0 0,-1 0 0,0 0 0,0 0 0,0 0 0,-1 1 0,1-1-1,0 1 1,-1-1 0,0 1 0,1 0 0,-1 0 0,-1 0 0,1 1 0,0-1-1,-1 0 1,1 1 0,-1-1 0,0 1 0,1 5 0,0 3-1,0 0 0,0 1 0,-1-1 0,-1 1 0,0-1 0,-4 24 0,4-33-117,-1-1-1,0 1 1,1-1-1,-1 1 1,0-1 0,-1 1-1,1-1 1,0 0 0,-1 1-1,1-1 1,-1 0-1,0 0 1,0 0 0,0 0-1,0-1 1,0 1 0,0 0-1,0-1 1,0 0-1,-1 1 1,1-1 0,-1 0-1,1 0 1,-3 1-1,1-1-272,0 0 0,0-1 0,0 1 0,0 0 0,1-1 0,-1 0 0,0 0 0,0 0 0,0-1 0,0 1 0,0-1 0,0 0 0,1 0 0,-1 0-1,0-1 1,-4-2 0,-25-23-5845,-5-12-4434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5.0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80 15143,'0'0'4978,"110"-74"-4562,-52 69 113,7 5-209,2 0 64,2 5-320,-11 8 32,-10-1-144,-16-4 48,-13-3-176,-14-5-688,-33-3-8677,-9-16-1760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9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577 0 1777,'0'0'6133,"-12"16"-4735,1-4-1168,6-7-96,0 1-1,0 0 1,0 0-1,1 0 1,0 0-1,0 0 1,1 1 0,-1 0-1,1 0 1,1 0-1,0 0 1,0 0-1,0 1 1,-1 10-1,5 133 2019,1-51-723,-38-101-1077,1-7-564,-50-20 0,52 17-187,-57-14 0,63 20 363,0 2 1,0 0-1,0 2 1,0 0-1,-36 5 0,60-4 63,0 0-1,0 1 0,1-1 0,-1 0 0,0 1 0,0-1 0,1 1 0,-1 0 1,0 0-1,1 0 0,-1-1 0,1 1 0,-1 1 0,1-1 0,0 0 0,-1 0 1,1 0-1,0 1 0,0-1 0,0 1 0,0-1 0,0 1 0,0-1 0,0 1 1,0-1-1,1 1 0,-1 0 0,1 0 0,-1-1 0,1 1 0,0 0 0,-1 0 1,1-1-1,0 1 0,0 0 0,0 0 0,1 0 0,-1-1 0,0 1 1,1 0-1,0 2 0,1 1 59,-1 1 0,1-1 1,0 0-1,1-1 0,-1 1 1,1 0-1,0-1 0,0 1 1,1-1-1,-1 0 0,1 0 0,6 5 1,12 5 33,0-1 0,0-2 0,2 0 0,-1-1 0,1-1 0,1-1 0,0-2 0,27 5 1,-12-5-106,-1-2 1,1-1-1,0-3 1,62-6-1,-92 5-65,1-1 0,-1 0 0,1-1-1,-1 0 1,0-1 0,0 0 0,-1 0 0,1-1 0,12-9-1,-18 12-29,0-1 0,0 0 0,-1-1 1,1 1-1,-1 0 0,0-1 0,0 0 0,0 0 0,-1 0 0,1 0 0,-1 0 0,0 0 0,0-1 0,-1 1 0,1-1 0,-1 1 0,0-1 0,0 0 1,0 1-1,-1-1 0,0 0 0,0 0 0,0-5 0,-1 7 69,-1 0 1,1 1-1,0-1 0,-1 0 1,0 1-1,0-1 0,0 1 1,0-1-1,0 1 0,0 0 1,0 0-1,-1 0 0,1 0 1,-1 0-1,1 1 0,-1-1 1,0 1-1,0 0 1,0-1-1,0 1 0,0 1 1,0-1-1,-4 0 0,1-1 126,0 0-1,0 1 1,0 0 0,1 1-1,-1-1 1,0 1-1,0 0 1,0 0-1,0 1 1,0 0-1,-11 3 1,16-3-37,-1 0 0,0-1 0,0 2 0,0-1 0,0 0 0,1 0 0,-1 0 0,0 1 0,1-1 0,-1 1 0,1-1 0,0 1 0,0 0 0,-1 0 0,1-1 0,0 1 0,0 0 0,1 0 0,-1 0 0,0 0 0,1 0 0,-1 0 0,1 0 0,-1 0 0,1 0 0,0 1 0,0-1 0,0 0 0,0 0 0,1 0 0,-1 0 0,0 0 0,1 0 0,-1 0 0,2 3 0,0 0-38,0-1 1,1 1-1,-1-1 1,1 0-1,0 0 1,0 0-1,0 0 1,0-1-1,1 1 1,-1-1-1,1 0 1,0 0-1,0 0 1,6 3-1,17 6-595,0-1 0,1-2-1,31 6 1,24 2-4307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39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0 349 13574,'0'0'5814,"18"-6"-5081,27-9-292,-3 2-535,0-2 0,-1-2-1,46-25 1,-83 39 20,0-1 1,0 0-1,-1 1 0,1-1 0,-1-1 0,0 1 1,0 0-1,-1-1 0,1 1 0,-1-1 0,0 0 0,0 0 1,-1 0-1,0 0 0,1 0 0,-1 0 0,-1 0 1,1 0-1,-1 0 0,0-1 0,0 1 0,-1 0 1,-1-9-1,1 8 39,0-1 1,0 0 0,-1 1-1,0-1 1,0 1-1,0 0 1,-1 0 0,0 0-1,0 0 1,-1 0-1,1 1 1,-1-1 0,-1 1-1,1 0 1,-1 0 0,0 0-1,-9-6 1,11 9 70,1 1-1,0 0 1,0 0 0,-1 0 0,1 0 0,-1 0-1,1 1 1,-1-1 0,1 1 0,-1-1 0,1 1-1,-1 0 1,1 0 0,-1 0 0,1 0 0,-1 1-1,0-1 1,1 1 0,0 0 0,-1-1 0,-2 2-1,1 1 22,0-1 0,1 1-1,-1-1 1,1 1 0,0 0-1,0 1 1,0-1 0,0 0-1,0 1 1,0 0 0,-2 4-1,-1 5 89,0 0 0,0 0 0,2 0 0,-1 1-1,2 0 1,-4 23 0,6-29-128,1 0-1,-1 0 1,2-1-1,-1 1 1,1 0-1,0 0 1,1-1 0,-1 1-1,2 0 1,-1-1-1,1 0 1,0 0-1,1 0 1,-1 0 0,1 0-1,1-1 1,5 7-1,-2-3-332,2-1 0,-1-1 0,1 0 0,0 0 0,1-1 0,0 0 0,0-1-1,0 0 1,22 7 0,36 4-5473,-3-13-4779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0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16359,'0'0'2065,"24"91"-17976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60 8980,'0'0'-3,"-18"-9"601,-56-26-435,68 32-167,1 1 0,-1 0 0,0 0 0,0 0 1,0 1-1,0 0 0,0 0 0,0 0 0,0 1 1,0 0-1,-11 1 0,5 0 23,11-1 19,-1 1 0,0 0 0,1 0 0,-1 0 1,1 0-1,-1 1 0,1-1 0,0 0 0,-1 1 0,1-1 0,0 1 0,0-1 0,0 1 0,0-1 0,0 1 0,1 0 0,-1-1 1,0 1-1,1 0 0,-1 0 0,1 0 0,-1-1 0,1 1 0,0 0 0,0 0 0,0 0 0,0 0 0,1 3 0,-2 4 188,1 1-1,1 0 0,-1-1 0,5 16 0,-2-15-1,1 0 0,1 0 0,0 0 0,0-1 0,1 1 0,0-1 0,11 12 0,62 59 1483,-24-25-897,-50-49-710,1-1-60,-1 0 0,1 1 0,-2-1 1,1 1-1,-1 0 0,1 1 0,-2-1 0,1 1 0,-1-1 0,0 1 0,0 0 0,-1 0 1,0 0-1,2 9 0,-5-15-33,1 1 0,-1-1-1,1 1 1,-1 0 0,1-1 0,-1 0 0,0 1 0,1-1 0,-1 1 0,0-1 0,0 0 0,0 1 0,0-1-1,-1 0 1,1 0 0,0 0 0,0 0 0,-1 0 0,1 0 0,-1 0 0,1-1 0,0 1 0,-1 0-1,0-1 1,1 1 0,-1-1 0,1 1 0,-1-1 0,1 0 0,-3 0 0,-58 5 149,50-4-139,-2-1-1,-8 1 11,0 0 1,-38-6 0,55 5-51,1-1 0,-1 0 0,1 0 0,0 0 0,-1 0 0,1-1 0,0 0 0,0 0 0,0 0 0,0 0 0,0 0 0,0-1 0,1 0 0,-1 0 0,1 0 0,0 0 0,0 0 0,0-1 0,-4-6 0,6 8-76,0 1 0,0-1 0,0 0 0,1 1 0,-1-1 0,1 0 0,-1 0 0,1 0-1,0 1 1,0-1 0,0 0 0,0 0 0,0 0 0,0 0 0,0 1 0,1-1 0,-1 0-1,1 0 1,-1 0 0,1 1 0,0-1 0,-1 0 0,1 1 0,0-1 0,0 1 0,0-1-1,1 1 1,-1-1 0,0 1 0,3-3 0,3-1-832,1 0 1,-1 0-1,1 0 0,0 1 1,9-3-1,-15 6 701,48-20-6902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0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273 159 12406,'0'0'3172,"1"-14"-2495,0-47 364,-1 58-981,0 0 1,-1-1-1,1 1 0,-1 0 1,0 0-1,0-1 0,0 1 1,0 0-1,-1 0 0,1 0 1,-1 0-1,0 1 0,1-1 1,-1 0-1,-1 1 1,1-1-1,0 1 0,-1 0 1,1 0-1,-1 0 0,1 0 1,-1 0-1,0 0 0,0 1 1,0-1-1,0 1 0,0 0 1,-5-1-1,-6-2-77,1 2-1,-1 0 1,1 0 0,-27 1-1,36 1 62,-1 0 3,-1 0-1,0 0 0,0 1 1,0-1-1,1 1 0,-1 0 1,0 1-1,1 0 0,-1 0 1,1 0-1,0 0 0,-1 1 1,1 0-1,-5 3 0,7-3-1,0 1-1,0-1 1,1 0-1,-1 1 1,1 0-1,0-1 1,0 1-1,0 0 1,1 0-1,-1 0 1,1 0-1,0 1 1,0-1-1,0 0 1,1 0-1,-1 1 1,1-1-1,0 0 1,1 8-1,0-6-28,1-1 1,-1 0-1,0 0 0,1 0 1,0-1-1,1 1 0,-1 0 1,1-1-1,-1 1 0,1-1 1,1 0-1,-1 0 0,0 0 1,1-1-1,0 1 0,0-1 1,0 1-1,0-2 0,1 1 1,-1 0-1,1-1 0,0 0 1,0 0-1,7 2 0,5 2-62,0 0-1,0-2 0,1 0 1,0-1-1,34 1 0,-42-3-137,0-1-1,0-1 1,0 0-1,0 0 1,0-1-1,0 0 1,0-1-1,0 0 1,11-5 0,-17 5 87,1 0 1,0 0-1,-1 0 1,1-1-1,-1 0 1,0 0 0,0 0-1,0 0 1,-1 0-1,0-1 1,0 0 0,0 0-1,0 1 1,-1-2-1,1 1 1,-1 0 0,-1 0-1,2-7 1,0 3 123,-2 0 0,1 0 1,-1 0-1,-1 0 1,0 0-1,0 0 0,-2-12 1,2 22 36,0-1 1,-1 0-1,1 0 0,0 0 1,0 0-1,0 0 1,0 0-1,0 0 1,-1 0-1,1 0 1,0 0-1,0 0 1,0 0-1,0 0 1,0 0-1,-1 0 1,1 0-1,0 0 0,0 0 1,0 0-1,0 0 1,-1 0-1,1 0 1,0 0-1,0 0 1,0 0-1,0 0 1,0 0-1,-1 0 1,1 0-1,0 0 1,0 0-1,0-1 1,0 1-1,0 0 0,0 0 1,0 0-1,-1 0 1,1 0-1,0 0 1,0-1-1,0 1 1,0 0-1,-3 16 248,4-12-612,-1 0 0,1-1 0,0 1 1,0-1-1,0 1 0,0-1 1,1 1-1,-1-1 0,1 0 0,0 1 1,0-1-1,0 0 0,1 0 0,-1-1 1,1 1-1,-1 0 0,1-1 1,0 1-1,0-1 0,0 0 0,0 0 1,5 2-1,28 15-5914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1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284 283 13398,'0'0'2719,"-3"-15"-1159,-16-44-130,18 55-1314,-1 1 0,0 0-1,1 0 1,-1 0-1,0 1 1,-1-1-1,1 0 1,-1 1 0,1 0-1,-1-1 1,1 1-1,-1 0 1,0 0-1,0 1 1,0-1 0,0 1-1,-1-1 1,-5-1-1,-1 1-71,0 0 0,0 0-1,0 1 1,-14 0 0,16 1-27,0 0 0,0 0 1,-1 1-1,1 0 0,0 0 0,0 1 1,0 0-1,0 1 0,0 0 0,-12 6 1,16-7-11,1 0 1,0 1-1,0 0 1,0-1-1,0 1 0,1 0 1,-1 0-1,1 1 1,-1-1-1,1 0 1,0 1-1,0-1 1,1 1-1,-1 0 1,1 0-1,0-1 0,0 1 1,0 0-1,0 0 1,1 0-1,0 0 1,-1 0-1,2 0 1,-1 6-1,1-5-41,0-1 1,1 1-1,-1-1 0,1 1 0,0-1 1,0 1-1,1-1 0,-1 0 1,1 0-1,0 0 0,0-1 0,0 1 1,0 0-1,1-1 0,-1 0 1,1 0-1,0 0 0,0 0 0,0-1 1,0 0-1,0 0 0,1 0 1,-1 0-1,7 1 0,6 3-680,1 0 1,0-1-1,0-2 0,1 1 1,20-1-1,21-3-3149,-7-5-1524</inkml:trace>
  <inkml:trace contextRef="#ctx0" brushRef="#br0" timeOffset="1">452 44 10165,'0'0'11525,"0"-43"-11525,-7 86-176,-3 11 176,3 6 96,1 1-48,6-6-96,0-3-512,0-6-1185,0-13-1168,2-11-1137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1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14182,'0'0'6515,"103"63"-5410,-81-37-913,0 3-192,3-2-256,-3-5-1841,-3-5-2129,-6-11-2721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1.7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1 229 15751,'0'0'1422,"16"-2"-3217,51-2-54,-63 4 1762,0 1 0,-1-1 0,1 1 0,-1 0 0,0 0 1,1 1-1,-1-1 0,0 1 0,0 0 0,1-1 0,-1 1 0,-1 1 0,1-1 0,0 0 1,-1 1-1,1-1 0,-1 1 0,1 0 0,-1 0 0,0 0 0,-1 0 0,3 4 0,4 5 224,7 8 1550,1 0 1,37 34-1,-49-50-1645,0 0 0,1-1 0,-1 1-1,1-1 1,0 0 0,0 0 0,0 0 0,1-1-1,-1 0 1,1 0 0,-1 0 0,1 0 0,0-1 0,-1 0-1,1 0 1,0-1 0,0 0 0,0 0 0,7-1-1,-10-1-226,-1 1-1,1-2 0,0 1 0,0 0 1,-1 0-1,1-1 0,-1 0 1,0 1-1,0-1 0,0 0 0,0 0 1,-1 0-1,1 0 0,1-6 1,8-10-431,-6 11 728,0 1 1,1-1-1,1 1 1,-1 0-1,1 0 1,13-10-1,-16 15 295,-1 0 0,1 0 0,0 0 0,-1 1 0,1-1 0,0 1 0,0 0 1,0 0-1,0 0 0,0 1 0,6-1 0,-8 2-319,0 1 0,0-1-1,0 1 1,-1-1 0,1 1 0,-1-1 0,1 1 0,-1 0 0,0 0 0,1 0-1,-1 0 1,0 0 0,0 0 0,-1 0 0,1 0 0,0 0 0,-1 1 0,1 3-1,3 4 29,-1 0-369,-1-4-688,1 1 0,-1-1 0,1 0 0,0 0 0,0 0 0,0 0 0,1-1-1,0 1 1,6 5 0</inkml:trace>
  <inkml:trace contextRef="#ctx0" brushRef="#br0" timeOffset="1">654 112 12310,'0'0'5122,"73"-95"-6835,-45 85-2417,-2 4-6835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2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14567,'0'0'6539,"0"20"-6473,-1 16-41,0 8 107,6 63 0,-4-94-182,1-1 0,1 1 0,-1-1 0,2 1 0,0-1 0,0 0 0,1 0 0,1-1 0,0 1 0,10 13 0,-12-20-6,0 0 0,0-1 0,1 1 0,-1-1 0,1 0 0,0 0 0,0-1-1,0 0 1,0 0 0,1 0 0,-1 0 0,1-1 0,0 0 0,0 0 0,0 0 0,0-1 0,0 0 0,0 0 0,0-1 0,0 1 0,0-1 0,9-1 0,-8-1 4,0 1 0,-1-1 0,1 0 0,0-1 0,-1 0 0,0 0 1,0 0-1,0 0 0,0-1 0,0 0 0,-1-1 0,1 1 0,-1-1 1,0 0-1,-1 0 0,1-1 0,-1 1 0,0-1 0,4-9 1,-3 6 23,-2 0 0,1-1 0,-2 0 0,1 1 0,-1-1 0,0 0 0,-1 0 0,-1 0 0,1 0 0,-1 0 0,-1-1 1,-2-9-1,4 19 82,-1 0 0,0 1 0,0-1 1,0 0-1,0 1 0,0-1 0,0 0 1,0 0-1,-1 1 0,1-1 0,0 0 1,0 1-1,0-1 0,-1 0 1,1 1-1,0-1 0,-1 0 0,1 1 1,-1-1-1,1 1 0,-1-1 0,1 1 1,-1-1-1,1 1 0,-1-1 0,1 1 1,-1-1-1,1 1 0,-1 0 0,0-1 1,1 1-1,-1 0 0,0-1 0,1 1 1,-1 0-1,0 0 0,0 0 0,1 0 1,-1 0-1,0 0 0,0 0 0,1 0 1,-1 0-1,0 0 0,1 0 0,-1 0 1,0 0-1,1 1 0,-1-1 0,0 0 1,1 1-1,-1-1 0,0 0 1,1 1-1,-2 0 0,-2 2 93,0 0 0,0 1 1,1-1-1,-1 1 0,1-1 0,-5 9 0,3-4-46,0 0 0,1 1 0,0 0 0,0 0-1,1 0 1,0 0 0,1 1 0,0-1 0,0 1 0,1 0 0,1-1-1,-1 1 1,1 0 0,1 0 0,0-1 0,2 11 0,-1-15-306,-1 1 0,1-1 0,0 0 0,1 0 0,-1 1 1,1-1-1,0-1 0,0 1 0,1 0 0,-1-1 0,1 0 0,5 5 1,-5-5-552,1-1 1,0 0-1,1 1 1,-1-2-1,0 1 1,1 0-1,0-1 1,0 0-1,-1-1 1,1 1-1,0-1 1,0 0-1,7 0 1,24 0-9738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2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764 94 12662,'0'0'8260,"-112"-68"-9429,61 64-3969,-10 3-4083</inkml:trace>
  <inkml:trace contextRef="#ctx0" brushRef="#br0" timeOffset="1">0 0 16472,'0'0'9060,"140"17"-8164,-69-10-608,-2 0-288,-9-1-720,-17 3-2033,-15-4-2610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6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1 544,'0'0'11429,"-6"121"-9908,6-42 416,0 3-192,0 2-1009,10-9 17,8-6-417,6-8-320,-1-13-32,-1-14-1233,-9-12-1104,-5-21-608,-4-34-5811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6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19 13334,'0'0'1235,"22"-4"-805,-3 0-121,-10 1-152,1 1 0,-1 0 0,0 0 0,1 1 0,-1 0 0,1 1 0,-1 0 0,1 1 0,-1 0 0,1 0 0,-1 1 0,18 5 0,-13-1-35,0 1-1,0 0 0,-1 1 0,-1 1 1,1 0-1,11 11 0,-18-15-91,-1 0 0,0 1-1,0-1 1,0 1 0,-1 0-1,0 0 1,0 0 0,0 1-1,-1-1 1,0 1 0,0 0-1,-1 0 1,1 0 0,1 12-1,-4-16-31,-1 0 1,1 1-1,0-1 0,-1 0 0,1 0 0,-1 0 1,0 0-1,0 0 0,0 0 0,-1-1 0,1 1 1,-1 0-1,0 0 0,1-1 0,-1 1 1,0-1-1,0 0 0,-1 1 0,1-1 0,0 0 1,-1 0-1,1-1 0,-1 1 0,0 0 0,1-1 1,-1 0-1,0 1 0,-4 0 0,-9 4-13,0-1 0,-1-1 0,1 0-1,-18 1 1,-1-1-38,0-1 0,0-1-1,-38-4 1,62 1-90,0 0 0,0-1 0,0 1 0,0-2 0,1 0 0,-1 0 0,1-1 0,0 0 1,0-1-1,0 0 0,1-1 0,-1 0 0,-15-13 0,23 17-36,0-1 0,0 1 0,0 0 0,0-1 1,0 0-1,0 1 0,1-1 0,-1 0 0,1 0 0,0 0 0,0 1 0,0-1 1,0-1-1,1 1 0,-1 0 0,1 0 0,0 0 0,0 0 0,0 0 1,0 0-1,0 0 0,1 0 0,0-4 0,16-28-3617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7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13302,'0'0'4720,"0"14"-4651,3 23 101,1-1 1,2 1-1,15 46 0,-17-66-114,1-1 0,1 0-1,0-1 1,1 0 0,1 0-1,0 0 1,1-1 0,1 0-1,0-1 1,20 20 0,-29-32-60,0 1 1,0-1-1,0 0 1,0 0-1,0 0 1,1 0-1,-1 0 1,0 0-1,0 0 1,1-1-1,-1 1 1,1 0-1,-1-1 1,1 1-1,-1-1 1,1 1-1,-1-1 1,1 0-1,-1 0 1,1 0-1,-1 0 1,1 0-1,-1 0 1,1 0-1,0 0 1,-1 0-1,3-1 1,-2-1-21,0-1 0,0 1 1,0 0-1,0 0 1,-1-1-1,1 1 0,-1-1 1,1 0-1,-1 1 1,2-6-1,-2 5-1,0 0 0,0 0 0,0 0 0,0 0 1,1 0-1,-1 1 0,1-1 0,0 1 0,0-1 0,0 1 0,0 0 0,0-1 1,1 1-1,3-2 0,-6 4 380,3 4-6,0 6-308,0-1-1,1 0 1,0 0-1,1 0 1,0 0-1,0 0 0,1-1 1,0 0-1,1-1 1,0 1-1,0-1 1,0 0-1,1-1 1,0 0-1,0 0 1,1-1-1,-1 0 1,1 0-1,0-1 0,1 0 1,-1-1-1,1 0 1,14 3-1,-13-4-179,-1 0-1,1-1 1,0-1-1,20-1 1,-28 1 99,0-1 1,0 1 0,0-1-1,0 0 1,-1 0 0,1 0-1,0 0 1,0 0 0,-1-1-1,1 1 1,-1-1-1,1 0 1,-1 0 0,0 0-1,0 0 1,1 0 0,-2 0-1,1 0 1,0-1 0,0 1-1,2-5 1,4-11-431,-7 14 546,0 1-1,1-1 1,0 0 0,0 1-1,0 0 1,0-1 0,1 1-1,3-5 1,-4 7-38,0 0 1,0 0-1,1 0 1,-1 0-1,0 0 1,0 0-1,0 1 1,1-1-1,-1 1 1,0 0-1,1-1 0,-1 1 1,0 0-1,1 0 1,-1 0-1,1 1 1,-1-1-1,3 2 1,83 21-38,-70-16 14,0-2 0,0 0 0,0-1-1,1 0 1,24 0 0,-42-4-16,-1-1 0,1 1 0,0 0 0,-1 0 0,1-1-1,-1 1 1,1 0 0,0-1 0,-1 1 0,1-1-1,-1 1 1,0-1 0,1 1 0,-1-1 0,1 1 0,-1-1-1,0 1 1,1-1 0,-1 0 0,0 1 0,0-1 0,1 0-1,-1 1 1,0-1 0,0 1 0,0-1 0,0 0-1,0 1 1,0-1 0,0 0 0,0 0 0,0-30-238,-1 23 89,1 0 120,-1 0 0,-1 0 1,0 1-1,0-1 1,0 1-1,-1-1 1,0 1-1,-1 0 1,1 0-1,-1 0 0,-1 1 1,1-1-1,-1 1 1,0 0-1,-1 0 1,1 1-1,-1 0 1,0 0-1,-8-5 0,1 1 30,0 0 0,0 1-1,-1 1 1,0 0-1,0 1 1,-1 1-1,0 0 1,-28-5 0,35 8 53,-1 1 0,0 0 0,1 0 0,-1 1 0,0 1 0,1-1 0,-16 4 0,21-3-37,0 0 0,0 1 1,0-1-1,1 0 0,-1 1 0,1 0 1,-1-1-1,1 1 0,-1 0 1,1 0-1,0 0 0,0 1 1,0-1-1,0 1 0,1-1 1,-1 1-1,1-1 0,-1 1 1,1 0-1,0 0 0,0 0 1,0-1-1,0 1 0,1 0 1,-1 4-1,0-1-11,0-1 1,0 1-1,0 0 0,1 0 0,0 0 1,1-1-1,-1 1 0,1 0 1,0 0-1,0-1 0,1 1 0,0-1 1,0 1-1,0-1 0,1 0 1,-1 1-1,7 7 0,-3-7-83,0 1-1,0-1 1,1 0-1,0-1 1,0 1-1,1-1 1,-1-1-1,1 1 1,0-1-1,17 5 1,-9-3-620,1-2 1,0 0 0,0 0 0,0-2 0,20 1-1,24-2-4034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7.8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16151,'0'0'811,"0"22"-629,13 142 378,-9-132-533,1-1 1,2 1-1,21 59 0,-26-87-97,-1-1-1,1 1 0,-1-1 0,1 0 0,0 1 0,0-1 0,0 0 0,1 0 0,-1-1 0,1 1 0,0 0 0,-1-1 0,1 1 0,0-1 1,1 0-1,-1 0 0,0 0 0,0-1 0,1 1 0,-1-1 0,1 0 0,0 0 0,-1 0 0,1 0 0,0 0 0,-1-1 0,1 0 0,0 0 1,6 0-1,0-2 4,0 0 1,0-1 0,0 0 0,-1-1-1,1 0 1,-1 0 0,0-1-1,0 0 1,13-11 0,-18 13 173,-1 1-1,0-1 1,1 1 0,-1 0 0,1 0 0,-1 1 0,1-1-1,0 1 1,0 0 0,0 0 0,0 0 0,0 0-1,0 1 1,0-1 0,0 1 0,6 1 0,-1 0 52,-1 2 0,0-1 0,0 1 0,0 1 0,0 0 0,11 7 0,5 2-109,0-2 1,1 0-1,0-2 0,1 0 0,0-2 0,0-1 0,0-1 0,1-1 1,46 0-1,-70-4-54,-1-1 0,0 0 0,1 1 0,-1-1 1,0 0-1,1 0 0,-1 0 0,0 0 0,0-1 0,0 1 1,0 0-1,0-1 0,0 0 0,-1 1 0,1-1 0,0 0 1,-1 0-1,1 0 0,-1 0 0,0 0 0,1 0 0,-1 0 1,0-1-1,-1 1 0,1 0 0,0-1 0,-1 1 0,1 0 1,-1-1-1,1 1 0,-1-1 0,0-2 0,1-5-80,0 0 0,-1 1 1,0-1-1,-1 0 0,0 0 0,0 0 0,-3-10 0,0 11 56,1 0 1,-1 1-1,0-1 0,-1 1 0,0 1 0,0-1 1,-1 1-1,0-1 0,0 1 0,-1 1 1,0 0-1,0 0 0,0 0 0,-1 1 0,0 0 1,-13-7-1,6 5 126,0 1 0,-1 0-1,1 1 1,-1 0 0,-1 2 0,1 0 0,0 0-1,-27 1 1,36 3-42,1 0 0,0 0 0,0 0 0,0 1 0,0 0 0,0 1 0,1-1 0,-1 1-1,1 0 1,-1 0 0,1 1 0,0 0 0,0 0 0,1 0 0,-1 0 0,1 1 0,0-1 0,0 1-1,0 0 1,1 1 0,-4 6 0,5-8-101,0-1-1,0 1 1,0-1 0,0 1-1,1-1 1,0 1 0,0 0-1,0 0 1,0 0 0,0-1-1,1 1 1,-1 0 0,1 0-1,0 0 1,1 0 0,-1 0-1,1 0 1,-1 0-1,1 0 1,0-1 0,1 1-1,-1 0 1,1-1 0,-1 1-1,1-1 1,0 1 0,1-1-1,-1 0 1,0 0 0,1 0-1,0 0 1,-1 0-1,7 4 1,35 13-3378,8-8-2358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54 10773,'0'0'3666,"-19"-9"-3512,-59-27-172,74 35 20,1-1 0,-1 1 0,1 0-1,-1 0 1,0 0 0,0 1 0,0-1 0,1 1 0,-1 0 0,0 0 0,0 0 0,0 0 0,0 1 0,1 0 0,-1-1 0,0 2 0,0-1 0,1 0 0,-1 1 0,1-1 0,-1 1 0,1 0 0,0 0 0,0 0 0,0 1 0,0-1 0,0 1-1,0 0 1,1 0 0,-1 0 0,1 0 0,0 0 0,0 0 0,0 1 0,0-1 0,1 1 0,-1-1 0,1 1 0,0-1 0,0 1 0,0 0 0,0 0 0,1 0 0,0-1 0,0 1 0,0 0 0,0 0 0,0 0 0,1 0 0,-1-1-1,1 1 1,0 0 0,1 0 0,-1-1 0,0 1 0,1-1 0,0 1 0,0-1 0,3 4 0,4 2 42,0-1 0,0 0 0,1-1 0,0 0 0,1-1 0,-1 0 0,1-1 0,0 0 0,0 0 0,1-1 0,0-1 0,-1 0 0,1-1 0,0 0 0,0 0 0,0-2 0,0 1 0,1-1 0,17-3 0,-28 2-54,0 0-1,-1 0 1,1 0-1,0 0 0,0 0 1,-1 0-1,1 0 0,-1 0 1,1-1-1,-1 1 0,0-1 1,1 1-1,-1-1 0,0 1 1,0-1-1,0 0 0,0 1 1,0-1-1,0 0 0,-1 0 1,1 0-1,-1 0 1,1 0-1,-1 0 0,1-3 1,2-59-644,-3 54 443,-2-65-914,0 58 1582,2 51 800,-1-30-1279,1 0 0,0 0 0,0 1 0,1-1 0,-1 0 0,1 0 0,0 0 0,0 0 0,0 0 0,0 0 0,1 0 0,-1-1 0,1 1 0,0 0 0,0-1 0,1 1 0,-1-1 0,1 0 0,0 0 0,0 0 0,0 0 0,0 0 0,0-1-1,0 1 1,1-1 0,-1 0 0,1 0 0,0 0 0,0 0 0,-1-1 0,1 0 0,0 1 0,0-1 0,5 0 0,30 1-2718,2-2-1998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8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18 3554,'0'0'14177,"-13"-4"-13686,7 2-465,2 0-17,0 0 0,0 0 0,0 1 0,-1 0 0,1 0-1,0 0 1,-1 0 0,1 1 0,-1 0 0,1 0 0,0 0 0,-1 0-1,1 1 1,-1 0 0,1 0 0,0 0 0,-1 0 0,1 0 0,0 1-1,0 0 1,-4 2 0,1 1 64,0 1 1,0-1-1,0 1 0,0 1 0,1-1 0,0 1 1,1 0-1,-1 0 0,1 1 0,-7 15 1,10-20-62,1 0 0,0 0 1,1 0-1,-1 0 0,0 0 1,1 0-1,0 0 0,0 0 1,0 1-1,0-1 0,0 0 1,1 0-1,-1 0 1,1 0-1,0 0 0,0 0 1,0 0-1,0 0 0,0 0 1,1-1-1,-1 1 0,1 0 1,0-1-1,0 1 0,0-1 1,0 0-1,0 1 1,0-1-1,1 0 0,-1 0 1,1-1-1,-1 1 0,1 0 1,5 1-1,15 8-23,1-2 0,-1 0 0,2-2 0,-1 0 0,1-2 0,35 3 0,-87-8-125,13-1 115,0 0 1,0 2-1,0 0 1,0 0 0,-18 5-1,29-5 55,0 0-1,0 0 0,1 0 0,-1 0 0,0 1 0,0-1 0,1 1 1,-1 0-1,1 0 0,-1 0 0,1 0 0,0 0 0,0 0 0,0 1 1,0-1-1,0 1 0,0-1 0,1 1 0,-1 0 0,1 0 1,0 0-1,0-1 0,0 1 0,0 0 0,0 0 0,1 1 0,-1-1 1,1 0-1,0 4 0,0-4 24,0 0-1,0 0 1,1 0-1,-1 0 1,1 0 0,-1 0-1,1 0 1,0 0 0,0 0-1,1 0 1,-1-1-1,1 1 1,-1 0 0,1-1-1,0 1 1,3 3-1,0-2 5,0 1 0,0-1 0,1 0 0,0 0-1,-1-1 1,1 0 0,8 4 0,9 1 15,0-1 1,0-1 0,28 4-1,5-4-1048,100-1-1,-133-5-435,1-3-3893,-20-13-2906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48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13910,'0'0'6835,"104"-25"-6546,-20 17-81,17 3 128,9 1 208,-2 3-416,-7 1-64,-15 0-64,-25 0-992,-23 5-1233,-31-2-1857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1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15 182 13366,'15'15'190,"-1"-2"59,-7-4-26,0-1 0,1-1-1,1 1 1,-1-1 0,1-1 0,0 1-1,1-2 1,-1 1 0,1-1 0,21 7-1,-2-5 202,0-1 0,0-2-1,1-1 1,45 0 0,-72-3-393,0-1-1,0 1 1,0 0 0,0-1 0,0 1-1,0-1 1,0 0 0,-1 0 0,1 0-1,0 0 1,0-1 0,-1 1 0,1-1-1,-1 1 1,0-1 0,1 0 0,-1 0-1,0 0 1,0 0 0,0 0 0,0-1-1,0 1 1,-1-1 0,1 1 0,-1-1-1,0 1 1,1-1 0,-1 0 0,0 0-1,-1 0 1,1 0 0,0 0 0,-1-5-1,1 2-55,-1-1-1,1 1 0,-2 0 1,1-1-1,-1 1 0,0 0 1,0-1-1,0 1 0,-1 0 1,0 0-1,-1 0 0,1 0 1,-1 1-1,0-1 0,-5-6 1,-3-1-15,-1 1 0,-1-1 0,0 2 0,0 0 0,-1 1 0,0 0 1,-1 1-1,0 1 0,-1 0 0,0 1 0,0 0 0,0 2 0,-1 0 0,0 1 0,0 0 1,0 2-1,0 0 0,-1 0 0,-20 2 0,35 1 55,0-1 0,0 0 1,0 1-1,0 0 0,-1-1 0,1 1 0,0 0 1,0 1-1,0-1 0,1 1 0,-1-1 0,0 1 1,0 0-1,1 0 0,-1 0 0,1 0 0,0 0 1,0 1-1,0-1 0,0 1 0,0-1 0,0 1 0,0 0 1,1-1-1,-1 1 0,1 0 0,0 0 0,0 0 1,0 1-1,1-1 0,-1 0 0,1 0 0,-1 0 1,1 0-1,0 1 0,1 4 0,-1-1 13,0 0 0,1 0 0,0-1 0,0 1 0,0 0 1,1-1-1,0 1 0,0-1 0,1 0 0,0 0 0,0 0 0,0 0 0,1 0 0,0 0 0,0-1 0,0 0 0,6 6 0,0-5-63,0 1 0,0-1 0,0-1 0,1 1 0,0-2 0,0 0 0,0 0-1,17 3 1,34 1-1965,-1-6-3421,-2-2-6008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1.4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13654,'0'0'5635,"84"101"-3538,-41-62-1329,4-4-272,-4-3-384,-2-4-96,-6-3-32,-7-6-784,-11-6-1009,-10-6-1312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1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329 0 6995,'0'0'9909,"-108"32"-9253,67-5 128,-2 6-608,2 1-160,4-2-32,9-4-304,9-2-2353,8-11-2785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2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1 13286,'0'0'0,"-125"114"-400,84-79 384,2-3 16,1-3-993,3-11-2416,5-13-4163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2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10805,'0'0'4349,"8"-3"-3915,-3 1-366,-4 1-58,0 0 0,0 1 1,1-1-1,-1 0 1,0 1-1,0-1 0,0 0 1,1 1-1,-1 0 0,0-1 1,1 1-1,-1 0 1,0 0-1,1-1 0,-1 1 1,0 0-1,1 0 1,-1 1-1,0-1 0,1 0 1,-1 0-1,0 1 0,1-1 1,-1 1-1,0-1 1,0 1-1,1-1 0,-1 1 1,0 0-1,0-1 1,0 1-1,0 0 0,0 0 1,0 0-1,0 0 1,0 0-1,0 0 0,1 2 1,26 60 540,-2 0 1,-3 2 0,-3 1 0,13 75-1,-30-120-1234,-1 0 0,-1 31 0,-1-51 529,0-1 35,0 0 1,0 0-1,1 1 1,-1-1 0,0 0-1,0 0 1,0 0 0,0 1-1,-1-1 1,1 0 0,0 0-1,0 0 1,0 0-1,0 1 1,0-1 0,0 0-1,0 0 1,0 0 0,0 1-1,0-1 1,0 0-1,-1 0 1,1 0 0,0 0-1,0 0 1,0 1 0,0-1-1,0 0 1,-1 0 0,1 0-1,0 0 1,0 0-1,0 0 1,0 0 0,-1 0-1,1 0 1,0 0 0,0 0-1,0 0 1,-1 0-1,1 0 1,0 0 0,0 0-1,0 0 1,-1 0 0,1 0-1,0 0 1,0 0 0,0 0-1,-1 0 1,1 0-1,0 0 1,-3 0-1319,-14-2-5947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3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12 11445,'0'0'4373,"15"-3"-3989,48-6-101,-61 10-271,0-1 0,0 1 0,0-1 0,0 1 1,0 0-1,0-1 0,0 1 0,-1 0 0,1 0 0,0 1 0,0-1 0,-1 0 1,1 0-1,-1 1 0,1-1 0,-1 1 0,1 0 0,-1-1 0,0 1 1,0 0-1,0 0 0,0 0 0,0-1 0,1 5 0,10 44 122,-12-50-136,1 12 1,1-1 1,-1 0 0,-1 1-1,0-1 1,-2 14 0,1-22-21,1-1 0,-1 1 1,0-1-1,1 0 0,-1 0 1,0 1-1,0-1 0,0 0 1,-1 0-1,1 0 0,-1 0 1,1 0-1,-1 0 0,1-1 1,-1 1-1,0 0 0,0-1 1,0 1-1,0-1 0,0 0 1,0 0-1,0 1 0,0-1 1,-1-1-1,1 1 0,0 0 0,-1-1 1,1 1-1,0-1 0,-4 1 1,2-1-26,0 1 0,0-1 1,0 0-1,0 0 0,0 0 0,0-1 1,0 1-1,0-1 0,0 0 1,0 0-1,0 0 0,0-1 0,1 1 1,-1-1-1,0 0 0,1 0 1,-1 0-1,1-1 0,0 1 0,0-1 1,0 0-1,0 0 0,0 0 1,1 0-1,-1 0 0,1-1 0,0 1 1,0-1-1,0 1 0,1-1 1,-1 0-1,1 0 0,0 0 0,0 0 1,0 0-1,0 0 0,1 0 0,-1 0 1,1 0-1,0 0 0,1 0 1,-1 0-1,2-7 0,-1 6 93,1 1 0,-1 0 0,1 0 1,0 0-1,0 0 0,0 0 0,0 1 0,1-1 0,-1 1 0,1-1 0,0 1 0,0 0 0,0 0 0,1 0 1,-1 0-1,1 1 0,-1 0 0,1-1 0,0 1 0,0 0 0,0 1 0,0-1 0,0 1 0,8-2 0,6-1 204,0 0-1,0 1 0,1 1 0,27 0 0,-42 2-206,0 0 1,0 0 0,0 0-1,0 1 1,0-1-1,0 1 1,0 0-1,0 0 1,0 1-1,0-1 1,0 1-1,0 0 1,-1 0-1,1 0 1,-1 0-1,1 1 1,-1-1-1,0 1 1,0 0-1,0 0 1,-1 0-1,5 6 1,-4-2 26,1 0 1,-1 1 0,0 0-1,-1-1 1,0 1-1,0 0 1,-1 0 0,0 0-1,0 1 1,-1 11-1,-2 4-110,0-35-14,1 4 95,1 0 1,0 0-1,0 0 1,1 0 0,1-10-1,1 10 91,0 1 1,0 0-1,0 0 0,1 1 0,0-1 1,0 1-1,0-1 0,1 1 0,0 1 0,0-1 1,0 1-1,0 0 0,1 0 0,0 0 0,0 1 1,0 0-1,0 0 0,10-3 0,-8 3-1124,-1 1 0,1 0 0,0 1 0,0 0 0,12 0 0,-6 1-5377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3.7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 11253,'0'0'2788,"20"3"160,158 11 1211,-163-14-4069,22-2 65,-36 2-152,0 0 0,0-1 0,0 1 0,0-1 0,0 1 0,0-1-1,0 1 1,0-1 0,0 1 0,0-1 0,0 0 0,-1 0-1,1 1 1,0-1 0,-1 0 0,1 0 0,0 0 0,-1 0 0,1 0-1,-1 0 1,0 0 0,1 0 0,-1 0 0,0 0 0,1 0 0,-1 0-1,0 0 1,0 0 0,0 0 0,0-2 0,0-1-72,0 1 0,-1-1 0,1 1 1,-1-1-1,0 1 0,0 0 0,0-1 0,0 1 1,-1 0-1,1-1 0,-1 1 0,0 0 0,0 0 0,0 0 1,0 1-1,0-1 0,-4-2 0,0 0-50,0 0 0,0 1 0,0 0 0,-1 0-1,1 0 1,-1 1 0,-14-4 0,5 2 85,-1 1-1,0 0 1,0 2-1,0 0 1,0 1-1,-32 2 1,48-1 43,0 0-1,0 0 1,0 0 0,1 0 0,-1 0-1,0 0 1,0 1 0,0-1 0,0 0 0,0 1-1,1-1 1,-1 0 0,0 1 0,0-1 0,1 1-1,-1-1 1,0 1 0,0-1 0,1 1 0,-1 0-1,1-1 1,-1 1 0,1 0 0,-1-1-1,1 1 1,-1 0 0,1 0 0,-1-1 0,1 1-1,0 0 1,0 0 0,-1 0 0,1 0 0,0 0-1,0-1 1,0 1 0,0 0 0,0 0 0,0 0-1,0 0 1,0 0 0,0 0 0,1-1 0,-1 1-1,0 0 1,0 0 0,1 0 0,-1 0-1,1 1 1,1 1-74,-1 0 0,1 0 0,0 0-1,0 0 1,0 0 0,0-1 0,0 1 0,0-1-1,1 1 1,0-1 0,-1 0 0,4 2 0,4 1-795,-1-1 1,1-1-1,0 0 1,0 0-1,0-1 1,19 2-1,23-2-5745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4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0 11621,'0'0'8732,"5"11"-8708,7 24 7,-2 1 1,-1 0-1,-1 1 0,-3 0 0,2 66 0,-7-102-292,-8-4-783,-31-31 170,29 24 786,0 1 0,0 0 0,-14-8 0,21 15 95,0 0 1,0 0-1,-1 0 1,1 1-1,0 0 1,-1 0-1,0 0 1,1 0-1,-1 0 1,1 1-1,-1-1 1,0 1-1,1 0 1,-1 0-1,0 1 1,-4 0-1,6 0 6,1 0 0,-1 0-1,1 0 1,0 0 0,0 0-1,-1 1 1,1-1 0,0 0 0,0 1-1,0-1 1,0 1 0,0-1-1,0 1 1,1-1 0,-1 1-1,1 0 1,-1-1 0,1 1-1,-1 0 1,1 0 0,0-1 0,0 1-1,0 0 1,0 3 0,0-2-4,-1 0 0,1 1 1,0-1-1,1 0 0,-1 0 1,0 1-1,1-1 0,0 0 1,0 0-1,0 0 0,0 0 1,0 0-1,3 3 1,-1-3-14,-1 0 0,2-1 0,-1 1 0,0-1 0,0 0 0,1 0 0,0 0 0,-1-1 0,1 1 0,0-1 0,-1 0 0,1 0 0,6 1 0,31 1-6522,-22-3-1707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3666,'0'0'3623,"21"-14"-2532,5-5-726,-5 3-38,1 2 0,0 0 0,39-17 0,-60 30-313,882-401 5588,-846 385-5527,-6 2-28,1 1 0,1 2 0,0 1 0,0 1 0,41-5 0,-65 14-34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4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58 9172,'0'0'7951,"-13"-9"-7871,-43-27-91,51 34-4,-1 0 0,1 0 1,-1 0-1,0 1 0,0 0 0,0 0 0,1 0 1,-1 1-1,0 0 0,0 0 0,0 0 0,0 1 1,-6 1-1,-1 1-17,0 0-1,0 2 1,-21 9 0,21-8 81,0 1-1,1 0 1,0 0 0,0 1 0,1 1-1,-11 10 1,18-16 21,1 1 0,0 0 0,-1 0 0,2 0 0,-1 0-1,0 0 1,1 1 0,0-1 0,0 1 0,0-1 0,1 1 0,-1 0 0,1 0-1,0-1 1,1 1 0,-1 0 0,1 0 0,0 0 0,0 0 0,1 8 0,1-8-64,0 0 0,-1-1 0,1 0 0,1 1 0,-1-1 0,1 0 1,-1 0-1,1 0 0,0-1 0,1 1 0,-1-1 0,1 1 0,-1-1 1,1 0-1,0 0 0,0-1 0,0 1 0,5 1 0,9 5-106,-1-1 1,2-1-1,20 6 0,-19-8-577,1-1 1,31 3-1,43-4-4731,-42-3-222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4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10117,'0'0'6592,"0"6"-6371,-1 55 541,-1-10-85,7 68 0,-3-106-661,-1 0 0,2 0-1,0 0 1,0-1 0,1 1 0,1-1-1,0 0 1,0 0 0,1-1 0,13 18-1,-19-28-30,1 0-1,-1 0 0,1-1 0,0 1 0,0 0 1,0 0-1,-1-1 0,1 1 0,0-1 0,0 1 1,0-1-1,0 1 0,0-1 0,0 1 0,0-1 0,0 0 1,0 1-1,0-1 0,0 0 0,0 0 0,0 0 1,0 0-1,0 0 0,0 0 0,1 0 0,-1 0 1,0-1-1,0 1 0,0 0 0,0 0 0,0-1 1,0 1-1,0-1 0,0 1 0,-1-1 0,1 0 0,0 1 1,0-1-1,0 0 0,0 1 0,-1-1 0,1 0 1,0 0-1,-1 0 0,1 1 0,-1-1 0,1 0 1,-1 0-1,1 0 0,0-2 0,24-50-495,-17 24 255,10-55 1,-15 62 571,1 0 0,0 1 0,2 0-1,1 0 1,10-22 0,-16 41-277,0 1-1,-1-1 1,1 0-1,0 1 1,0 0 0,0-1-1,0 1 1,1 0-1,-1-1 1,0 1-1,1 0 1,-1 0-1,0 0 1,1 0 0,-1 0-1,4-1 1,17 0-7172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0 154 10517,'0'0'4386,"0"112"-3378,0-85-784,0-2-224,0-3-928,0-7-1825,0-7-1777</inkml:trace>
  <inkml:trace contextRef="#ctx0" brushRef="#br0" timeOffset="1">34 19 14855,'0'0'4690,"26"-18"-16824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5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 10533,'0'0'717,"18"3"1396,-3 0-1759,78 12 2143,-84-14-2340,0 0 0,0 0-1,0-2 1,1 1 0,-1-1 0,0 0-1,0-1 1,-1 0 0,12-4-1,-18 5-196,0 0-1,0 0 0,0 0 1,0 0-1,0-1 0,0 1 1,-1-1-1,1 0 0,0 1 0,-1-1 1,1 0-1,-1 0 0,0 0 1,0 0-1,0 0 0,0 0 0,0 0 1,0-1-1,0 1 0,-1 0 1,1 0-1,-1-1 0,1 1 1,-1 0-1,0-1 0,0 1 0,0-1 1,0 1-1,-1 0 0,1-1 1,0 1-1,-2-4 0,1 3-15,-1-1 0,1 1-1,0-1 1,-1 1-1,0 0 1,0 0 0,0 0-1,0 0 1,0 0 0,-1 0-1,1 0 1,-1 1 0,0-1-1,0 1 1,0 0-1,0 0 1,0 0 0,0 0-1,-7-2 1,6 3 137,-1 0-1,0 0 1,0 0-1,1 1 1,-1 0-1,0 0 1,0 0-1,1 0 1,-1 1-1,0 0 1,0 0-1,1 0 1,-1 1-1,1-1 1,-1 1-1,1 0 1,0 1-1,0-1 1,0 1-1,0-1 1,0 1-1,0 0 1,1 1-1,0-1 1,-1 1-1,1-1 1,0 1-1,1 0 1,-1 0 0,1 0-1,0 1 1,0-1-1,0 0 1,0 1-1,1-1 1,0 1-1,0 0 1,0-1-1,0 1 1,1 0-1,0 0 1,0 0-1,0-1 1,1 1-1,-1 0 1,1-1-1,0 1 1,0 0-1,3 5 1,-2-6-140,0 0 0,1 0 0,-1 0 0,1 0 0,0 0 0,0-1 0,0 1 0,0-1 0,1 0 0,-1 0-1,1-1 1,0 1 0,0 0 0,0-1 0,4 2 0,42 12-5658,-24-15-1019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5.7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1 254 12438,'0'0'4287,"0"0"-4274,0-1 0,0 1 0,0 0 0,0 0 0,0 0 0,0 0 0,0 0 0,0 0 0,0 0 0,0-1 0,0 1 0,0 0 0,0 0 0,0 0 0,0 0 0,0 0 0,0 0 0,0 0 0,0-1 0,0 1 0,0 0 0,0 0 0,0 0 0,0 0 0,1 0 0,-1 0 0,0 0 0,0 0 0,0 0 0,0 0 0,0 0 0,0 0 0,0 0 0,1 0 0,-1-1 0,0 1 0,0 0 0,0 0 1,0 0-1,0 0 0,0 0 0,0 0 0,1 0 0,-1 0 0,0 0 0,0 1 0,0-1 0,0 0 0,-1-99-205,1 99 229,0-1 1,0 0-1,1 0 1,-1 1-1,0-1 1,1 0 0,-1 1-1,1-1 1,-1 0-1,0 1 1,1-1 0,0 0-1,-1 1 1,1-1-1,-1 1 1,1-1-1,0 1 1,-1 0 0,1-1-1,0 1 1,-1-1-1,1 1 1,0 0-1,0 0 1,-1-1 0,1 1-1,0 0 1,0 0-1,0 0 1,-1 0 0,1 0-1,0 0 1,0 0-1,-1 0 1,1 0-1,0 1 1,0-1 0,0 0-1,-1 0 1,1 1-1,0-1 1,-1 0 0,1 1-1,0-1 1,1 1-1,34 19 446,-9 3-174,-16-12-275,1-1-1,0 0 1,0-1 0,1 0 0,0-1 0,1-1 0,0 0 0,23 8 0,-36-15 0,1 0 0,-1 0 0,0 0 0,0 0 0,0 0 0,0 0 0,0 0 0,0-1 0,0 1 0,0 0 0,0-1 0,0 1 0,0-1 0,0 1 0,0-1 0,0 1 0,-1-1 0,1 0 0,0 1 0,0-1 0,-1 0 0,1 0 0,0 0 0,-1 1 0,1-1 0,-1 0 0,1 0 0,-1 0 0,1 0 0,-1 0 0,1 0 0,-1 0 0,0 0 0,0 0 0,0 0 0,0 0 0,0-2 0,3-54 293,-2 35-220,0 5-229,1 1-1,1 0 1,9-27-1,-9 35-828,0-1 0,1 1 0,0 0 0,9-13 0,4 0-5489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6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0 271 3073,'0'0'17256,"3"-10"-16749,-1 4-461,1-5 24,0-1 0,1 1 0,11-21 0,-15 31-74,1-1 0,-1 1 0,1-1 0,0 1-1,-1-1 1,1 1 0,0 0 0,0-1 0,0 1 0,0 0 0,0 0 0,0 0 0,1 0 0,-1 0-1,0 0 1,1 0 0,-1 0 0,0 0 0,1 1 0,-1-1 0,1 1 0,-1-1 0,1 1 0,-1-1-1,1 1 1,-1 0 0,1 0 0,0 0 0,-1 0 0,1 0 0,-1 0 0,1 0 0,0 0 0,-1 1-1,1-1 1,-1 0 0,1 1 0,-1 0 0,1-1 0,-1 1 0,0 0 0,3 1 0,8 8-2,0 1 0,-1 1 0,0 0 0,10 14 1,-9-11 14,0 0 1,26 23 0,-33-34-12,-1 0 1,1 0 0,0-1 0,0 1-1,0-1 1,0 0 0,1-1 0,-1 1 0,1-1-1,0 0 1,-1 0 0,13 1 0,-17-3-7,0-1 0,0 1 0,0-1 1,0 1-1,0-1 0,-1 1 0,1-1 0,0 0 1,0 0-1,-1 1 0,1-1 0,0 0 1,-1 0-1,1 0 0,-1 0 0,1 0 0,-1 0 1,0 0-1,1 0 0,-1 1 0,0-2 1,1 1-1,-1 0 0,0 0 0,0 0 1,0 0-1,0 0 0,0-1 0,1-40-191,-1 35 210,0-15-389,4-120 539,3 95-2731,4 2-3343,-5 28-3686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6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0 108 12070,'0'0'2966,"22"0"-786,-12 0-1979,25 0 325,0-1 0,0-2 0,60-12 0,-92 15-511,-1-1-1,1 0 1,-1 0-1,0 0 1,1 0 0,-1 0-1,0 0 1,0-1 0,0 1-1,0-1 1,2-1-1,-3 2-35,0 0 0,-1 0 0,1 1-1,-1-1 1,1 0 0,-1 0-1,1 0 1,-1 0 0,0 0 0,1 0-1,-1 0 1,0 0 0,0 0-1,0 0 1,0 0 0,0 0 0,0 0-1,0 0 1,0 0 0,0-1-1,-2-1-59,1 1-1,0-1 0,-1 0 0,1 1 0,-1 0 1,0-1-1,0 1 0,0 0 0,0 0 0,0 0 1,0 0-1,-1 0 0,1 0 0,-1 0 0,1 1 1,-6-3-1,1 1 120,0 1 0,0 0 0,-1 0 0,1 0 0,-1 1 0,1 0-1,-1 0 1,-14 1 0,21 29 819,1-23-819,1-1 0,0 1 1,1-1-1,-1 0 0,1 1 0,0-1 1,0 0-1,0 0 0,1 0 0,0-1 1,0 1-1,0 0 0,0-1 1,1 0-1,-1 0 0,1 0 0,0 0 1,1-1-1,-1 0 0,1 1 0,5 2 1,-2-2-222,-1 1 0,1-2 0,0 1 0,0-1 0,0 0 1,1-1-1,-1 0 0,1 0 0,-1 0 0,1-1 0,-1-1 0,1 0 0,9 0 1,-16-1 126,1 0 0,-1 0 0,0 0 1,0 0-1,1 0 0,-1 0 0,0 0 1,0-1-1,0 1 0,0-1 0,0 1 1,-1-1-1,1 0 0,0 0 0,2-3 1,-3 3 71,0 0 0,1 0 0,-1 0 0,1 0 1,0 0-1,-1 1 0,1-1 0,0 1 0,0-1 0,0 1 1,0 0-1,0 0 0,1 0 0,-1 0 0,0 0 0,1 0 1,-1 1-1,0-1 0,1 1 0,2-1 0,-2 2 53,1 0 0,0 0-1,-1 0 1,1 1 0,-1-1-1,1 1 1,-1 0 0,0 0-1,0 0 1,0 1 0,0-1-1,0 1 1,0-1 0,0 1-1,-1 0 1,0 0 0,1 0-1,-1 0 1,0 1 0,1 3-1,18 21 230,-16-22-358,1 0 1,0 0-1,0 0 0,0 0 1,1-1-1,0 0 0,0-1 1,0 0-1,1 0 0,-1 0 1,1-1-1,0 0 1,0 0-1,0-1 0,0 0 1,15 1-1,-22-3-5,1 0 0,-1-1 0,0 1 0,1-1 0,-1 0 0,0 1 1,0-1-1,0 0 0,1 1 0,-1-1 0,0 0 0,0 0 0,0 0 0,0 0 0,0 0 0,-1 0 0,1-1 0,0 1 1,0 0-1,-1 0 0,1 0 0,0-3 0,15-38-481,-8 19 1603,-8 23-1020,1-4 182,0 1-1,1 0 1,-1 0-1,1 0 0,-1 0 1,1 0-1,0 0 1,0 1-1,1-1 1,-1 0-1,0 1 1,1 0-1,0 0 1,-1-1-1,1 2 1,3-3-1,0 28-834,12 21-1249,3-23-4314,-10-16 353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6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1 11445,'0'0'9036,"4"8"-8579,-2 0-450,1 1 1,-1 0 0,0 0 0,-1 0 0,0 1 0,-1-1 0,0 0 0,0 0 0,-1 0-1,0 1 1,-1-1 0,0 0 0,0 0 0,-4 9 0,-11 32-763,-28 58 0,32-78-375,8-19 478,4-7 430,0 0-1,0-1 1,0 1 0,-1-1 0,1 1-1,-1-1 1,0 0 0,0 1-1,0-1 1,-1 0 0,1 0 0,-1-1-1,-3 4 1,23-27 2682,1 8-2228,-1 0 0,2 1 1,-1 1-1,2 1 0,-1 0 1,1 2-1,1 0 0,-1 1 1,1 2-1,1 0 0,-1 1 0,1 1 1,39-1-1,-22 5 479,-22-1-2389,0 1-6514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8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416 0 12710,'0'0'-142,"0"24"564,0 440 4009,0-462-4295,-13-9 230,-8-10-497,3 2-407,-1 0 1,0 1-1,-1 1 1,-1 1-1,-37-16 1,40 22 455,0 1 1,-1 0-1,0 2 0,0 0 1,0 1-1,-38 2 1,55 0 129,-1 0 1,1 0-1,-1 0 1,1 1 0,-1-1-1,1 1 1,-1 0-1,1 0 1,0 0-1,0 0 1,-1 0-1,1 0 1,0 1 0,0-1-1,0 1 1,0 0-1,0-1 1,1 1-1,-1 0 1,0 0-1,1 0 1,-1 0-1,1 0 1,0 0 0,0 1-1,0-1 1,0 0-1,0 1 1,0-1-1,1 1 1,-1-1-1,1 1 1,0-1 0,-1 1-1,1-1 1,0 1-1,0-1 1,1 3-1,-1 1 43,1-1-1,0 1 0,0-1 1,0 0-1,0 1 0,1-1 0,0 0 1,0 0-1,0 0 0,1 0 1,-1-1-1,1 1 0,0-1 0,1 1 1,-1-1-1,1 0 0,5 5 1,3-2-10,1 0 1,-1 0-1,1-1 0,1-1 1,-1 0-1,1-1 1,0 0-1,27 3 1,8-2 17,59-3 1,-96-2-91,9 0-45,0-1 0,0-2-1,0 0 1,32-9-1,-46 10-83,0 0 0,0 0 0,0-1 0,0 0-1,0-1 1,-1 1 0,1-1 0,-1 0 0,0-1 0,0 0-1,0 0 1,-1 0 0,0 0 0,0-1 0,0 0 0,3-6-1,-6 10 72,-1 0 0,0 0 0,0 1 0,0-1 0,-1 0 0,1 0 0,0 0 0,0 0 0,-1 0 0,0 0 0,1 0 0,-1 0 0,0 0 0,0 0 0,0 0 0,0 0 0,0 0 0,-1 0 0,1 0 0,0 0 0,-1 0 0,0 0 0,1 0 0,-1 0 0,0 0 0,0 0 0,0 0 0,0 1 0,0-1 0,-1 0 0,1 1 0,0-1 0,-1 1 0,0 0 0,1-1 0,-1 1 0,1 0 0,-1 0 0,0 0 0,-3-2 0,-4 0 258,0 0 1,0 0 0,-1 1 0,1 0 0,0 1 0,-1 0 0,-14 1 0,23 0-128,-1 0 0,0 1 0,1-1 0,-1 1 1,1-1-1,-1 1 0,1 0 0,0-1 0,-1 1 1,1 0-1,0 0 0,-1 0 0,1 0 0,0 0 1,0 0-1,0 1 0,0-1 0,0 0 0,0 1 1,0-1-1,1 0 0,-1 1 0,0-1 0,1 1 1,-1-1-1,1 1 0,-1-1 0,1 1 0,0-1 1,0 1-1,0 0 0,0-1 0,0 3 0,0 0-52,-1 1-1,1-1 1,1 0-1,-1 0 1,1 0-1,-1 1 0,1-1 1,0 0-1,0 0 1,1 0-1,0 0 1,2 5-1,2-3-428,0 0 0,0-1 1,0 0-1,0 0 0,1 0 0,0-1 0,0 0 0,0 0 0,12 3 1,32 9-6256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8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0 407 14583,'0'0'6240,"22"-12"-5096,177-94-749,-190 101-459,6-2-121,0-1 0,-1-1 0,22-17 0,-32 22 69,-1 1 0,1-1 1,-1 0-1,1 0 1,-1 0-1,0-1 1,-1 1-1,1-1 0,-1 1 1,0-1-1,0 0 1,0 0-1,-1 0 1,1 0-1,-1 0 1,0-6-1,1-2-322,-1 0 0,-1 0 0,0 0 0,-1 0 0,-3-19 0,3 29 411,1 1-1,-1-1 0,0 0 1,0 0-1,0 1 0,-1-1 0,1 1 1,-1-1-1,1 1 0,-1-1 1,0 1-1,0 0 0,0 0 0,0 0 1,0 0-1,0 0 0,-1 0 0,1 1 1,-1-1-1,1 1 0,-1 0 1,1 0-1,-1-1 0,0 2 0,0-1 1,1 0-1,-1 1 0,0-1 0,0 1 1,-5 0-1,5-1 93,-1 2 0,0-1 0,1 0 1,-1 1-1,1-1 0,0 1 0,-1 0 0,1 0 0,-1 0 1,1 1-1,0-1 0,0 1 0,0 0 0,0 0 0,0 0 0,0 0 1,-4 4-1,3-1 30,-1 1 1,1-1 0,0 1 0,1 0-1,-1 0 1,1 1 0,0-1 0,-3 11-1,1 2 167,1 1 0,0 0-1,2 0 1,0 0 0,1 30-1,2-42-236,0-1-1,0 1 0,0-1 1,1 1-1,0-1 1,1 0-1,-1 0 0,1 0 1,1-1-1,-1 1 0,1-1 1,1 1-1,-1-1 1,1-1-1,0 1 0,0-1 1,0 1-1,1-1 0,0-1 1,0 1-1,10 4 0,-5-2-436,1-1 0,0 0-1,1-1 1,22 6 0,-20-8-1250,0 0-1,0-1 1,27 1 0,15-3-9378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4:59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0 20473,'0'0'128,"-28"87"-128,7-28-32,-1 7-928,1-9-4354,-1-12-4691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 14263,'0'0'4380,"-17"-5"-4294,-56-19-140,67 23 54,0 0-1,-1 1 1,1 0 0,0 0-1,0 0 1,-1 1 0,1 0-1,0 0 1,0 1 0,0 0-1,0 0 1,0 0-1,0 0 1,0 1 0,1 0-1,-1 1 1,1-1 0,0 1-1,0 0 1,0 0-1,1 0 1,0 1 0,-1 0-1,1 0 1,1 0 0,-1 0-1,1 0 1,0 1-1,0 0 1,1 0 0,-1-1-1,1 1 1,1 0 0,-1 1-1,-1 10 1,4-14 9,-1 1-1,1 0 1,-1 0 0,1-1 0,0 1 0,1-1-1,-1 1 1,0 0 0,1-1 0,0 0-1,0 1 1,0-1 0,0 0 0,0 0 0,1 0-1,0-1 1,-1 1 0,1-1 0,0 1-1,0-1 1,0 0 0,0 0 0,1 0 0,-1 0-1,1-1 1,-1 1 0,1-1 0,-1 0 0,1 0-1,5 1 1,13 2-377,0-1-1,0 0 1,42-2 0,-58-1 184,3 1-363,-1-2 0,1 1 0,-1-1-1,1 0 1,-1-1 0,0 0 0,0 0-1,0-1 1,0 0 0,0 0 0,0-1-1,-1 0 1,0 0 0,0-1 0,0 0 0,12-11-1,12-20-5473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1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 11141,'0'0'1876,"8"11"-1500,-8-10-373,11 16 439,1 0 0,0 0 1,15 14-1,-22-26-320,1 0-1,-1 0 1,1 0 0,0-1 0,0 0 0,0 0-1,0-1 1,1 1 0,-1-2 0,1 1 0,0 0-1,0-1 1,0-1 0,11 2 0,-13-2-122,0-1 1,-1-1-1,1 1 1,0-1-1,-1 0 1,1 0 0,0 0-1,-1 0 1,1-1-1,-1 0 1,0 0-1,1 0 1,-1 0-1,0-1 1,0 0-1,-1 1 1,1-1-1,0-1 1,-1 1-1,0-1 1,0 1 0,0-1-1,0 0 1,-1 0-1,1 0 1,1-5-1,2-3-164,-2 0 0,1 0-1,-1 0 1,-1-1-1,0 1 1,-1-1 0,-1 0-1,1-21 1,0 31 898,2 10-726,4 14-307,21 133 1204,-7 1 1,4 247-1,-25-397-903,-1 0-1,-1 0 1,1 0 0,-1 0-1,1 0 1,-2 0 0,1 0-1,0 0 1,-1 0 0,0 0-1,0-1 1,-4 7 0,3-8 2,1 0 0,-1-1 1,0 1-1,1-1 0,-1 0 0,0 0 1,-1 0-1,1 0 0,0 0 0,0-1 1,-1 1-1,1-1 0,-1 0 1,1 0-1,-1 0 0,0-1 0,-5 1 1,-3 0 37,0-1 0,1-1 0,-1 0 1,1 0-1,-1-1 0,1-1 0,0 0 1,0 0-1,0-1 0,0-1 0,0 0 1,1 0-1,0-1 0,0 0 1,1-1-1,0 0 0,0 0 0,0-1 1,1 0-1,0-1 0,1 0 0,0 0 1,0-1-1,-7-13 0,10 17-53,0-1-1,1 1 0,0 0 1,0-1-1,1 0 1,0 0-1,0 1 1,0-1-1,1 0 0,0-1 1,1 1-1,-1 0 1,1 0-1,1 0 1,-1 0-1,1 0 1,1 0-1,-1 0 0,1 0 1,0 0-1,1 0 1,-1 1-1,1-1 1,1 1-1,-1 0 1,1 0-1,0 0 0,1 0 1,-1 1-1,1-1 1,0 1-1,11-8 1,11-7-3075,2 1 0,30-16 0,1 3-6940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1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1 7523,'0'0'9247,"5"15"-9148,3 8-37,8 30 184,3-2-1,1 0 0,34 58 0,-54-110-250,-1 1 0,1 0-1,0 0 1,0 0 0,-1 0-1,1 0 1,0 0 0,-1 0-1,1 0 1,0 0 0,0 0-1,-1 0 1,1 1 0,0-1-1,0 0 1,-1 0 0,1 0-1,0 0 1,0 0 0,-1 0-1,1 1 1,0-1 0,0 0-1,0 0 1,-1 0 0,1 1-1,0-1 1,0 0 0,0 0-1,0 0 1,-1 1 0,1-1-1,0 0 1,0 0 0,0 1-1,0-1 1,0 0 0,0 0-1,0 1 1,0-1 0,0 0-1,0 1 1,0-1 0,0 0-1,0 0 1,0 1 0,0-1-1,0 0 1,0 0 0,0 1-1,0-1 1,0 0 0,1 0-1,-1 1 1,-30-15-552,25 12 412,-16-8 44,1 2 0,-1 0 1,-1 2-1,0 0 0,0 1 0,0 2 0,0 0 0,0 1 0,-27 2 1,46 0 185,-1 0 1,1 0 0,-1 1 0,1 0-1,-1 0 1,1 0 0,0 0 0,-1 0-1,1 1 1,0-1 0,0 1 0,0 0-1,0 0 1,1 0 0,-1 0 0,0 1-1,1-1 1,-1 1 0,1-1 0,0 1-1,0 0 1,0 0 0,0 0 0,1 0-1,-1 0 1,1 1 0,0-1 0,0 0-1,0 1 1,-1 5 0,1-4-38,1-1 1,0 0-1,-1 1 0,2-1 0,-1 1 1,0-1-1,1 0 0,0 1 1,0-1-1,0 0 0,1 0 1,-1 0-1,1 0 0,0 0 0,0 0 1,0 0-1,1-1 0,-1 1 1,1-1-1,0 1 0,0-1 0,0 0 1,1 0-1,5 3 0,8 4-210,0-2-1,0 0 0,1 0 1,0-2-1,0-1 0,27 6 1,61 2-6356,-33-10-2126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2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325 179 14711,'0'0'2283,"-9"-17"-1023,-30-54-537,34 65-709,1 1 1,-1 0-1,-1 0 1,1 1-1,-1 0 0,0 0 1,1 0-1,-2 0 1,1 1-1,0 0 1,-1 0-1,1 1 1,-1 0-1,0 0 1,0 0-1,0 1 0,0 0 1,0 1-1,0-1 1,-8 2-1,9-1-13,-4-2 26,0 2 1,0 0-1,0 0 1,0 1 0,0 0-1,0 0 1,-12 5-1,19-5-4,1 0-1,-1 0 1,1 0 0,0 1-1,-1-1 1,1 1 0,0 0-1,0-1 1,0 1 0,0 0-1,1 0 1,-1 0 0,1 1 0,-1-1-1,1 0 1,-1 0 0,1 1-1,0-1 1,0 1 0,0-1-1,1 1 1,-1-1 0,1 1-1,-1 0 1,1-1 0,0 1-1,0 0 1,0-1 0,0 1-1,0 0 1,1-1 0,0 4-1,0-2-3,1-1-1,-1 1 0,1-1 1,0 1-1,0-1 0,0 0 1,0 0-1,0 1 0,1-2 1,0 1-1,-1 0 0,1 0 1,0-1-1,0 0 0,1 1 1,-1-1-1,0 0 0,1-1 1,-1 1-1,1-1 0,6 3 1,7 1 32,-1 0 1,1-1 0,26 4 0,-28-6-76,-1-1 0,1 0 0,0-1 0,-1 0 0,23-4 0,-34 4-19,0-1 1,1 0 0,-1 0-1,0 0 1,0-1 0,0 1 0,0-1-1,0 1 1,0-1 0,0 0-1,0 0 1,-1-1 0,1 1-1,-1 0 1,1-1 0,-1 0 0,0 1-1,0-1 1,0 0 0,-1 0-1,1 0 1,-1 0 0,1-1-1,-1 1 1,0 0 0,0 0 0,-1-1-1,2-5 1,-1 2-11,1 0 0,-1 0 0,-1 0 0,1 0 0,-1-1 0,-1 1 0,1 0 0,-1 0 0,0-1 0,-1 1 0,0 0 0,0 0 0,0 1 0,-1-1 0,-5-10 0,12 67 261,-1-43-255,0-1 1,1 0 0,0 0-1,0 0 1,1 0 0,-1 0-1,1-1 1,1 0 0,-1 0-1,1 0 1,0-1 0,0 0-1,12 6 1,-6-3-670,1-1-1,-1-1 1,1-1-1,1 0 1,-1 0-1,21 2 1,17-4-3425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2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 14247,'0'0'4402,"-2"16"-4445,0 33-50,6 92-1,12-55-2424,-9-65 2882,1 1-8273,-6-47 3099,-5 14 6513,2 0 1,0 0-1,0 1 0,1-1 1,0 0-1,3-20 1,-1 26-1456,-1 0 0,1 1 1,0-1-1,0 1 0,1-1 1,-1 1-1,1 0 0,0 0 1,0 0-1,0 0 0,1 0 1,0 1-1,-1 0 0,1-1 1,0 1-1,0 1 0,7-4 1,4-2-1042,1 1 1,0 0-1,19-4 1,-27 9-301,26-9-5508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2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55 186 14247,'0'0'3014,"17"-8"-1787,-2 1-1074,-1 1-115,0 0-1,0-1 1,-1 0 0,1-1-1,-2-1 1,17-14 0,-27 22-52,0-1 1,-1 1 0,1-1-1,-1 1 1,1-1 0,-1 0-1,0 0 1,0 0 0,0 1-1,0-1 1,0 0 0,0 0-1,0 0 1,0-1 0,-1 1 0,1 0-1,-1 0 1,0 0 0,0 0-1,1-1 1,-1 1 0,-1 0-1,1 0 1,0 0 0,0 0-1,-1-1 1,1 1 0,-1 0-1,0 0 1,0 0 0,-1-2-1,0 0-3,-1 1 0,1 1 0,-1-1-1,0 0 1,0 1 0,0-1-1,0 1 1,0 0 0,-1 0-1,1 0 1,-1 0 0,1 1 0,-1 0-1,0-1 1,1 1 0,-6 0-1,1-1 25,1 1 0,-1 1 0,0-1 0,1 2 0,-1-1 0,0 1 0,1 0 0,-1 0-1,1 1 1,-1 0 0,1 0 0,-13 6 0,17-6-4,1-1 0,-1 1 0,0 0 0,1 0 1,-1 0-1,1 0 0,0 0 0,0 1 0,0-1 0,0 1 0,0 0 0,0-1 0,0 1 0,1 0 0,0 0 0,-1 0 1,1 0-1,0 0 0,1 0 0,-1 0 0,0 0 0,1 1 0,0-1 0,0 0 0,0 0 0,0 0 0,0 1 1,1-1-1,-1 0 0,1 0 0,0 0 0,0 0 0,2 5 0,-1-4-206,0 0-1,0-1 1,1 1-1,0 0 1,0-1 0,0 1-1,0-1 1,0 0-1,0 0 1,1 0-1,0-1 1,-1 1 0,1-1-1,0 0 1,8 3-1,37 15-5156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3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0 15303,'0'0'1755,"6"17"-1426,9 23-117,-3 0 1,11 57-1,-9-38-113,0-1-55,-14-45 186,-7-17 256,-3-10-574,-1 1 1,-1 0-1,-1 0 0,1 1 0,-2 1 0,-15-10 1,20 15 50,0 0 0,0 1 1,-1 1-1,0 0 1,0 0-1,0 0 0,0 2 1,0-1-1,-1 1 1,1 1-1,-15-1 0,23 2 78,0 0 0,0 0 0,0 1 0,0-1 0,0 0 0,1 1-1,-1 0 1,0-1 0,0 1 0,0 0 0,1 0 0,-1 0-1,0 0 1,1 0 0,-1 0 0,1 0 0,-1 1 0,1-1 0,0 0-1,-1 1 1,-1 3 0,1-1 20,0 0 1,0 0-1,0 1 0,0-1 0,1 1 1,0-1-1,0 1 0,0 0 0,0 5 0,1-2 2,-1 0 0,1 0 0,1 0-1,0 0 1,0 0 0,0 0 0,1 0-1,0 0 1,1 0 0,6 14 0,-3-14-36,1 0 1,0 0 0,0-1 0,0 0 0,1-1 0,0 1 0,1-1 0,-1-1-1,1 0 1,0 0 0,1 0 0,-1-2 0,1 1 0,-1-1 0,1 0 0,0-1-1,13 2 1,19 0-38,-1-1 0,78-5 0,-108 2 8,4-2 7,-1 0-1,1 0 1,-1-2-1,0 0 1,0 0 0,0-1-1,-1-1 1,1-1-1,-1 1 1,-1-2 0,14-9-1,-21 13 3,0 0 1,0 0-1,0 0 0,0 0 0,-1-1 0,0 1 1,0-1-1,0 0 0,0-1 0,-1 1 0,0-1 1,0 1-1,0-1 0,-1 0 0,0 0 0,0 0 1,0 0-1,-1-1 0,0 1 0,0 0 0,-1-1 1,0 1-1,0 0 0,0-1 0,-1 1 1,0 0-1,0-1 0,-2-5 0,2 9-16,0 1-1,-1 0 1,1-1-1,0 1 0,-1 0 1,1 0-1,-1 0 1,1 0-1,-1 0 1,0 0-1,0 0 1,0 1-1,0-1 0,0 1 1,-1-1-1,1 1 1,0 0-1,-1 0 1,1 0-1,0 0 1,-1 0-1,0 1 1,1-1-1,-1 1 0,1-1 1,-1 1-1,1 0 1,-1 0-1,0 0 1,1 1-1,-1-1 1,1 0-1,-1 1 0,1 0 1,-1 0-1,1 0 1,-1 0-1,1 0 1,0 0-1,-1 0 1,1 1-1,0-1 0,0 1 1,0 0-1,0-1 1,0 1-1,1 0 1,-1 0-1,-2 4 1,0 1 14,1 0 0,-1 0 0,2 0 1,-1 0-1,1 1 0,0-1 0,0 1 1,1 0-1,0-1 0,0 1 0,1 0 1,0-1-1,0 1 0,1 0 0,0 0 1,1-1-1,-1 1 0,2-1 0,3 11 1,-3-12-26,0 0 0,0-1 0,1 1 0,-1-1 0,1 0 1,0 0-1,1 0 0,-1-1 0,1 1 0,0-1 0,0 0 1,1 0-1,-1-1 0,1 0 0,-1 0 0,1 0 1,0-1-1,0 0 0,0 0 0,1 0 0,-1-1 0,0 0 1,11 1-1,-7-1-125,0-1 1,0 0-1,0 0 1,0-1-1,0-1 0,-1 1 1,1-2-1,0 1 1,-1-1-1,1-1 1,10-5-1,-9 2-156,0 0 0,-1-1 0,0 0 0,0-1 0,-1 0-1,0 0 1,-1-1 0,10-14 0,-8 9 134,1 1 0,1 0 0,0 1 0,1 0 0,15-11 0,-21 19 306,0 0-1,1 0 1,0 1 0,0 0-1,0 1 1,1 0-1,-1 0 1,1 0 0,-1 1-1,1 1 1,0 0 0,10-1-1,-3 2 309,-1 0 0,0 0 0,1 1-1,-1 1 1,0 1 0,0 0-1,22 8 1,-33-9-378,1 0 0,-1 0 1,1 0-1,-1 1 0,0-1 0,0 1 1,0 0-1,0 0 0,0 1 0,-1-1 0,0 1 1,1 0-1,-1 0 0,-1 0 0,1 0 1,0 0-1,-1 0 0,0 1 0,0 0 1,0-1-1,-1 1 0,0 0 0,0-1 0,0 1 1,0 0-1,-1 0 0,1 6 0,-2-9-71,1 0 0,-1 0 0,1 0 0,-1 0 0,0 0 0,1-1 0,-1 1 0,0 0 0,0 0 0,0 0-1,-1-1 1,1 1 0,0-1 0,-1 1 0,1-1 0,-1 1 0,1-1 0,-1 0 0,0 0 0,1 0 0,-1 1 0,0-2 0,0 1 0,0 0-1,0 0 1,-3 0 0,-60 13-1098,58-13 736,-89 4-7403,40-5-1031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5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70 9364,'0'0'4373,"-1"-8"-3666,1 5-683,0 1 0,-1-1 0,1 0 0,-1 1 0,1-1 0,-1 1-1,0-1 1,0 1 0,0-1 0,-1 1 0,1 0 0,0-1 0,-1 1 0,0 0 0,1 0 0,-4-2 0,2 2-1,0-1 0,0 1 0,-1 1 0,1-1 0,-1 0 1,1 1-1,-1 0 0,0 0 0,0 0 0,1 0 0,-1 1 1,0-1-1,-6 1 0,6 0 7,0-1 0,-1 1-1,1 0 1,0 1 0,0-1 0,-1 1-1,1 0 1,0 0 0,0 0 0,0 0 0,0 1-1,0 0 1,0-1 0,0 2 0,-5 3-1,6-3 29,0 0-1,1 1 1,0-1-1,-1 0 1,1 1-1,1 0 1,-1-1-1,0 1 1,1 0-1,0 0 1,0 0-1,0 0 1,0 0-1,1 0 1,-1 0-1,2 8 1,-1-1 60,0 0-1,1-1 1,1 1-1,0 0 1,0-1-1,1 0 1,0 1-1,6 9 1,5 9 333,24 36 1,-28-52-409,-1 1 0,-1 0-1,0 0 1,-1 0 0,-1 1 0,0 0 0,-1 0 0,-1 0 0,0 1 0,-1 0 0,1 16 0,-4-30-58,0 0 0,-1 0 0,1 0 0,-1 0-1,1 0 1,-1 0 0,0 0 0,0 0 0,0-1 0,0 1 0,0 0 0,0-1 0,-1 1 0,1-1 0,-1 1 0,1-1 0,-1 0 0,1 1 0,-1-1 0,0 0 0,1 0 0,-1 0-1,0 0 1,0 0 0,0-1 0,0 1 0,0-1 0,0 1 0,0-1 0,-3 1 0,-10 1-102,0 0-1,0-1 1,-16-1 0,20 0 74,9 0 36,1 0 1,-1 0-1,0 0 1,0 0 0,1 0-1,-1 0 1,0 0 0,0 0-1,1-1 1,-1 1-1,0-1 1,0 1 0,1-1-1,-1 0 1,1 0-1,-1 0 1,1 0 0,-1 0-1,1 0 1,-1 0 0,1 0-1,0 0 1,0-1-1,0 1 1,-1-1 0,1 1-1,1-1 1,-1 1-1,0-1 1,0 1 0,0-1-1,1 0 1,-1 1-1,1-1 1,-1 0 0,1 0-1,0 1 1,0-1 0,0 0-1,0 0 1,0 1-1,0-1 1,0 0 0,1-3-1,1 0-18,-1-1-1,0 1 1,1 0 0,0 0-1,1-1 1,-1 1-1,1 1 1,0-1 0,0 0-1,0 1 1,1-1-1,0 1 1,5-5 0,-1 3 23,1 0 0,0 1 0,0 0 0,0 0 0,1 1 0,-1 0 0,1 1 0,0 0 0,0 1 0,0 0 0,0 0 0,1 1 0,-1 0 0,0 1 0,1 0 0,-1 1 0,0 0 0,0 0 0,0 1 0,13 5 0,12 5 161,-1 1 1,0 2-1,-1 1 0,39 26 1,-71-41-86,-1-1 1,0 0-1,1 1 1,-1-1-1,1 0 1,-1 0 0,0 0-1,1 0 1,-1 1-1,1-1 1,-1 0-1,1 0 1,-1 0 0,0 0-1,1 0 1,-1 0-1,1 0 1,-1 0-1,1 0 1,-1 0-1,1 0 1,-1 0 0,0-1-1,1 1 1,-1 0-1,1 0 1,-1 0-1,0 0 1,1-1-1,-1 1 1,0 0 0,1-1-1,-1 1 1,0 0-1,1 0 1,-1-1-1,0 1 1,1-1 0,6-24 946,-7-48-1435,-1 52 476,-3-93-1368,1 2-3809,3 73 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6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12966,'0'0'5269,"7"20"-5034,78 364 765,-79-363-1196,3-17-284,15-26-240,-19 17 750,6-7-137,1 0 0,0 0 0,1 1 0,20-13-1,-28 21 117,-1 0 0,1 1 0,0-1 0,0 1 0,0-1 0,0 2-1,0-1 1,0 0 0,1 1 0,-1 0 0,0 0 0,1 1 0,-1 0 0,1 0-1,-1 0 1,0 0 0,11 3 0,-14-2 16,0 0 0,1 1 0,-1-1 0,0 1 0,0-1 0,0 1 0,-1 0 0,1 0 0,0 0 0,-1 0 0,1 0 0,-1 0 0,1 0 0,-1 1 0,0-1 0,0 1 0,0-1 0,-1 0 0,1 1 0,0-1-1,-1 1 1,1 3 0,3 62 431,-4-58-339,0-3-103,0 0 0,-1 0 0,0 1 0,0-1 0,0 0 0,-1 0 0,0 0 0,0 0 0,-1 0 0,0-1 0,0 1 0,-1-1 0,1 0 0,-10 12 0,9-15-76,0 1 0,1-1 0,-1 0 0,-1 0 0,1 0 0,0-1 1,-1 0-1,1 0 0,-1 0 0,0 0 0,0-1 0,1 1 0,-1-1 0,0 0 0,0-1 1,0 1-1,0-1 0,0 0 0,0-1 0,0 1 0,0-1 0,-8-2 0,9 2-70,0 0-1,0 0 0,0-1 0,0 0 0,0 0 0,1 0 0,-1 0 0,1-1 0,-1 1 0,1-1 0,0 0 0,0 0 0,0 0 1,0 0-1,1 0 0,-1-1 0,1 1 0,0-1 0,0 1 0,-3-9 0,3 5-223,0 0 0,0 0 0,0 0 0,1 0 0,0 0-1,0 0 1,1 0 0,0-1 0,0 1 0,1 0 0,2-13 0,11-16-3790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6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275 124 2417,'0'0'7558,"-10"-15"-5509,-38-47-1064,45 58-958,0 0 1,-1 0-1,0 1 1,0-1-1,0 1 1,0 0-1,0 0 1,-1 0-1,0 1 1,1 0-1,-1 0 1,0 0-1,0 0 1,0 1-1,0-1 1,0 1-1,0 1 1,0-1-1,-1 1 1,1 0-1,0 0 1,-8 1-1,-5 0 5,16-1-30,0 0 1,0 0-1,0 0 1,0 0-1,0 0 1,0 1-1,1-1 0,-1 1 1,0-1-1,0 1 1,0 0-1,1 0 1,-1 0-1,0 0 0,1 0 1,-1 0-1,1 0 1,-1 1-1,1-1 1,0 0-1,-1 1 0,0 1 1,0 1 80,0-1 0,1 1 1,0-1-1,0 1 0,0-1 1,0 1-1,0-1 0,1 1 1,-1 0-1,1-1 0,0 5 0,1 2 191,0 0-1,0 0 1,1-1-1,0 1 1,1 0-1,0-1 0,0 0 1,6 11-1,32 37 960,8 11-178,-46-63-1037,0 1 0,0-1 1,0 1-1,-1 0 0,0-1 1,0 1-1,-1 0 0,1 0 0,0 13 1,-2-18-36,-1 0 1,1 0 0,-1 0 0,1 0 0,-1 1-1,1-1 1,-1 0 0,1 0 0,-1 0 0,0-1-1,0 1 1,1 0 0,-1 0 0,0 0 0,0 0-1,0-1 1,0 1 0,0 0 0,0-1-1,0 1 1,0-1 0,0 1 0,0-1 0,-1 0-1,1 1 1,0-1 0,0 0 0,0 0 0,0 0-1,-3 0 1,-44 2-521,39-2 408,6 0 4,-1 0 0,1 0 0,-1 0 0,1-1 0,-1 0 0,1 1 0,-1-1 0,1 0 0,0 0 0,-1-1 0,1 1 0,0-1 0,0 0 0,0 0 0,0 0 0,0 0 0,1 0 0,-1 0 0,1-1 0,-1 1 0,1-1 0,0 0 0,0 0 0,0 0 0,-3-6 0,4 5-230,-1-1 0,1 0-1,0 0 1,0 0 0,0 0 0,1 0-1,0-1 1,0 1 0,0 0 0,0 0 0,1 0-1,0 0 1,0 0 0,1 0 0,-1 0 0,1 0-1,0 1 1,3-6 0,23-33-5144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7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 11093,'0'0'208,"-3"15"152,-8 74 1687,4 0-1,6 91 0,5-153-2082,-4-27 25,0 1 0,0-1 0,0 0 0,0 0 0,0 0 1,0 0-1,0 0 0,1 0 0,-1 1 0,0-1 0,0 0 0,0 0 0,0 0 0,1 0 0,-1 0 0,0 0 1,0 0-1,0 0 0,0 0 0,1 0 0,-1 0 0,0 0 0,0 0 0,0 0 0,0 0 0,1 0 1,-1 0-1,0 0 0,0 0 0,0 0 0,0 0 0,1 0 0,-1 0 0,0 0 0,0 0 0,0 0 0,0 0 1,1 0-1,-1-1 0,0 1 0,0 0 0,0 0 0,0 0 0,0 0 0,0 0 0,1 0 0,-1-1 0,0 1 1,0 0-1,0 0 0,0 0 0,0 0 0,0-1 0,0 1 0,0 0 0,0 0 0,19-47-2027,-10 23 1004,-1 8 526,0 0-1,0 1 1,1 0-1,22-27 0,-28 39 559,-1 0 0,1 0 0,-1 0 0,1 0 0,0 1 0,0-1-1,1 1 1,-1 0 0,0 0 0,1 0 0,-1 0 0,1 0 0,0 1 0,-1 0 0,1-1-1,0 1 1,0 1 0,0-1 0,0 1 0,0-1 0,0 1 0,0 0 0,0 1 0,0-1-1,-1 1 1,1-1 0,0 1 0,6 2 0,-6 0 131,0-1 0,0 1-1,-1 0 1,1 0 0,-1 0 0,0 0 0,0 1-1,0-1 1,-1 1 0,1 0 0,-1 0 0,0 0-1,3 5 1,23 65 1045,-17-42-1187,-12-40 23,1 0 0,0-1 0,0 1 0,1 0 0,0 0 0,1-1 0,-1 1 0,1 0 0,1 0 0,0 0-1,0 1 1,7-13 0,-7 12-275,1 0 0,0 1 0,0-1-1,1 1 1,0 0 0,0 0 0,1 1 0,-1-1-1,1 1 1,1 1 0,-1-1 0,1 1-1,0 0 1,0 1 0,11-6 0,17 3-3994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4738,'0'0'9597,"-3"-3"-9408,3 2-189,0 1 1,0 0-1,0 0 0,0-1 0,0 1 1,0 0-1,0 0 0,0-1 1,0 1-1,0 0 0,0 0 0,-1-1 1,1 1-1,0 0 0,0 0 1,0-1-1,0 1 0,0 0 0,-1 0 1,1 0-1,0-1 0,0 1 1,0 0-1,-1 0 0,1 0 0,0 0 1,0 0-1,-1-1 0,1 1 1,0 0-1,0 0 0,-1 0 0,1 0 1,0 0-1,0 0 0,-1 0 1,1 0-1,0 0 0,-1 0 0,1 0 1,0 0-1,0 0 0,-1 0 1,1 0-1,0 0 0,0 0 0,-1 0 1,1 1-1,0-1 0,0 0 1,-1 0-1,1 0 0,0 0 0,0 0 1,0 1-1,-1-1 0,1 0 1,0 0-1,0 0 0,0 1 0,0-1 1,0 0-1,-1 0 0,1 1 1,0-1-1,0 0 0,0 0 0,0 1 1,-1 33 275,13 49 479,-9-69-592,26 102 1023,-25-103-1130,1 0 0,0-1 0,1 1-1,0-1 1,1-1 0,12 18 0,-19-29-91,1 1 0,0-1 1,-1 1-1,1-1 1,0 0-1,-1 1 0,1-1 1,0 0-1,-1 1 0,1-1 1,0 0-1,0 0 1,-1 0-1,1 1 0,0-1 1,0 0-1,-1 0 1,1 0-1,0 0 0,0-1 1,0 1-1,-1 0 1,1 0-1,0 0 0,0 0 1,-1-1-1,1 1 1,0 0-1,-1-1 0,1 1 1,0-1-1,-1 1 0,1-1 1,-1 1-1,1-1 1,-1 1-1,1-1 0,-1 1 1,1-1-1,-1 0 1,1 1-1,-1-1 0,0 0 1,1 1-1,-1-2 1,25-41-507,-20 32 307,4-7 99,20-34-632,-27 50 851,-1 0 1,0 0 0,1 0 0,-1 0 0,1 0 0,0 1 0,-1-1 0,1 1 0,0-1-1,0 1 1,0-1 0,0 1 0,0 0 0,0 0 0,1 0 0,-1 0 0,0 1-1,0-1 1,3 0 0,-1 2 95,-1 1 0,0-1 0,0 1 0,0 0 0,0 0 0,0 0 0,0 1 0,-1-1 0,1 1 0,-1-1 0,1 1 0,-1 0 0,0 0 0,3 5 0,10 10 68,-10-13-375,0-1 0,0 0 0,0 0 0,1-1-1,0 0 1,-1 0 0,1 0 0,1 0 0,-1-1-1,0 0 1,0-1 0,11 2 0,46 0-5898,-23-4-458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7.5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359 126 6403,'0'0'6285,"-16"-16"-4193,-55-47-347,65 58-1686,0 0-1,0 1 1,0-1 0,-1 1 0,1 1-1,-1-1 1,0 1 0,0 0 0,-1 1-1,1-1 1,0 2 0,-1-1 0,0 1 0,1 0-1,-1 0 1,1 1 0,-1 0 0,0 1-1,1-1 1,-1 1 0,0 1 0,-8 2-1,10-1-56,0-1-1,0 1 0,1 0 1,-1 0-1,1 0 0,0 1 1,0-1-1,0 2 0,1-1 1,-1 0-1,1 1 0,0 0 1,0 0-1,1 0 0,-1 0 1,1 0-1,0 1 0,1 0 1,-1-1-1,1 1 0,0 0 1,1 0-1,-1 0 0,0 9 1,1-9 31,1-1 0,0 1 1,0 0-1,0 0 0,1-1 0,-1 1 1,1 0-1,1-1 0,-1 1 1,1-1-1,0 1 0,0-1 1,1 0-1,-1 0 0,1 0 1,0 0-1,1 0 0,-1-1 1,1 1-1,5 5 0,-2-5 20,0-1-1,-1 1 0,1-1 0,1 0 0,-1-1 0,1 0 0,-1 0 1,1 0-1,0-1 0,0 0 0,0-1 0,0 1 0,16-1 1,-19-1-73,0 0 0,-1 0 0,1 0 0,0-1 1,-1 1-1,1-1 0,-1 0 0,1 0 0,-1-1 1,1 0-1,-1 1 0,0-1 0,0-1 1,0 1-1,0-1 0,0 1 0,-1-1 0,1 0 1,-1 0-1,1-1 0,-1 1 0,0-1 0,-1 0 1,1 1-1,-1-1 0,1-1 0,-1 1 1,0 0-1,-1 0 0,1-1 0,-1 1 0,0-1 1,0 1-1,0-1 0,0-7 0,4-50-966,-5 58 1022,0 1-1,0-1 1,0 1 0,-1-1 0,1 0 0,-1 1 0,0-1 0,0 1 0,0-1 0,0 1-1,-1-1 1,1 1 0,-1 0 0,-3-5 0,5 49 647,-1-35-701,1 0 0,1 0 0,-1 0 0,1 0 0,0 0 0,0 0 0,1 0 0,0-1 1,0 1-1,0-1 0,1 1 0,-1-1 0,1 0 0,1 0 0,-1 0 0,6 7 0,-3-8-307,-1 1 0,1-1 0,-1 0-1,1 0 1,0 0 0,1-1 0,-1 0 0,0-1 0,8 3 0,29 4-3936,0-8-2094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7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 12102,'0'0'6821,"-2"14"-6557,-3 17-106,2 0 0,1 0 0,3 53 0,1-66-114,0 0-1,1-1 0,0 1 1,2-1-1,0 0 0,1 0 1,0-1-1,18 31 0,-23-45-88,0 0 0,0-1 0,0 1 0,0-1-1,0 1 1,1-1 0,-1 1 0,1-1 0,-1 0-1,1 1 1,0-1 0,-1 0 0,1 0 0,0 0-1,0-1 1,0 1 0,0 0 0,0-1 0,0 1-1,0-1 1,0 1 0,0-1 0,0 0 0,0 0 0,0 0-1,0 0 1,0 0 0,0-1 0,0 1 0,0 0-1,-1-1 1,1 0 0,0 1 0,3-3 0,6-3-362,0 0 0,-1-1 0,0 0 0,17-16 0,6-4-525,-19 19 874,0 0 1,0 0-1,1 1 1,0 1-1,1 0 1,18-4-1,-23 8 608,1 0 0,-1 1 0,0 0 0,1 1 0,19 1 0,-28 0-431,-1 0-1,1 0 1,-1 0 0,1 0 0,-1 0-1,1 1 1,-1-1 0,0 1 0,0 0-1,0-1 1,0 1 0,0 0 0,0 0-1,0 0 1,-1 1 0,1-1 0,-1 0-1,1 1 1,-1-1 0,0 1 0,0-1-1,0 1 1,0-1 0,0 1 0,0 4-1,0 0-72,1 0 0,-1-1 0,-1 1 0,1 0-1,-1 0 1,0-1 0,-1 1 0,0 0 0,-2 11-1,2-17-162,0 1 0,0 0 0,-1-1-1,1 1 1,0 0 0,-1-1 0,1 0-1,-1 1 1,1-1 0,-1 0-1,0 0 1,0 0 0,1 0 0,-1 0-1,0 0 1,0 0 0,0-1 0,0 1-1,0-1 1,0 0 0,0 1-1,0-1 1,-4 0 0,-51-2-6950,14-6-2130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8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16744,'0'0'1264,"95"7"-111,-26-1-961,9 4-192,-1-3-1281,-1-5-6514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8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7043,'0'0'2553,"17"-1"-1232,53-5 248,-68 6-1487,-1-1 0,1 1 0,0 0 0,0 0 0,-1 0 0,1 0 0,0 0 1,0 0-1,-1 0 0,1 1 0,0-1 0,0 1 0,-1-1 0,1 1 0,0-1 0,-1 1 0,1 0 1,-1 0-1,1 0 0,-1 0 0,0 0 0,1 0 0,-1 1 0,0-1 0,0 0 0,1 1 0,0 2 1,0 0-63,-1 0 0,0 1 0,-1-1-1,1 0 1,-1 0 0,1 1 0,-2-1 0,1 7 0,-1 4 250,0 51 452,-1-19-111,6 57 1,-3-100-581,0 0 0,0 0 1,1 0-1,-1 0 0,1 0 1,0 0-1,0-1 0,0 1 1,1-1-1,-1 0 0,1 1 1,-1-1-1,1 0 0,0-1 1,1 1-1,-1 0 0,0-1 1,1 0-1,-1 0 0,1 0 1,0 0-1,0 0 0,-1-1 1,1 0-1,0 0 0,0 0 1,8 1-1,13 2 88,1-1 0,-1-1-1,36-2 1,-37-1-84,-9 1-3,1 0 0,-1-2 0,0 0 0,1-1 1,-1 0-1,0-1 0,-1-1 0,1 0 0,16-9 0,-25 11 30,1-1-1,-1 0 0,-1 0 0,1 0 0,-1-1 0,1 0 1,-1 0-1,-1 0 0,1-1 0,-1 1 0,0-1 1,0 0-1,0 0 0,-1-1 0,0 1 0,-1-1 1,1 0-1,-1 1 0,0-1 0,-1 0 0,0 0 0,1-9 1,-1 7-53,-1 1 0,0-1 0,0 0 0,-1 1 0,0-1 0,-3-9 0,4 16-13,-1 1-1,1-1 0,-1 0 0,0 1 1,0-1-1,0 1 0,0-1 0,0 1 1,0-1-1,0 1 0,0 0 0,0-1 1,-1 1-1,1 0 0,-1 0 0,1 0 1,-1 0-1,1 0 0,-1 0 0,1 1 1,-1-1-1,0 1 0,1-1 0,-1 1 1,0-1-1,0 1 0,1 0 0,-1 0 1,0 0-1,0 0 0,1 0 0,-1 0 1,0 0-1,0 0 0,1 1 0,-4 0 1,2 1 6,-1-1 0,1 1 1,0-1-1,0 1 0,0 0 1,1 0-1,-1 0 1,0 0-1,1 1 0,-1-1 1,1 1-1,0 0 0,0-1 1,0 1-1,0 0 1,0 0-1,1 0 0,-1 1 1,1-1-1,0 0 1,0 1-1,0-1 0,0 5 1,-2 7 139,0 1 1,1 0-1,0 26 1,3-37-100,-1 1 1,1-1-1,0 1 1,0-1-1,1 1 1,0-1-1,0 0 1,0 0 0,0 0-1,1 0 1,0 0-1,0 0 1,0-1-1,1 1 1,-1-1 0,1 0-1,0 0 1,0 0-1,1-1 1,-1 1-1,1-1 1,8 4 0,-1 0-541,1-1 1,0-1-1,0 0 1,0-1 0,1 0-1,0-1 1,0 0-1,14 0 1,16-2-5771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8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16888,'0'0'2993,"113"-4"-3425,-58 4-2561,-3 0-3506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09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1 15431,'0'0'2575,"7"20"-1287,-2-7-1101,41 128 888,-33-91-938,2 0 0,2 0-1,38 76 1,-54-125-556,-10-10-1102,-20-19 777,0 1 0,-2 1-1,-1 1 1,0 2 0,-51-26-1,79 47 772,0 0 0,0 1 0,0-1 0,0 1 0,-1 0 0,1 0 0,0 0 0,0 1 0,-1-1 0,1 1-1,0 0 1,0 1 0,-7 0 0,9 0 9,-1 0 0,1 0 0,0 0-1,0 0 1,0 0 0,0 0 0,1 1-1,-1-1 1,0 1 0,1-1 0,-1 1 0,0 0-1,1-1 1,0 1 0,0 0 0,-1 0 0,1 0-1,0 0 1,0 0 0,1 1 0,-1-1 0,0 0-1,1 0 1,-1 1 0,1 2 0,-2 3 138,1 1 0,0-1 0,0 0 0,1 0 1,1 1-1,-1-1 0,1 0 0,0 1 0,1-1 1,2 8-1,-1-10-133,-1-1 0,1 1-1,0-1 1,1 0 0,-1 0 0,1 0 0,0 0 0,0-1 0,1 0 0,-1 1-1,1-1 1,0-1 0,0 1 0,6 2 0,8 3-94,0 0 1,0-2-1,0 0 0,1-2 1,0 0-1,1-1 1,-1-1-1,1-1 0,-1 0 1,1-2-1,0-1 1,-1 0-1,27-6 0,-42 6 1,0 0-1,0 0 0,0-1 0,0 0 1,0 0-1,-1 0 0,1-1 0,-1 1 1,1-1-1,-1 0 0,0-1 0,0 1 1,0-1-1,-1 1 0,1-1 0,-1 0 1,0-1-1,0 1 0,0 0 0,-1-1 1,0 0-1,4-8 0,-3 3 15,-1 0-1,0 0 1,0-1 0,-1 1-1,0-1 1,-1 1-1,0 0 1,-1-1 0,0 1-1,-3-15 1,3 19 102,-1 1-1,0-1 1,0 1 0,-1-1 0,1 1-1,-5-6 1,6 9 5,0 0 0,0 1-1,0-1 1,0 1 0,0-1 0,-1 1 0,1 0-1,0-1 1,-1 1 0,1 0 0,-1 0-1,1 0 1,-1 0 0,0 0 0,1 1 0,-1-1-1,0 0 1,0 1 0,0-1 0,1 1 0,-1 0-1,0-1 1,-3 1 0,4 1-61,0 0 0,0 0 1,0 0-1,0 0 0,0 0 0,0 0 0,0 0 0,0 0 1,0 0-1,0 1 0,1-1 0,-1 0 0,0 0 0,1 1 1,-1-1-1,1 1 0,0-1 0,-1 0 0,1 1 0,0-1 1,0 1-1,0-1 0,0 3 0,-1 43 110,1-41-88,0-1-16,0-1 0,0 1 0,1-1 0,0 0 0,0 1-1,0-1 1,1 0 0,-1 1 0,1-1 0,0 0 0,0 0 0,0 0-1,1-1 1,-1 1 0,1-1 0,5 5 0,-2-2 4,0-1-1,1 0 1,0 0 0,0 0 0,0-1-1,1 0 1,-1-1 0,13 4 0,-5-2-14,0-1 1,1-1-1,-1 0 1,1-1-1,0-1 0,-1-1 1,1 0-1,0-1 1,19-3-1,-31 2-31,1 1 0,0-1 0,-1 0-1,0 0 1,1-1 0,-1 1 0,0-1-1,0 0 1,0 0 0,-1-1 0,1 1-1,-1-1 1,0 1 0,0-1 0,0 0-1,0 0 1,-1-1 0,0 1 0,1-1-1,-2 1 1,1-1 0,0 1 0,-1-1-1,0 0 1,1-5 0,-1 2-11,0 1 1,0 0-1,0-1 1,-1 1 0,0-1-1,-1 1 1,0 0-1,0-1 1,0 1 0,-1 0-1,0-1 1,0 1-1,-1 0 1,0 1 0,-7-14-1,10 20 49,0 0 1,0 0-1,-1 0 0,1 0 0,0 0 0,0 0 1,0 0-1,0 0 0,0-1 0,0 1 0,-1 0 1,1 0-1,0 0 0,0 0 0,0 0 0,0 0 1,-1 0-1,1 0 0,0 0 0,0 0 0,0 0 1,0 0-1,0 0 0,-1 0 0,1 0 0,0 0 1,0 0-1,0 0 0,0 0 0,0 0 0,-1 1 1,1-1-1,0 0 0,0 0 0,0 0 0,0 0 1,0 0-1,0 0 0,-1 0 0,1 0 0,0 1 1,0-1-1,0 0 0,0 0 0,0 0 0,0 0 1,0 0-1,0 1 0,0-1 0,0 0 0,0 0 1,0 0-1,0 0 0,0 0 0,0 1 0,0-1 1,0 0-1,0 0 0,0 0 0,0 0 0,0 1 1,0-1-1,0 0 0,0 0 0,0 0 0,0 0 1,-3 24 150,4 26-181,0-42 28,1 0 0,1-1 0,-1 1 0,1-1 0,1 1 0,-1-1-1,1 0 1,0-1 0,1 1 0,0-1 0,0 1 0,0-1 0,1-1 0,-1 1 0,1-1 0,1 0 0,-1 0 0,1-1 0,0 0 0,12 6 0,-5-4-251,-1-1 1,1 0-1,0-1 1,0-1 0,0 0-1,0 0 1,1-1-1,-1-1 1,1-1-1,23-2 1,-34 2-63,0-1 0,0 0 0,0 0 0,0-1 0,0 1 1,-1-1-1,1 1 0,0-1 0,-1 0 0,1-1 0,-1 1 0,0-1 0,0 1 0,0-1 0,5-5 0,-3 1-419,0 0 1,-1-1-1,0 1 0,0-1 0,0 0 0,-1 0 0,3-9 0,10-64-1311,-12 11 8418,3 104 3003,13 23-7464,-16-48-2456,0 0 1,0-1 0,1 1-1,0-1 1,0 0 0,1-1 0,0 1-1,1-1 1,-1 0 0,1-1-1,14 11 1,8-5-4812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0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17192,'0'0'4490,"0"13"-4631,8 163 73,-6-152 9,1 0-1,2 0 1,0-1-1,2 1 1,17 41-1,-23-63-88,-1 0 0,1-1 0,0 1 0,-1 0 0,1-1 0,0 1 0,0 0 0,0-1 0,0 1-1,1-1 1,-1 1 0,0-1 0,1 0 0,-1 0 0,1 1 0,-1-1 0,1 0 0,-1 0 0,1 0-1,0-1 1,-1 1 0,1 0 0,0-1 0,0 1 0,0-1 0,-1 1 0,1-1 0,0 0 0,0 0 0,0 0-1,0 0 1,0 0 0,0 0 0,0-1 0,-1 1 0,1 0 0,0-1 0,0 0 0,0 1 0,-1-1 0,1 0-1,0 0 1,-1 0 0,1 0 0,-1 0 0,1 0 0,-1-1 0,0 1 0,1 0 0,1-3 0,22-23-715,2 1 1,1 1-1,40-26 1,-59 45 1304,0 0 1,1 1 0,0 0 0,0 1 0,0 0 0,1 0 0,-1 1 0,1 1 0,0-1 0,0 2-1,0 0 1,0 0 0,0 1 0,0 0 0,19 3 0,-26-2-259,1 1 0,-1 0 0,0 0-1,1 0 1,-1 0 0,0 1 0,0 0 0,-1 0 0,1 0 0,0 0 0,-1 0-1,0 1 1,0-1 0,0 1 0,0 0 0,0 0 0,-1 0 0,0 0 0,0 1 0,0-1-1,0 0 1,-1 1 0,0 0 0,2 7 0,1 10 183,0 1-1,-2 0 1,0 38 0,-1-58-405,-1-1 0,0 1 0,0 0 1,0 0-1,0 0 0,-1-1 0,1 1 0,-1 0 0,1-1 1,-1 1-1,0 0 0,0-1 0,0 1 0,-1-1 0,1 1 1,0-1-1,-3 3 0,1-4-207,1 0 0,-1 1 0,1-1 1,-1-1-1,0 1 0,1 0 0,-1-1 0,0 1 1,0-1-1,1 0 0,-1 0 0,0 0 0,0 0 1,0 0-1,1-1 0,-1 1 0,-4-2 0,-28-11-4792,-5-14-3268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0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16536,'0'0'6162,"101"-11"-6034,-49 11 193,1 0-273,-9 0-32,-8 0-16,-10 0-289,-9 0-655,-12 0-1249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0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21 768,'0'0'22955,"22"-20"-28430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1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0 8100,'0'0'0,"-118"39"784,84 1 1441,8 11-640,6 7-577,10 10 609,10 0-48,0 0-641,14-5-95,17-2-673,16-9 32,7-7-192,8-8-144,1-12-801,-1-15-2368,-6-10-3683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77 11349,'0'0'7342,"-4"-12"-7118,2 5-215,2 4-10,0 0 0,-1 1 0,1-1-1,-1 1 1,0-1 0,0 1 0,1-1 0,-2 1 0,1-1 0,0 1 0,0 0-1,-1 0 1,1 0 0,-1-1 0,0 2 0,0-1 0,0 0 0,0 0 0,0 0-1,0 1 1,0-1 0,0 1 0,-1 0 0,1 0 0,0 0 0,-1 0 0,1 0-1,-4 0 1,-7 0-88,0 0 1,0 1-1,0 1 0,0 0 0,0 1 0,0 0 0,1 1 0,-20 7 0,28-8 92,0 0-1,1-1 0,-1 2 1,1-1-1,0 0 0,-1 1 0,1 0 1,0-1-1,0 1 0,1 0 1,-1 1-1,1-1 0,-1 0 1,1 1-1,0-1 0,0 1 1,1 0-1,-1 0 0,1-1 1,0 1-1,0 0 0,0 0 0,0 0 1,1 0-1,-1 1 0,1-1 1,0 0-1,1 0 0,-1 0 1,2 8-1,0-6 21,0 0 0,0-1 0,1 1 0,0 0 0,0-1 0,0 0 0,0 1 0,1-1 0,0-1 0,0 1 0,0 0 0,1-1 0,-1 0 0,1 0 0,0 0 0,7 3 0,1 1 24,0 0 0,1-1 0,0 0-1,0-1 1,22 5 0,-34-10-43,0 0 0,0 0-1,1 0 1,-1-1 0,0 1 0,1-1-1,-1 0 1,0 1 0,1-1 0,-1 0-1,0 0 1,1-1 0,-1 1-1,0 0 1,1-1 0,-1 0 0,0 1-1,1-1 1,-1 0 0,0 0 0,0 0-1,0-1 1,0 1 0,0 0 0,3-4-1,-2 1-40,-1-1 0,0 1 0,0-1-1,-1 0 1,1 0 0,-1 0 0,0 0 0,0 0-1,0 0 1,-1 0 0,0-5 0,1-11-203,1 4 11,-1-1 0,-1 0 0,0 1 0,-4-20 0,4 37 229,0 0-1,0 0 0,0 0 1,0 0-1,0 0 0,0 0 1,0 0-1,0 0 1,0 0-1,-1 1 0,1-1 1,0 0-1,0 0 1,0 0-1,0 0 0,0 0 1,0 0-1,0 0 1,0 0-1,0 0 0,0 0 1,0 0-1,0 0 0,0 0 1,0 0-1,0 0 1,0 0-1,-1 0 0,1 0 1,0 0-1,0 0 1,0 0-1,0 0 0,0 0 1,0 0-1,0-1 0,0 1 1,0 0-1,0 0 1,-2 14-94,3 20-1,2-25 94,0-1 0,0 1 0,1-1 0,0 0 0,1 0 0,-1 0 0,1-1 0,1 0 0,0 0 0,7 7 0,-9-9-125,1-1 1,-1 0-1,1 0 0,0-1 0,0 1 0,1-1 0,-1 0 0,1-1 0,-1 1 0,1-1 0,0 0 0,0 0 1,0-1-1,0 0 0,10 1 0,-15-2 75,0-1 0,1 1 0,-1-1 0,0 1 1,0-1-1,0 1 0,1-1 0,-1 0 0,0 1 0,0-1 0,0 0 0,0 0 1,0 0-1,0 0 0,-1 0 0,1 0 0,0 0 0,0 0 0,-1 0 1,1 0-1,0-1 0,-1 1 0,0 0 0,1 0 0,-1-1 0,1 1 1,-1 0-1,0 0 0,0-1 0,0 1 0,0 0 0,0-2 0,0-54-436,0 41 417,-1-19 192,2-40 3803,0 73-3917,-1 1-1,1 0 1,0 0 0,0 0-1,0 0 1,0 0-1,0 0 1,0 0 0,0 0-1,1 0 1,-1 0-1,0 0 1,0 1 0,1-1-1,-1 1 1,0-1-1,1 1 1,-1-1 0,1 1-1,-1 0 1,0 0-1,1-1 1,-1 1 0,1 0-1,1 1 1,46-3-2729,-43 2 1787,26 0-4311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2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1 13974,'0'0'2289,"-47"97"-2289,34-40 257,7 10 415,4 2-352,2 0-320,0-7-16,0-8-736,2-10-849,4-17-1168,-4-17-1793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2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0 243 14407,'0'0'2187,"18"5"-1691,13 3-456,0 0 0,1-3-1,0 0 1,0-2-1,51-2 1,-77-1-109,0-2 0,-1 1 0,1-1 0,0 0 0,0 0 0,-1-1 0,0 1 0,1-1 0,-1 0 0,0-1 0,0 1 0,-1-1 0,1 0 0,-1 0 0,0-1 0,0 1 0,0-1 0,0 0 0,-1 0 0,0 0 0,0 0 0,0-1 0,-1 1 0,0-1 0,0 0 0,1-6 0,3-12 360,-1 0 0,-1 0 0,-1-1 0,0-46 0,-3 70 618,-6 15-31,-7 27-567,3 1 1,2 1-1,1-1 0,2 1 0,2 70 1,3-100-489,0 0-1,2 0 1,0 0 0,6 25 0,12 2-2640,-18-37 2142,1 0 1,-1 0 0,1-1-1,-1 1 1,1-1-1,0 1 1,0-1-1,0 0 1,6 3-1,13-1-8860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3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54 121 15063,'0'0'3871,"-4"17"-3156,-4 13-486,-4 9-53,3 1 0,1 0 1,-5 57-1,13-95-173,0-1 0,1 0 0,-1 0 0,0 1 0,0-1 0,1 0 0,-1 0 0,0 0 0,1 1 0,-1-1 0,1 0 0,0 0 0,-1 0 1,1 0-1,0 0 0,0 0 0,0 0 0,-1 0 0,1 0 0,0-1 0,0 1 0,0 0 0,2 1 0,1-1-1,0 1 1,0-1-1,0 1 1,0-1-1,0-1 1,0 1-1,7 0 0,2 0-90,1-2-1,0 1 1,24-6-1,-25 2-83,0-1 0,-1 0 0,0-1 1,0 0-1,0-1 0,-1 0 0,0-1 0,0 0 0,12-13 0,30-21-115,-50 40 455,1 0 0,0 0 1,0 1-1,0-1 0,0 1 0,0 0 0,0 0 1,1 0-1,-1 0 0,0 1 0,0 0 0,8 0 1,55 10 896,-22-2-531,-36-7-396,0-1-1,0 1 1,0-2 0,0 1-1,-1-1 1,1 0 0,0-1 0,0 0-1,-1-1 1,14-5 0,-18 6-104,0 0 1,0-1-1,-1 1 0,1-1 1,-1 0-1,0 0 0,1-1 1,-2 1-1,1-1 0,0 1 1,-1-1-1,1 0 0,-1 0 1,0 0-1,0 0 0,-1 0 1,1 0-1,-1-1 0,0 1 1,0-1-1,0 1 0,0-9 1,-1 6-49,0 1 0,0-1 0,-1 0 0,1 0 1,-1 1-1,-1-1 0,1 1 0,-1-1 0,-1 1 0,1-1 0,-1 1 1,0 0-1,0 0 0,-1 1 0,1-1 0,-1 1 0,-6-6 0,3 4-19,0 0 0,-1 1 0,0-1 0,0 2 0,0-1 0,-1 1 0,0 1 0,0-1 0,0 1 0,-1 1 0,-9-3 0,12 4 24,0 0 0,-1 1 0,1-1 0,0 1 0,-1 1 0,1-1 1,-1 2-1,0-1 0,1 1 0,0 0 0,-1 0 0,1 1 0,0 0 0,-1 0 0,1 1 0,0-1 0,-11 8 0,12-5-12,-1 0-1,2 1 1,-1-1 0,0 1 0,1 1-1,0-1 1,0 1 0,1 0 0,0 0-1,0 0 1,1 0 0,0 1-1,0-1 1,0 1 0,1 0 0,-1 10-1,-2 16-1546,-2 47 0,4-25-2723,-4-6-2859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3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1 9973,'0'0'7184,"-3"19"-6207,-21 338 3729,26-293-4591,0-32-907,-1-1-1,-6 49 0,4-80 649,1 1-1,0 0 1,0-1-1,0 1 1,-1 0 0,1-1-1,0 1 1,-1 0-1,1-1 1,-1 1-1,1-1 1,0 1-1,-1-1 1,1 1-1,-1-1 1,0 1-1,1-1 1,-1 1-1,1-1 1,-1 0-1,0 1 1,1-1-1,-1 0 1,0 0-1,1 1 1,-1-1-1,0 0 1,1 0-1,-1 0 1,0 0 0,1 0-1,-1 0 1,0 0-1,0 0 1,1 0-1,-1 0 1,0 0-1,1-1 1,-1 1-1,0 0 1,1 0-1,-1-1 1,0 1-1,1 0 1,-1-1-1,1 1 1,-1-1-1,1 1 1,-1-1-1,1 1 1,-1-1-1,1 1 1,-1-1-1,1 1 1,-1-1 0,1 0-1,-1 0 1,-15-22-6227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3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1 328 11109,'0'0'1697,"21"-3"437,175-19 782,-183 22-2893,0 0-11,1-1 0,-1 0 0,1-1-1,17-5 1,-28 6-44,1 0 0,0-1 0,0 0 0,-1 0 0,1 0 0,-1 0-1,0 0 1,1-1 0,-1 1 0,0-1 0,-1 0 0,1 0 0,0 0 0,-1 0-1,1 0 1,-1-1 0,0 1 0,3-8 0,1-9-419,0 0 0,-2-1 0,0 0 0,-1 1 0,-1-1 0,-1 0 0,-3-30 0,2 18 73,-3 24 1557,-5 18-517,-6 19 85,-3 17 211,2 1 1,2 1 0,2 0-1,2 1 1,2 0-1,0 89 1,6-133-1023,2 1 0,-1 0 0,0 0 1,1-1-1,0 1 0,3 9 0,7 0-2217,9-7-3782,-3-7-2360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4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57 896,'0'0'18969,"9"-9"-18590,-6 7-353,34-31 141,-35 32-130,0-1 0,0 1 0,0 0 0,0 0 0,-1 0 0,1 0 0,1 0 0,-1 0 0,0 1 0,0-1 0,0 1 0,0-1 0,0 1 0,1 0 0,-1 0 0,0 0 0,0 0 0,0 0 0,0 1 0,1-1 0,-1 1 0,0-1 0,0 1 0,3 1 0,-4-1-37,0 1 0,0-1 0,-1 1 0,1-1 0,0 1 0,-1-1 0,1 1 0,-1-1 0,1 1 0,-1 0 0,0-1 0,0 1 0,0-1 0,0 1 0,0 0 0,0-1 0,0 1 0,0 0 0,-1 1 0,-8 34-8,1-26 31,1 1 0,-2-1 0,1 0 0,-1 0-1,-1-1 1,-14 11 0,10-8 62,1 0-1,-20 25 0,32-37-76,1 0 1,-1 0-1,0 0 0,1 0 0,-1 0 0,1 0 0,0 0 1,-1 1-1,1-1 0,0 0 0,-1 0 0,1 0 0,0 1 1,0-1-1,0 0 0,0 0 0,0 0 0,1 0 0,-1 1 1,0-1-1,1 0 0,-1 0 0,0 0 0,1 0 0,-1 0 1,1 0-1,0 0 0,-1 0 0,1 0 0,0 0 0,-1 0 0,1 0 1,0 0-1,0 0 0,0-1 0,0 1 0,0 0 0,0-1 1,0 1-1,0 0 0,2 0 0,51 20 401,-46-18-280,37 10 127,1-2 0,51 7 0,-89-17-1236,0 0-2114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4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327 108 13206,'0'0'4431,"-7"-15"-4220,-25-47-131,29 59-75,0 0 0,0 0 0,-1 1 0,1-1 0,-1 1 0,1 0 0,-1 0 0,0 0 0,0 0 0,0 1 0,0-1 0,0 1 0,0 0 0,0 0 0,0 1 0,0-1-1,-1 1 1,1 0 0,0 0 0,0 1 0,-1-1 0,-4 2 0,-8-1 39,-7-2-100,9 0 82,1 1-1,-1 1 1,1 0-1,0 0 1,-17 5-1,29-5-6,-1-1-1,0 1 1,1 0 0,-1 0 0,1 1-1,-1-1 1,1 0 0,-1 1-1,1 0 1,0-1 0,0 1 0,0 0-1,0 0 1,0 0 0,0 0-1,1 1 1,-1-1 0,1 0 0,-1 1-1,1-1 1,0 1 0,0 0-1,0-1 1,0 1 0,1 0 0,-1-1-1,1 1 1,-1 0 0,1 0-1,0-1 1,0 1 0,1 4 0,0-2 31,0 0 0,1 0 1,-1 0-1,1 0 0,0-1 1,0 1-1,1-1 0,-1 0 0,1 1 1,0-1-1,0-1 0,1 1 1,-1 0-1,9 6 0,68 48 804,-44-33-472,-23-15-269,-1 0 0,0 0-1,20 23 1,-29-30-116,-1 0 0,1 1 0,-1-1-1,0 1 1,0 0 0,0 0 0,0-1-1,-1 1 1,0 0 0,1 0 0,-2 1 0,1-1-1,0 0 1,-1 0 0,1 0 0,-1 1-1,-1-1 1,1 0 0,-2 7 0,1-8 0,-1 1 1,0-1 0,0 0 0,0 0 0,0 0-1,-1-1 1,1 1 0,-1 0 0,0-1-1,0 0 1,0 0 0,0 1 0,0-2 0,0 1-1,0 0 1,-1-1 0,1 1 0,-1-1-1,-5 1 1,-3 2-84,0-1 0,0-1 0,0 0 0,-20 1 0,30-3-394,23-8-4560,6-6-285,4-1-3541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5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13686,'0'0'2017,"95"158"720,-46-60-512,-6 6-720,-10 2-688,-14-11-369,-13-7-144,-6-11-208,0-15 192,-21-13-288,-3-12 0,-2-14-64,3-8-512,8-8-625,8-7-1072,3-27-10020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15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0 18905,'0'0'6146,"-20"0"-14789,-18 0-7141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6915,'0'0'4802,"7"-16"-4012,57-138 3108,-60 147-2512,-2 11-609,-1 24-460,-6 44-500,-20 88 352,10-77 23,-9 164-1,24-245-186,1 0-1,-1 0 0,1 0 1,0 0-1,0 0 0,0 0 1,0 0-1,0 0 1,0 0-1,0 0 0,0-1 1,1 1-1,-1 0 1,1-1-1,-1 1 0,1-1 1,0 0-1,-1 0 1,1 1-1,0-1 0,0 0 1,0 0-1,0-1 1,0 1-1,0 0 0,0-1 1,0 1-1,0-1 0,0 0 1,4 1-1,10 1 79,0 0-1,30-1 0,-38-1-38,249 0 1101,-255 0-1198,-1 0 0,1-1 0,0 1 1,0-1-1,-1 1 0,1-1 0,0 0 1,-1 1-1,1-1 0,-1 0 0,1 0 1,-1 0-1,1 0 0,-1 0 0,1 0 1,1-3-1,15-24-4501,-9 4-2273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1761,'0'0'16351,"19"6"-14521,10 2-1320,0-2 0,1 0-1,56 2 1,-70-8-455,-5 1-26,0-1 0,0-1-1,0 0 1,0 0 0,17-5 0,-25 5-42,0 0 1,0 0 0,0-1 0,0 1 0,-1-1-1,1 0 1,-1 0 0,1 0 0,-1 0 0,0 0-1,1 0 1,-1-1 0,0 1 0,-1-1-1,1 0 1,0 1 0,-1-1 0,0 0 0,1 0-1,-1 0 1,0 0 0,0 0 0,-1 0 0,1-5-1,2-17-430,-1-48 0,-2 55 284,0 16 162,0 0 1,-1 0 0,0 0 0,1 0-1,-1-1 1,0 1 0,0 0 0,0 0 0,0 0-1,0 1 1,-1-1 0,1 0 0,-1 0 0,1 1-1,-1-1 1,0 1 0,1-1 0,-1 1 0,0 0-1,0-1 1,0 1 0,0 0 0,0 0-1,0 1 1,0-1 0,0 0 0,0 1 0,-1-1-1,1 1 1,0 0 0,0-1 0,-4 2 0,-5-3 50,1 2 1,-1 0 0,0 0 0,1 1-1,-19 3 1,23-2-65,0 0 0,0 0-1,0 0 1,1 0 0,-1 1 0,1 0-1,0 0 1,-1 1 0,1-1 0,1 1 0,-1 0-1,1 0 1,-1 1 0,1-1 0,1 1-1,-1 0 1,1 0 0,-1 1 0,-3 9 0,5-10-278,0 0 0,1 0 0,0 1 0,0-1 0,0 0 0,0 0 0,1 1 0,1 9 0,-1-14 88,0 0-1,0 1 1,1-1-1,-1 0 0,1 1 1,-1-1-1,1 0 1,-1 0-1,1 1 1,0-1-1,0 0 1,-1 0-1,1 0 0,0 0 1,0 0-1,0 0 1,0 0-1,0 0 1,0 0-1,1-1 1,-1 1-1,0 0 1,0-1-1,1 1 0,-1-1 1,0 1-1,1-1 1,-1 0-1,0 1 1,1-1-1,-1 0 1,0 0-1,1 0 0,1 0 1,35 1-5293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13350,'0'0'2004,"-1"12"-1647,-5 48-63,-7 133 2008,13-188-2249,0 1-1,0 0 1,1-1-1,0 1 1,0-1 0,0 1-1,1-1 1,0 0 0,0 1-1,0-1 1,1 0-1,-1 0 1,1 0 0,0-1-1,1 1 1,5 6-1,-2-5 8,0-1 0,0 1 0,1-1 0,-1-1 0,1 1 0,0-1 0,0-1 0,0 1 0,14 2 0,13 2-102,0-3-1,0-1 0,0-1 0,41-2 0,-64-1-60,-12 0 94,27-3-1410,-27 2 1247,1 1 0,0 0 0,0-1-1,-1 1 1,1-1 0,0 1 0,0-1-1,-1 0 1,1 1 0,-1-1 0,1 0 0,-1 1-1,1-1 1,-1 0 0,1 0 0,-1 1-1,0-1 1,1 0 0,-1 0 0,0 0-1,1 1 1,-1-1 0,0 0 0,0 0 0,0 0-1,0-1 1,0-16-3758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14695,'0'0'4114,"127"-16"-4130,-95 13 16,-4 0-208,-8-1-1105,-5-1-2593,-13-1-784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13398,'0'0'5283,"25"-12"-4347,-1-2-739,-3 3-83,1 0 0,0 1 0,1 1 0,0 1 0,34-7-1,164-20 1920,-173 32-5142,1 2-3629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11669,'15'15'2209,"1"2"-1718,-8-7-234,0-1 1,1 0 0,0 0-1,1-1 1,0 0 0,0-1-1,1 0 1,14 6 0,1-2 110,1-1 0,0-1 0,1-1 0,0-2 0,0 0 1,1-2-1,-1-1 0,1-2 0,0-1 0,28-3 0,-50 3-299,-1-1 0,1 0-1,-1 0 1,0-1-1,1 1 1,-1-1-1,0-1 1,0 1-1,0-1 1,-1 0 0,1-1-1,-1 1 1,0-1-1,1 0 1,-2 0-1,1-1 1,0 1-1,-1-1 1,0 0 0,0 0-1,0-1 1,-1 1-1,0-1 1,0 0-1,2-6 1,1-4-36,-2 0 0,0 0 0,0-1 1,-2 1-1,0-1 0,-1 0 0,0 1 0,-4-27 0,2 32-59,-2 1-1,1 1 0,-1-1 1,-1 0-1,1 1 0,-2-1 1,1 1-1,-1 0 0,-1 1 1,0-1-1,0 1 0,0 0 1,-1 1-1,0-1 0,-1 1 1,0 1-1,0 0 0,0 0 0,-1 0 1,0 1-1,-18-8 0,12 6-6,0 1 0,0 0 1,-1 1-1,0 1 0,0 0 0,0 1 0,0 1 0,-1 1 0,1 0 0,0 1 0,-1 0 0,1 2 0,-20 3 0,27-2 20,0 0 1,0 1 0,0 0-1,0 0 1,1 1-1,0 0 1,0 0-1,0 1 1,1 0-1,-1 0 1,1 1-1,1 0 1,-1 0-1,1 0 1,1 1-1,-1 0 1,1 0-1,1 1 1,0 0 0,0-1-1,0 1 1,1 1-1,1-1 1,-1 0-1,1 1 1,1-1-1,0 1 1,0-1-1,2 16 1,-1-16-358,1 0 0,1 0 1,0 0-1,0-1 0,1 1 0,0-1 0,0 1 1,1-1-1,0 0 0,0 0 0,1 0 1,8 9-1,13 12-4774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7940,'0'0'4594,"10"151"-2994,1-67 65,2-1-544,2-8-257,0-8-320,2-11-480,-2-13-32,-2-7-32,-4-13-1168,-3-9-1954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15159,'0'0'1795,"17"1"-650,-14 0-1111,72 7 879,124-4 0,-175-5-1034,-1-1 0,0-1 0,0-1 0,0-1 0,0-1 0,-1 0-1,0-2 1,0-1 0,-1-1 0,29-18 0,-44 23-16,0 0-1,0 0 0,0-1 1,-1 0-1,0 0 0,-1 0 1,1-1-1,-1 0 1,0 0-1,-1 0 0,1 0 1,-2 0-1,1-1 0,-1 1 1,0-1-1,0 0 0,-1 1 1,0-1-1,0 0 1,-1 0-1,0 0 0,-1 0 1,0 0-1,0 1 0,-3-11 1,1 4 77,0 1 0,-1 1 0,0-1 0,-1 1 0,-1-1 0,0 1 1,0 1-1,-1-1 0,-1 1 0,0 1 0,-1-1 0,0 1 0,0 1 0,-13-11 0,20 18 101,1 1 0,-1 0 0,0-1 0,0 1 0,0 0 0,1 0 0,-1 0 0,0 1 0,0-1 0,0 0 0,-1 1 0,1-1 0,0 1 0,0 0 0,0-1 0,0 1 0,0 0 0,0 0-1,-3 1 1,3 0-3,0-1 0,1 1-1,-1 0 1,1 0-1,-1 0 1,1 1-1,-1-1 1,1 0-1,0 0 1,0 1-1,-1-1 1,1 1 0,0-1-1,0 1 1,1-1-1,-1 1 1,-1 3-1,-2 7 95,1 0-1,0 1 0,1-1 1,-1 26-1,3-36-130,-3 37 348,2 0-1,2 0 0,9 66 1,-8-92-314,1 0 0,0-1 0,1 1 0,0-1 0,1 0 1,1 0-1,0 0 0,0-1 0,1 0 0,1 0 1,0-1-1,0 0 0,1 0 0,19 17 0,-26-26-63,0 1-1,0 0 1,1 0-1,-1-1 1,0 1-1,0-1 0,1 1 1,-1-1-1,1 0 1,-1 0-1,1 0 1,0-1-1,-1 1 1,1-1-1,0 1 0,0-1 1,-1 0-1,1 0 1,0 0-1,-1 0 1,1 0-1,0-1 1,0 1-1,-1-1 0,1 0 1,-1 0-1,5-2 1,-3 0-78,0 0 0,-1-1 0,1 1 0,-1-1 0,1 0 0,-1 0 0,-1 0 0,1 0 0,0-1 0,-1 1 0,0-1 0,0 1 0,2-10 0,-1 4-171,-2 7 335,-1 0-1,1 0 0,0 0 0,0 0 0,1 0 1,-1 0-1,0 1 0,1-1 0,3-4 1,-4 7-30,0-1 0,0 1 0,0 0 0,0 0 0,0-1 1,0 1-1,0 0 0,1 0 0,-1 0 0,0 0 1,0 0-1,0 0 0,0 0 0,0 1 0,0-1 1,1 0-1,-1 0 0,0 1 0,0-1 0,0 1 0,0-1 1,0 1-1,0 0 0,-1-1 0,1 1 0,0 0 1,0-1-1,0 1 0,0 0 0,-1 0 0,2 1 1,20 18 283,1-2 1,1-1-1,38 21 1,-49-31-257,1-1 0,0 0 0,1-1-1,-1-1 1,1 0 0,0-1 0,0-1 0,26 1-1,-31-2-46,1-2 0,-1 1 0,1-1 0,-1 0-1,1-1 1,-1 0 0,0-1 0,16-7 0,-20 8-84,-1-1 0,0 0 0,0-1 0,-1 0 1,1 1-1,-1-1 0,1-1 0,-1 1 0,-1 0 1,1-1-1,0 0 0,-1 0 0,0 0 0,-1 0 0,1-1 1,3-10-1,-3 8-254,-1 0 0,0 0 0,-1-1-1,0 1 1,0 0 0,0-1 0,-1 1 0,-2-12 0,2 18 348,0 0 0,0 0 0,-1 0 0,1 0-1,-1 0 1,1 0 0,-1 0 0,0 0 0,0 0 0,0 0 0,0 1 0,0-1 0,0 0-1,0 1 1,-1-1 0,1 1 0,0-1 0,-1 1 0,0-1 0,1 1 0,-1 0 0,0 0 0,1 0-1,-1 0 1,0 0 0,0 1 0,0-1 0,0 0 0,0 1 0,0-1 0,0 1 0,0 0-1,0 0 1,0 0 0,0 0 0,0 0 0,0 0 0,-3 1 0,3 0 98,-1 0 0,1 0 1,-1 0-1,1 1 0,0-1 0,-1 1 1,1 0-1,0-1 0,0 1 0,0 0 1,1 0-1,-1 0 0,0 1 1,1-1-1,-1 0 0,1 1 0,0-1 1,0 0-1,0 1 0,0 0 0,0-1 1,1 1-1,-1-1 0,1 1 1,-1 0-1,1 3 0,-1 3 24,0-1 0,0 1-1,1-1 1,0 1 0,1 0 0,0-1 0,3 14-1,-2-17-126,0-1-1,1 1 1,0-1-1,0 1 1,0-1-1,1 0 0,-1 0 1,1 0-1,0-1 1,0 0-1,0 1 1,1-1-1,-1 0 0,1-1 1,-1 1-1,1-1 1,0 0-1,0 0 1,0-1-1,6 2 0,11 2-925,0 0 0,0-1 0,31 0 0,23-2-5531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14359,'22'-4'2579,"34"-7"-1778,68-22-1,-107 28-745,0-1 1,0 0-1,-1-1 0,0-1 1,0-1-1,-1 0 0,0-1 1,-1-1-1,0 0 0,13-14 0,-23 20-6,-1-1 0,1 0 0,-1 0-1,0 0 1,-1 0 0,1-1 0,-1 1-1,-1-1 1,1 1 0,-1-1 0,0 0-1,-1 1 1,1-1 0,-2 0 0,1 0-1,0 0 1,-3-7 0,0-2-64,-1-1 1,0 1-1,-2 0 0,1 0 1,-15-25-1,10 23-110,0 1 1,-1 0-1,-1 0 0,-1 1 1,-14-14-1,21 24 102,0 1 0,0 0 1,0 0-1,-1 0 0,1 1 0,-1 0 1,0 0-1,-1 0 0,1 1 0,0 1 0,-1-1 1,0 1-1,1 0 0,-1 1 0,-14-1 1,18 2 17,1 0 0,0 1 1,0 0-1,0 0 1,0 0-1,0 0 0,0 0 1,0 1-1,0-1 1,0 1-1,0 0 0,1 0 1,-1 0-1,1 0 1,0 0-1,-1 1 0,1-1 1,0 1-1,0-1 1,1 1-1,-1 0 0,0-1 1,1 1-1,0 0 1,-1 0-1,0 5 0,-3 6 32,1 1-1,1-1 1,0 1-1,-1 24 1,2-18 117,2-1 1,0 1 0,1 0 0,1-1-1,1 1 1,11 36 0,-9-43-67,0-1 0,1 0 0,0-1 0,1 0 1,1 0-1,0 0 0,1-1 0,0 0 0,0 0 0,22 17 0,-13-14-29,1 0 0,0-2-1,1 0 1,1-1-1,0-2 1,0 0-1,1-1 1,0-1-1,0-1 1,0-1 0,1 0-1,0-2 1,0-1-1,30-1 1,-50-1-69,1 0 0,-1-1 1,0 1-1,0-1 0,0 1 0,1-1 1,-1 0-1,0 0 0,0 0 0,0-1 1,0 1-1,-1-1 0,1 0 0,0 1 1,-1-1-1,1-1 0,-1 1 0,1 0 1,-1 0-1,0-1 0,0 1 0,0-1 1,-1 0-1,1 0 0,0 0 0,-1 1 1,0-1-1,0 0 0,0-1 0,0 1 1,1-5-1,1-11-116,-1-1 1,0 1-1,-2 0 0,-1-26 1,0 10 719,1 39-461,3 6-306,0 1 1,0 0-1,1-1 0,0 0 1,1 0-1,0 0 1,0-1-1,1 0 0,14 17 1,-14-19-217,0-1 1,0 1-1,1-1 1,0 0 0,0 0-1,1-1 1,0 0-1,0-1 1,0 1-1,0-2 1,1 1-1,12 3 1,15-3-7824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5330,'0'0'17064,"-23"-11"-24571,36 35-1729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15399,'0'0'3303,"20"16"-1897,68 53-718,-79-62-605,0-1 0,-1 0 0,2-1 0,-1 0-1,1 0 1,-1-1 0,1 0 0,1-1 0,-1 0 0,0-1 0,1 0-1,-1-1 1,1 1 0,-1-2 0,1 0 0,0 0 0,19-4 0,-27 3-93,-1 0 0,1 0 1,0-1-1,0 1 0,-1-1 1,1 1-1,-1-1 0,0 0 1,0 0-1,1 0 0,-1 0 1,0 0-1,-1-1 0,1 1 1,0-1-1,-1 1 0,1-1 1,-1 0-1,0 1 0,0-1 1,0 0-1,0 0 0,0 0 1,-1 0-1,1 0 0,-1-4 1,1 0-191,0 1 0,-1-1 0,0 0 0,0 0 0,-1 0 0,0 1 0,0-1 0,0 0 1,-1 1-1,-4-12 0,1 10-44,-1 0 1,0 0-1,0 1 1,0 0-1,-1 0 0,0 1 1,0 0-1,0 0 1,-14-8-1,16 11 373,0 0 0,-1 0 0,1 1 0,-1-1-1,1 1 1,-1 0 0,0 1 0,0 0 0,-11-2 0,16 5-23,0 0 0,1 0 0,0-1 0,-1 1 0,1 0 1,0 0-1,0 0 0,0 0 0,0-1 0,0 1 1,0 0-1,0 0 0,1 0 0,0 2 0,2 3-18,0 0 0,1 0 0,0 0 0,0 0 0,1-1 0,-1 1 0,2-1 0,-1 0 0,0-1 0,1 1 0,0-1 0,11 7 0,13 8 139,40 21 0,-65-38-280,1 0 0,0 0-1,-1 0 1,1-1-1,0 0 1,11 2-1,-15-4 0,0 0-1,1 0 0,-1 0 0,1 0 1,-1 0-1,0-1 0,0 1 1,1-1-1,-1 0 0,0 0 0,0 0 1,0 0-1,0 0 0,0 0 0,0 0 1,0-1-1,0 1 0,0-1 0,0 1 1,2-4-1,7-7-19,2 1-1,-1 0 1,1 1 0,1 1 0,0 0-1,0 0 1,27-11 0,-34 17 345,0 1 1,0-1 0,0 1 0,0 1 0,0-1 0,1 1-1,-1 0 1,0 1 0,1-1 0,-1 1 0,0 1 0,1 0-1,-1 0 1,0 0 0,0 1 0,0 0 0,0 0 0,0 1-1,13 6 1,53 31 2711,-5-3-3463,-28-7-6379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317 182 12582,'0'0'4207,"13"-15"-2532,40-48-1082,-52 62-583,0 0 1,0 0-1,0 0 0,0-1 1,-1 1-1,1 0 1,0-1-1,-1 1 0,1 0 1,-1-1-1,0 1 1,1-1-1,-1 1 1,0-1-1,0 1 0,0-1 1,0 1-1,0-1 1,0 1-1,0-1 0,-1 1 1,1 0-1,-1-1 1,1 1-1,-1-1 1,1 1-1,-1 0 0,0-1 1,1 1-1,-1 0 1,0 0-1,0 0 0,0-1 1,0 1-1,0 0 1,-2-1-1,-2-2 25,-1 1 0,1-1 0,-1 1-1,0 0 1,-12-3 0,13 4-29,-19-6-13,0 2 0,-1 1 0,1 1 1,-1 1-1,0 1 0,-44 2 0,68 0 7,-5 0-2,0 0 1,0 0-1,0 1 1,0 0-1,0 0 1,0 1-1,0 0 1,0 0-1,1 0 1,-1 0-1,1 1 1,0 0-1,-6 4 1,9-5 1,0 0 0,0 0 1,0 0-1,0 0 0,1 1 1,-1-1-1,0 0 0,1 1 1,0-1-1,0 1 0,0 0 1,0 0-1,0-1 0,0 1 1,0 0-1,1 0 0,0 0 1,-1-1-1,1 1 1,0 0-1,1 0 0,-1 0 1,0 0-1,1 0 0,0-1 1,-1 1-1,1 0 0,0 0 1,0-1-1,2 4 0,1 1 27,0 0 0,0-1 0,0 1 0,1-1 0,0 0-1,0 0 1,1-1 0,0 0 0,8 7 0,66 40 340,-57-38-282,99 53 579,27 18-264,-119-59-411,-29-26 0,-1 1 0,1-1 0,0 1 1,-1-1-1,1 1 0,-1 0 0,1-1 0,-1 1 0,1 0 1,-1-1-1,0 1 0,1 0 0,-1 0 0,0-1 0,1 1 1,-1 0-1,0 0 0,0 0 0,0-1 0,0 1 0,0 0 1,0 0-1,0 0 0,0-1 0,0 1 0,0 0 0,0 0 1,-1 0-1,1-1 0,0 1 0,-1 0 0,1 0 0,0-1 1,-1 1-1,1 0 0,-1-1 0,1 1 0,-1 0 0,1-1 1,-1 1-1,0-1 0,1 1 0,-1-1 0,0 1 0,0 0 1,-17 5-159,0-1 1,0 0-1,0-1 1,-1-1 0,1-1-1,-1 0 1,-33-3 0,29 1-11,-28 2-251,23 0 122,0-1 0,0-2 0,-45-6-1,69 6 150,1 0-1,-1 0 1,0 0-1,0-1 1,1 0-1,-1 1 0,1-1 1,0 0-1,-5-4 1,7 5-44,0 0 1,0 0-1,0 0 0,0 0 1,0 0-1,0 0 1,0-1-1,0 1 1,1 0-1,-1 0 0,1-1 1,-1 1-1,1 0 1,-1-1-1,1 1 1,0 0-1,-1-1 1,1 1-1,0-1 0,0 1 1,0 0-1,0-1 1,0 1-1,1-1 1,-1 1-1,0 0 0,1-1 1,0-1-1,16-22-8924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10661,'0'0'6173,"-1"-10"-5748,-1-18-432,1 23-110,1 22-106,1-7 224,0 0 1,1-1 0,-1 1-1,2-1 1,0 0-1,0 0 1,0 0-1,1 0 1,5 8 0,9 12 90,27 34 0,-25-37 14,25 44 0,-40-62-99,0 1-1,-2 0 1,1 1 0,-1-1 0,0 1 0,-1-1-1,0 1 1,0 0 0,-1 14 0,-2-23-15,0-1-1,0 1 1,0-1 0,-1 1-1,1-1 1,0 0-1,-1 1 1,1-1 0,0 0-1,-1 0 1,1 0 0,0 0-1,-1 0 1,1 0-1,0 0 1,0-1 0,-1 1-1,1 0 1,0-1 0,0 1-1,-2-2 1,-1 0-28,0-1-1,0-1 1,0 1 0,1 0 0,-1-1 0,1 0-1,0 0 1,0 0 0,0 0 0,1 0 0,-1-1-1,1 1 1,0-1 0,0 0 0,1 1-1,-1-1 1,0-6 0,1 7 27,0 0-1,0 0 1,1-1-1,-1 1 1,1 0 0,0 0-1,0 0 1,0-1-1,0 1 1,1 0-1,0 0 1,0 0 0,0 0-1,0 0 1,1 0-1,0 0 1,-1 0-1,1 1 1,1-1 0,-1 0-1,4-3 1,1 1-11,0 1 0,1 1 0,0-1 0,-1 1 0,2 1 0,-1-1 0,0 1 1,1 1-1,-1-1 0,12 0 0,95-8 20,-84 9 37,-27 2-40,17-1 206,1-2-1,-1 1 1,43-13 0,-60 14-164,0 0 0,0 0 0,0-1 0,0 0 0,0 0 0,-1 0 0,1 0 1,0 0-1,-1-1 0,0 0 0,0 1 0,1-1 0,-2 0 0,1-1 0,0 1 0,-1 0 0,1-1 1,-1 0-1,0 1 0,0-1 0,-1 0 0,1 0 0,-1 0 0,1 0 0,-2 0 0,1 0 0,0-6 1,0 6-64,-1 0 0,0 0 0,0-1 1,0 1-1,0 0 0,-1 0 0,0 0 1,0 0-1,0-1 0,0 1 0,-1 0 1,1 1-1,-5-7 0,4 8 12,0 0 1,0 0-1,0 0 0,-1 0 1,1 0-1,-1 1 0,0-1 1,1 1-1,-1 0 1,0-1-1,0 2 0,0-1 1,0 0-1,0 0 0,0 1 1,0-1-1,0 1 0,0 0 1,-5 1-1,3-1 73,0 0 0,0 0 0,1 0 1,-1 1-1,0 0 0,1 0 0,-1 1 0,1-1 0,-1 1 0,1 0 0,0 0 1,-1 0-1,1 1 0,0-1 0,-4 5 0,2-1 135,1-1 0,0 1 0,1 1 0,-1-1 0,1 1 0,0 0 0,1 0 1,-6 14-1,6-13 2,0 1 0,0 0 1,1 1-1,0-1 0,0 0 1,1 1-1,0-1 1,1 1-1,0-1 0,1 1 1,0-1-1,0 1 0,1-1 1,4 12-1,-3-14-157,0 0 1,0 0-1,1-1 0,-1 0 0,1 0 1,1 0-1,-1 0 0,1 0 0,0-1 1,1 0-1,-1 0 0,1 0 0,0-1 0,0 0 1,0 0-1,1-1 0,0 1 0,12 3 1,-7-3-229,0-1 0,0 0 0,1-1 0,-1 0 0,0-1 0,1-1 0,22-1 1,-24 0-657,0-1 0,0 0 0,0-1 0,0 0 0,11-5 0,24-15-5037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89 13094,'0'0'2092,"-18"-8"-953,-59-25-822,73 31-307,-1 1 1,0-1-1,0 1 0,0 0 0,-1 0 1,1 0-1,0 1 0,0 0 0,0 0 0,0 0 1,-1 0-1,1 1 0,-5 1 0,7-1-4,0 0 0,0 0 0,1 1 0,-1-1 0,1 1 0,-1-1 0,1 1 0,-1 0 0,1 0 0,0 0 0,0 0 1,0 0-1,0 0 0,0 0 0,1 1 0,-1-1 0,-1 4 0,2-2 7,0-1-1,-1 1 1,2-1 0,-1 1 0,0 0 0,1 0 0,0-1 0,-1 1 0,1 0-1,1 0 1,-1-1 0,1 1 0,-1 0 0,1-1 0,0 1 0,0-1 0,1 1-1,-1-1 1,1 1 0,0-1 0,0 0 0,0 0 0,0 0 0,0 0 0,1 0-1,-1 0 1,1 0 0,0-1 0,4 4 0,9 3 16,1 0 0,0-1 0,0-1 1,0-1-1,1 0 0,0-1 0,1-1 0,-1 0 0,0-2 0,1 0 1,0-1-1,0-1 0,29-4 0,-45 4-19,0 0 0,0-1 0,0 1 0,0-1 0,0 0 0,-1 0 1,1 0-1,0 0 0,-1-1 0,1 1 0,-1-1 0,1 1 0,-1-1 0,0 0 0,1 0 0,-1 0 0,0 0 0,0 0 0,-1-1 0,1 1 0,0-1 1,-1 1-1,1-1 0,-1 1 0,0-1 0,0 0 0,0 1 0,0-1 0,-1 0 0,1 0 0,-1 0 0,1 0 0,-1 0 0,0 0 0,0 0 0,-1 0 1,0-4-1,0-2 122,0 0 0,-1-1 1,0 1-1,0 0 0,-1 0 1,-1 0-1,1 1 0,-1-1 1,-1 1-1,-8-13 0,12 63 962,3-36-1105,-1-1 0,1 1 0,1 0 0,-1-1 0,1 1 0,0-1 0,0 0-1,1 0 1,0 0 0,0 0 0,0-1 0,0 0 0,0 0 0,1 0 0,0 0 0,0 0 0,0-1 0,0 0 0,1 0 0,-1-1 0,9 3-1,2 1-244,0-2 0,1 0-1,0-1 1,0 0 0,0-1-1,23-1 1,-37-2 208,1 1 1,-1-1 0,1 0-1,-1 0 1,0 0-1,1-1 1,-1 1 0,0-1-1,0 1 1,0-1 0,0 0-1,0-1 1,0 1-1,0 0 1,-1-1 0,1 1-1,-1-1 1,0 0-1,0 0 1,0 0 0,0 0-1,0 0 1,-1-1-1,1 1 1,-1 0 0,0-1-1,0 1 1,0-1-1,-1 1 1,1-1 0,0-4-1,-1 3 73,1 1-1,0-1 1,-1 0-1,0 0 1,0 1-1,0-1 1,-1 0-1,1 0 1,-1 1-1,0-1 1,-1 0-1,1 1 1,-1-1-1,0 1 1,0 0-1,0-1 1,-1 1-1,1 0 1,-1 0-1,0 1 1,0-1-1,-1 1 1,-6-7 1144,12 27-611,1-8-547,1-1 0,0 0 0,1 0 0,0 0 0,0-1 0,0 1 0,1-1 0,0-1 1,1 1-1,-1-1 0,1 0 0,0 0 0,1-1 0,-1 0 0,10 4 0,-7-3-54,0-1 0,0-1 0,1 0-1,-1-1 1,1 0 0,0 0 0,0-1 0,0 0-1,0-1 1,0-1 0,0 1 0,14-3-1,-22 2 7,-1-1 1,1 0-1,0 0 0,0 0 0,-1 0 0,1-1 0,-1 1 0,1 0 0,-1-1 0,1 0 0,-1 0 0,0 0 0,0 0 0,0 0 1,0 0-1,0 0 0,0-1 0,-1 1 0,1-1 0,-1 1 0,0-1 0,1 1 0,-1-1 0,0 0 0,-1 0 0,2-3 1,1-10-384,0 0 0,-2 0 0,1-26 1,-1 15 466,-1 26 19,0 1 0,0-1-1,0 1 1,0-1 0,0 1-1,0-1 1,0 1-1,0 0 1,0-1 0,0 1-1,0-1 1,0 1 0,1-1-1,-1 1 1,0 0-1,0-1 1,0 1 0,1-1-1,-1 1 1,0 0 0,0-1-1,1 1 1,-1 0-1,0-1 1,1 1 0,-1 0-1,1-1 1,-1 1 0,0 0-1,1 0 1,-1 0-1,1-1 1,0 1 0,14 7 504,11 22-445,-3 5-27,-1 1 0,-2 1 0,-2 1 1,-1 0-1,-2 2 0,-2-1 0,-1 2 0,-2 0 0,-2 0 0,-2 1 0,-1-1 0,-1 45 0,-4-103-39,-1 4-172,1 0 1,0-1-1,1 1 0,1 0 1,1-1-1,0 1 0,5-14 0,6-7-62,2 1 0,1 0-1,2 1 1,1 1-1,43-52 1,-49 68 322,2-1 1,0 2-1,1 0 0,1 1 0,0 1 1,0 0-1,2 2 0,-1 0 1,1 1-1,1 1 0,23-7 0,-33 13-39,-1 0 0,1 1-1,-1 1 1,1 0 0,0 0-1,-1 1 1,1 0-1,0 1 1,-1 0 0,1 1-1,-1 0 1,1 1 0,10 3-1,-15-3-58,1 0 0,-1 0 0,0 1-1,0-1 1,0 2 0,-1-1 0,1 0 0,-1 1-1,0 0 1,0 0 0,-1 1 0,1-1 0,-1 1 0,0 0-1,-1 0 1,0 0 0,0 1 0,0-1 0,0 1-1,2 11 1,-4-16-52,-1 1 1,1 0-1,0-1 0,-1 1 0,0-1 1,1 1-1,-1 0 0,0-1 0,-1 1 0,1 0 1,0-1-1,-1 1 0,1 0 0,-1-1 1,0 1-1,0-1 0,0 1 0,0-1 1,0 1-1,-1-1 0,1 0 0,-1 0 0,1 0 1,-1 0-1,0 0 0,0 0 0,0 0 1,0 0-1,0-1 0,0 1 0,0-1 0,-1 1 1,1-1-1,0 0 0,-1 0 0,1 0 1,-6 1-1,-8 1-442,0 0 0,0-1 0,-1-1 0,1 0 0,-18-2 0,18 0-518,-34-3-3388,0-15-2777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429 160 16263,'0'0'315,"-4"-16"-101,-14-53 517,17 64-657,0 1 1,-1 0-1,1 0 0,-1 1 1,0-1-1,-1 0 1,1 0-1,0 1 1,-1 0-1,0-1 0,0 1 1,0 0-1,0 0 1,0 1-1,-1-1 0,1 1 1,-1 0-1,0-1 1,0 1-1,1 1 1,-1-1-1,0 1 0,-1-1 1,1 1-1,0 1 1,0-1-1,0 0 1,-1 1-1,1 0 0,0 0 1,-1 0-1,1 1 1,-5 0-1,-4 2-86,1-1-1,0 2 0,0-1 0,0 2 1,0 0-1,1 0 0,-1 1 1,2 0-1,-13 10 0,9-6 54,1 0 1,1 2-1,0-1 0,0 2 0,1-1 0,1 2 0,0-1 0,1 1 0,0 1 0,1 0 0,1 0 0,0 0 0,1 1 0,1 0 0,1 0 0,0 1 0,1-1 0,0 1 0,2 0 0,-1 22 0,3-31-29,0 0-1,0 0 1,1 0-1,-1 0 1,2 0-1,-1 0 1,1-1-1,0 1 1,1-1-1,0 0 1,0 0-1,1 0 1,7 9-1,-3-6 11,1 0-1,0-1 0,0-1 0,1 0 0,0 0 1,1-1-1,19 9 0,-4-4-20,0-2 0,1-2-1,0 0 1,1-2 0,-1 0 0,59 1-1,-83-6 5,7-1-80,1 0 0,-1 0 1,0-1-1,23-4 0,-31 4 43,-1 1 0,1-1-1,-1 0 1,1 0 0,-1-1-1,0 1 1,1 0-1,-1-1 1,0 0 0,0 1-1,0-1 1,0 0-1,-1 0 1,1 0 0,0 0-1,-1 0 1,1 0 0,-1-1-1,0 1 1,0 0-1,1-1 1,-2 1 0,1-1-1,0 1 1,0-1-1,-1-4 1,1 1-73,0-1-1,-1 0 1,0 0-1,0 0 1,0 1-1,-1-1 1,0 0 0,-1 0-1,0 1 1,0-1-1,0 1 1,-6-13-1,-2 4 45,0 0-1,0 1 0,-19-20 0,-14-17 1160,93 49 1415,74 7-2366,-44-1-1846,-1-2-5011,-33-2-3620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14983,'0'0'1873,"0"111"-401,5-64-479,5 0-49,6 0-303,10-3-209,8-4 240,7-6-640,8-9 16,1-8-48,-2-11-96,1-4-752,-8-2-1361,-11-8-1345,-13-16-2673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3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133 288 14903,'0'0'4226,"114"-2"-2770,-54-4-1183,0-1-273,-10-2 48,-7-1-112,-13-1-1825,-17-6-2193,-13-3-2865</inkml:trace>
  <inkml:trace contextRef="#ctx0" brushRef="#br0" timeOffset="1">1 1 11605,'0'0'7284,"157"0"-5043,-77 0-1329,6 0-592,0 0-176,-10 0-288,-11 0-64,-9 0-2801,-11 7-2434,-15 3-3073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8260,'0'0'2273,"4"19"-720,-3-14-1562,10 51 3058,7 112 1,-18-167-2898,0-4 97,-5-82-1850,3 55 469,2-58 0,1 77 1136,1-1 1,0 0-1,1 1 0,0 0 1,1 0-1,0 0 0,1 0 0,9-16 1,-8 18 179,0 0 1,0 0 0,1 0-1,0 1 1,1 0 0,0 0-1,0 1 1,0 0-1,1 1 1,0-1 0,1 2-1,15-8 1,-9 7 174,0 1 1,1 0-1,-1 1 0,1 1 0,0 1 1,0 0-1,24 1 0,-29 1-146,0 0-1,0 1 1,-1 0-1,1 1 1,0 0 0,-1 1-1,17 5 1,-24-6-204,-1 0 0,0 0 0,1 0 0,-1 0 0,0 0 1,0 1-1,0 0 0,0-1 0,-1 1 0,1 0 0,-1 0 1,0 0-1,0 1 0,0-1 0,0 1 0,0-1 0,-1 1 0,1-1 1,-1 1-1,0 0 0,0 0 0,-1-1 0,1 1 0,-1 0 0,0 0 1,0 6-1,0-6-13,0 0 1,0 1 0,-1-1 0,0 0-1,0 1 1,0-1 0,0 0-1,-1 0 1,1 0 0,-1 0-1,0 0 1,-1 0 0,1 0 0,0-1-1,-1 1 1,-6 5 0,3-3-41,0-1 0,-1-1 0,1 1 0,-1-1 1,-1 0-1,1 0 0,0-1 0,-13 4 0,-8-1-489,1 0 0,-1-1 0,0-2 0,-36-1 0,19-1-598,42-1 1029,26 0 540,-5 0-166,0 1 1,-1 1 0,1 0-1,-1 2 1,1 0 0,-1 1-1,-1 0 1,1 2 0,22 11-1,160 91 1328,-126-66-724,2-3 0,134 52 1,-204-90-1680,-14-2-522,-1 0-285,-24 0-5727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8196,'0'0'6451,"-5"12"-5923,-59 81-388,-51 84 489,102-154-551,1 1 1,1 0 0,1 1-1,1 0 1,-9 46 0,16-65-30,1 1 0,1 0 1,-1 0-1,1 0 1,0-1-1,0 1 0,2 9 1,-1-14-32,0 0 0,0 0 0,-1 1 0,1-1 0,1 0 0,-1 0 0,0 0 0,0 0 0,1 0 0,-1 0 0,1-1 0,0 1 0,-1 0 0,1-1 0,0 1 0,0-1 0,0 0 0,0 1 0,0-1 0,0 0 0,1 0 0,-1-1 0,3 2 0,12 2-14,1 0 1,0-2 0,-1 0-1,1-1 1,0 0 0,0-2 0,0 0-1,0-1 1,-1 0 0,1-2-1,-1 0 1,0-1 0,0-1-1,0 0 1,-1-2 0,28-15 0,1-16-947,-42 36 957,-1 0 1,1 0-1,-1 0 1,0 0-1,-1 0 1,1 0-1,0 0 1,-1-1-1,0 1 1,1 0-1,-2-1 0,1 1 1,0-1-1,0-4 1,37 23 387,-26-9-318,1 0-1,0-1 1,1 0 0,-1-1 0,1-1 0,0 0-1,0-1 1,0-1 0,0 0 0,0 0 0,0-1-1,0-1 1,16-3 0,-27 3-95,-1-1 0,1 1 0,0 0 0,-1-1 0,1 0 0,-1 1 0,0-1 0,0 0 0,1 0 0,-1-1 0,0 1 0,-1 0 0,1-1 0,0 1 0,-1-1 0,1 1 0,-1-1 0,0 0 0,0 1 1,0-1-1,0 0 0,0 0 0,-1 0 0,1 0 0,-1 0 0,0 0 0,0 0 0,0-3 0,0 1-109,0 0-1,0-1 1,0 1 0,-1-1-1,0 1 1,0-1 0,0 1 0,-1 0-1,0 0 1,0 0 0,0 0 0,0 0-1,-1 0 1,-4-5 0,1 4 24,0 0 0,0 1 0,-1 0 0,1 0 0,-1 1 1,0 0-1,-1 0 0,1 1 0,-1-1 0,1 2 0,-17-5 0,3 4 171,1 0-1,-1 1 0,-32 2 0,48 1-31,0 0 0,0 0 1,0 1-1,0-1 0,0 1 0,1 0 1,-1 1-1,1-1 0,-1 1 0,1-1 1,0 1-1,0 1 0,0-1 0,0 1 0,1-1 1,0 1-1,-1 0 0,1 0 0,1 0 1,-1 1-1,1-1 0,-1 1 0,1-1 1,1 1-1,-1 0 0,0 0 0,1 0 0,0 0 1,1 0-1,-1 0 0,1 0 0,0 0 1,0 0-1,0 0 0,1 0 0,-1 0 1,3 6-1,-2-9-86,0 0 0,0-1 0,0 1 0,0 0 0,0-1 0,1 1 1,-1-1-1,1 1 0,-1-1 0,1 0 0,-1 1 0,1-1 0,0 0 0,0 0 0,-1 0 0,1-1 1,0 1-1,0 0 0,0-1 0,0 1 0,4 0 0,47 3-3715,-43-4 2204,41 0-8367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24 16023,'-19'-4'707,"-60"-13"-592,74 16-161,0 0 0,1 1-1,-1 0 1,0 0 0,0 0-1,1 0 1,-1 1 0,0-1 0,0 1-1,1 0 1,-1 1 0,1-1 0,-1 1-1,1 0 1,0 0 0,-1 1-1,1-1 1,0 1 0,1 0 0,-1 0-1,0 0 1,1 0 0,-5 7 0,5-8 60,1 1 1,0 0-1,1 0 1,-1 0-1,0 1 1,1-1-1,0 0 1,0 0 0,0 1-1,0-1 1,0 1-1,1-1 1,-1 1-1,1-1 1,0 1-1,0-1 1,0 1 0,1-1-1,-1 1 1,1-1-1,0 1 1,0-1-1,0 0 1,0 1 0,1-1-1,0 0 1,-1 0-1,4 4 1,3 2 196,0-1 0,1 0 0,0 0-1,0-1 1,1 0 0,18 9 0,-18-11-125,-1 0 0,0 1 1,0 0-1,-1 0 0,0 1 0,0 0 0,0 1 0,11 14 0,-19-21-86,1-1-1,-1 1 0,1 0 0,-1 0 1,1 0-1,-1-1 0,0 1 1,1 0-1,-1 0 0,0 0 0,0 0 1,0 0-1,0 0 0,0 0 0,0-1 1,0 1-1,0 0 0,0 0 0,0 0 1,0 0-1,0 0 0,-1 0 0,1 0 1,0-1-1,-1 1 0,1 0 1,-1 0-1,1 0 0,-1-1 0,0 2 1,-2 0-10,1 0-1,0 0 1,-1 0 0,0 0 0,1-1 0,-1 1 0,0-1 0,0 0 0,-4 1 0,-63 11-584,58-12 324,-33-1 84,44 0 1,0 0 1,0 0-1,0 0 0,0-1 1,0 1-1,0 0 1,0-1-1,1 1 0,-1-1 1,0 1-1,0-1 1,0 1-1,0-1 0,1 0 1,-1 1-1,0-1 1,1 0-1,-1 0 0,0 0 1,1 1-1,-1-1 1,1 0-1,-1 0 1,1 0-1,0 0 0,-1 0 1,1 0-1,0 0 1,0 0-1,0 0 0,-1 0 1,1 0-1,0 0 1,0 0-1,1 0 0,-1-2 1,3-15-7100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51 4258,'0'0'10181,"-14"-8"-9813,-46-24 27,58 31-377,1-1 1,-1 1-1,0 0 1,0 0-1,0 1 1,0-1-1,0 0 1,0 0 0,0 1-1,0-1 1,0 1-1,0 0 1,0 0-1,0 0 1,0 0-1,0 0 1,0 0 0,0 0-1,0 1 1,-1-1-1,1 1 1,0-1-1,1 1 1,-1 0-1,0 0 1,0 0-1,0 0 1,0 0 0,1 0-1,-1 1 1,0-1-1,1 0 1,-1 1-1,1 0 1,0-1-1,-1 1 1,1 0-1,0-1 1,0 1 0,0 0-1,0 0 1,0 0-1,1 0 1,-1 0-1,1 0 1,-1 0-1,1 4 1,-2-1 109,1 1 0,1 0 0,-1 0 0,1-1 1,0 1-1,1 0 0,-1 0 0,1 0 0,0-1 0,1 1 0,-1-1 0,1 1 0,0-1 0,5 9 1,20 16 569,-22-26-672,-1-1 0,1 1 0,-1 1 0,-1-1 0,1 0-1,0 1 1,-1 0 0,0 0 0,0 0 0,-1 0 0,1 0 0,-1 1-1,0-1 1,0 1 0,-1-1 0,0 1 0,0 0 0,0 6-1,-2-10-22,1 0-1,-1 0 0,-1 0 0,1 0 0,0 0 1,0 0-1,-1-1 0,1 1 0,-1-1 0,1 1 1,-1-1-1,0 1 0,0-1 0,0 0 0,1 0 1,-1 0-1,0 0 0,0 0 0,0 0 0,-1 0 0,1-1 1,0 1-1,0-1 0,-3 1 0,-56 7-54,61-11-75,0 0-1,0 0 0,1 0 1,0 0-1,-1 1 0,1-1 1,0 0-1,0 0 1,0 0-1,1 1 0,1-4 1,21-19-2632,6 0-1864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19 159 17304,'0'0'475,"20"1"-99,259 11 806,-277-12-1169,-1-1 1,1 1 0,-1 0-1,0-1 1,1 1-1,-1 0 1,1-1-1,-1 0 1,0 1-1,1-1 1,-1 0-1,0 0 1,0 0 0,0 0-1,0 0 1,0 0-1,0 0 1,0 0-1,0 0 1,0 0-1,0-1 1,0 1 0,-1 0-1,1-1 1,0 1-1,-1 0 1,0-1-1,1 1 1,-1-1-1,0 1 1,1-1-1,-1 1 1,0 0 0,0-1-1,0 1 1,0-1-1,-1 1 1,1-1-1,0 1 1,-1-1-1,0-1 1,1-2-72,-1 0 0,-1 1 0,1-1 0,-1 0-1,0 0 1,0 1 0,0-1 0,0 1 0,-1 0 0,0 0 0,-5-6 0,0 3-43,0 1-1,-1 0 1,0 1 0,0 0 0,0 0-1,-1 1 1,1 0 0,-1 0 0,-20-3-1,4 2 137,0 2-1,-48 0 0,70 3 59,0 0 0,0 1 1,0 0-1,0 0 0,0 0 0,0 0 0,0 1 0,0-1 1,1 1-1,-1 0 0,1 0 0,-1 0 0,1 1 0,0-1 1,0 1-1,-4 3 0,5-4-181,1 0 0,-1 0 0,1 0 0,0-1 0,-1 1 0,1 0 0,0 1 0,0-1 0,1 0 0,-1 0 0,0 0 0,1 0 0,-1 1 0,1-1 0,0 0 0,-1 1 0,1-1 0,0 0 0,1 0 0,-1 1 0,0-1 0,1 0 0,-1 1 0,1-1 0,-1 0 0,1 0 0,0 0 0,0 0 0,0 0 0,3 4 0,14 8-5560,4-6-3634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12118,'0'0'3857,"18"-8"-2800,138-65 2614,-141 65-3615,0 0 1,-1 0-1,0-2 1,0 0-1,14-13 0,-23 18-48,-1 0-1,1-1 1,-1 1-1,0-1 0,-1 0 1,1 0-1,-1 0 0,-1 0 1,1-1-1,-1 1 0,0-1 1,0 0-1,-1 1 0,0-1 1,1-11-1,-1-8-208,-1-1 0,-1 0 1,-4-27-1,3 47 165,1-1 0,-1 0 0,0 1-1,0-1 1,-1 1 0,0 0 0,-1 0 0,1 0 0,-1 0 0,-1 0 0,1 1 0,-1 0 0,0 0 0,-12-10-1,17 15 46,-1 0-1,0 0 0,0 1 0,0-1 1,1 1-1,-1-1 0,0 0 1,0 1-1,0 0 0,0-1 0,0 1 1,0 0-1,0-1 0,0 1 0,0 0 1,0 0-1,0 0 0,0 0 1,0 0-1,0 0 0,0 0 0,0 0 1,0 0-1,0 1 0,0-1 0,0 0 1,0 1-1,0-1 0,0 0 1,0 1-1,0 0 0,0-1 0,0 1 1,0-1-1,1 1 0,-1 0 0,0-1 1,1 1-1,-1 0 0,-1 2 1,-16 38 239,17-39-238,-23 91 653,3 2 0,5 0 0,4 1 1,4 1-1,4-1 0,10 116 0,1-146-1754,-7-65 911,-1 0 0,1-1 0,-1 1 0,0 0 0,1-1-1,-1 1 1,0 0 0,1-1 0,-1 1 0,0-1 0,0 0 0,1 1 0,-1-1 0,0 0 0,0 1 0,0-1 0,0 0-1,1 0 1,-1 0 0,0 1 0,0-1 0,0 0 0,0 0 0,0-1 0,-1 1 0,-33 0-4857,28 0 2884,-34-2-9138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4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14935,'0'0'640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14903,'0'0'11557,"149"-27"-11333,-89 13-224,-2 1-1520,-4-2-2242,-7-4-5202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7 179 12358,'0'0'4087,"20"-3"-2727,-5 1-1143,11-1 12,-1-1 0,1-1 0,-2-1 0,1-2 0,33-13 0,-56 20-217,1 0 0,-1-1 0,0 1 0,0 0 0,0 0 0,0-1 0,0 1 0,-1-1 0,1 0 0,0 0 0,-1 1 1,1-1-1,-1 0 0,1 0 0,-1-1 0,0 1 0,0 0 0,0 0 0,0 0 0,-1-1 0,1 1 0,0 0 0,-1-1 1,0 1-1,1-1 0,-1 1 0,0 0 0,0-1 0,-1 1 0,1-1 0,-1-2 0,0 1-43,-1 1-1,1 0 1,-1 0-1,1 0 1,-1 0-1,0 0 1,0 0-1,-1 1 1,1-1-1,0 1 0,-1-1 1,0 1-1,1 0 1,-1 0-1,0 0 1,0 0-1,0 1 1,0-1-1,0 1 1,-1 0-1,-4-2 1,1 1 111,1 1 1,-1-1-1,1 1 1,-1 1-1,0-1 1,0 1-1,1 0 1,-1 0-1,0 1 1,1 0-1,-1 0 1,1 1-1,-1-1 1,1 2-1,0-1 1,-1 1-1,1-1 1,0 2-1,1-1 1,-1 1-1,1 0 1,-1 0-1,1 0 1,0 1 0,1-1-1,-1 1 1,1 1-1,0-1 1,0 1-1,1-1 1,-1 1-1,1 0 1,1 0-1,-1 0 1,1 1-1,0-1 1,0 1-1,1-1 1,0 1-1,0-1 1,0 1-1,1 0 1,0 0-1,2 11 1,-1-14-56,0 0 1,0 0 0,1 0-1,-1 0 1,1 0-1,0-1 1,0 1 0,1 0-1,-1-1 1,1 1 0,-1-1-1,1 0 1,0 0-1,1 0 1,-1-1 0,0 1-1,1-1 1,-1 1-1,1-1 1,0 0 0,0-1-1,-1 1 1,1-1 0,8 2-1,4 2-649,1 0 0,-1-2-1,1 0 1,32 0 0,-5-3-4597,-2-3-4651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5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17544,'0'0'8644,"138"-13"-7828,-88 11-624,-3 2-15,-4 0-1,-6 0-64,-11 0-112,-7 0 0,-12 0-224,-5 0 47,-17 0-6866,-16 0 592,-7 0-5650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11925,'0'0'5728,"-1"1"-5723,0 0 0,1-1 0,-1 1 1,0 0-1,1 0 0,-1 0 0,1 0 0,-1-1 0,1 1 0,0 0 0,-1 0 0,1 0 0,0 0 0,0 0 0,0 0 0,0 0 0,-1 0 0,1 0 0,0 0 0,1 0 0,-1 0 0,0 0 0,0 0 0,0 0 0,1 1 0,-2 25 168,2 0 1,0-1-1,2 1 0,1 0 1,9 30-1,-11-51-150,-1-1 0,1 1 0,1-1-1,-1 1 1,1-1 0,0 0 0,0 0 0,0 0 0,1 0-1,0-1 1,0 0 0,0 1 0,0-1 0,1-1-1,-1 1 1,1-1 0,0 1 0,0-1 0,1-1 0,-1 1-1,0-1 1,1 0 0,0 0 0,-1 0 0,1-1 0,0 0-1,0 0 1,0-1 0,0 0 0,7 0 0,-7-1-44,1 0 0,-1 0 1,0 0-1,0-1 0,0 0 1,0-1-1,0 1 0,0-1 1,-1 0-1,1 0 0,-1-1 1,8-6-1,8-8-368,30-34 1,-28 27 345,-10 12-19,15-16 2,0 2 1,42-31-1,-61 52 125,-1 0 0,1 1 0,0 0-1,0 0 1,0 1 0,1 0 0,0 1 0,0 0-1,0 0 1,0 1 0,0 0 0,0 1 0,0 0-1,12 1 1,-20 1-17,1-1 0,0 0-1,-1 1 1,1 0 0,-1 0 0,0 0-1,1 0 1,-1 0 0,0 0 0,1 0-1,-1 1 1,0-1 0,0 1 0,0 0-1,0-1 1,-1 1 0,1 0 0,2 3-1,-1 0 58,0 0-1,0 1 0,0-1 1,-1 1-1,0-1 0,0 1 1,1 9-1,0 4 67,-1 0 0,0 0-1,-2 0 1,-2 19 0,2-35-198,0-1 0,0 0 0,-1 0 1,1 1-1,-1-1 0,0 0 0,1 0 0,-1 0 1,0 0-1,-1 0 0,1 0 0,0 0 0,0 0 0,-1 0 1,1-1-1,-1 1 0,1 0 0,-1-1 0,0 1 0,0-1 1,0 0-1,0 0 0,-3 2 0,-1-1-432,-1 1 0,1-2 0,0 1 0,-1-1 0,0 0 0,1 0-1,-8 0 1,-33-1-4364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17544,'0'0'3890,"58"3"-5795,-21 14-848,6-4-3650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17208,'0'0'272,"17"7"-240,5 2 137,1 0 1,0-2-1,0-1 1,1 0-1,41 3 0,-44-8-46,-7 0-81,0 0-1,0-1 0,26-3 0,-38 3-29,0 0 0,0-1 0,0 1 0,1-1 0,-1 1-1,0-1 1,0 0 0,0 0 0,0 0 0,0 0 0,0 0 0,0 0 0,0-1 0,-1 1-1,1-1 1,0 1 0,-1-1 0,1 0 0,-1 1 0,0-1 0,1 0 0,-1 0 0,0 0 0,0 0-1,0 0 1,0 0 0,-1 0 0,1-1 0,-1 1 0,1-3 0,0 0-29,-1-1 1,1 0-1,-2 0 1,1 1-1,0-1 1,-1 0-1,0 1 1,-1-1-1,1 1 1,-1-1-1,0 1 1,0 0-1,-1-1 0,1 1 1,-6-6-1,1 3-26,0 0 0,-1 0-1,0 1 1,0 0 0,-1 1-1,0 0 1,-13-6 0,9 3 13,-1 2 1,0 0 0,-1 1-1,1 0 1,-1 1 0,0 1-1,-1 0 1,1 1 0,-1 1-1,0 0 1,1 1 0,-24 2-1,36-1 36,0 1-1,1 0 0,-1 0 0,1 0 0,-1 0 1,1 0-1,0 0 0,-1 1 0,1-1 1,0 1-1,0-1 0,0 1 0,0 0 0,0 0 1,1 0-1,-1 0 0,0 0 0,1 0 1,-1 1-1,1-1 0,0 0 0,0 1 0,0-1 1,0 1-1,0-1 0,1 1 0,-1-1 1,1 1-1,0 0 0,-1-1 0,1 1 1,1 4-1,-1-2-6,0 1 1,0 0-1,1-1 1,-1 1-1,1-1 1,1 1-1,-1-1 1,1 0 0,0 1-1,0-1 1,0 0-1,1 0 1,0 0-1,6 7 1,-3-6-319,1 0 0,-1-1 0,1 0 0,0-1 0,0 0 0,1 0 0,-1 0 0,1-1 0,0 0 0,9 2 0,38 4-4349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20217,'0'0'288,"110"89"369,-54-58-273,4 0-352,-4-3 48,-6-4-80,-7-2-320,-8-6-929,-7-7-2192,-11-9-2050</inkml:trace>
  <inkml:trace contextRef="#ctx0" brushRef="#br0" timeOffset="1">307 0 17096,'0'0'1553,"-105"94"-593,79-53-928,6-3-64,3-3-176,8-3-1681,1-12-2001,4-9-2000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16151,'0'0'2626,"17"14"-2242,59 45-83,-67-54-291,1 1 0,0-2 0,1 1 0,-1-1 0,1-1 0,0 1 0,0-2 0,0 0 0,0 0 0,0-1 0,0 0 0,1-1 0,16-2 0,0 1-275,-26 2 144,0-1 0,1 0 0,-1-1 0,0 1-1,1 0 1,-1-1 0,0 1 0,0-1 0,1 0 0,-1 0 0,0 1 0,0-2 0,0 1 0,0 0 0,0 0-1,0-1 1,0 1 0,-1-1 0,1 1 0,0-1 0,-1 0 0,1 1 0,-1-1 0,0 0 0,0 0 0,1 0 0,-1 0-1,-1 0 1,2-3 0,1-6-544,-1 1 0,0 0 0,-1-1 0,0 1 0,-1-15 0,3-22 1362,-3 47-658,0 0-1,0-1 1,1 1-1,-1 0 1,0 0 0,0 0-1,1 0 1,-1 0-1,0 0 1,1 0-1,-1-1 1,0 1 0,1 0-1,-1 0 1,0 0-1,0 0 1,1 0-1,-1 0 1,0 0 0,1 1-1,-1-1 1,0 0-1,0 0 1,1 0 0,-1 0-1,0 0 1,1 0-1,-1 0 1,0 1-1,0-1 1,1 0 0,-1 0-1,0 0 1,0 1-1,0-1 1,1 0 0,-1 0-1,0 1 1,0-1-1,0 0 1,0 0-1,1 1 1,-1-1 0,0 0-1,0 1 1,12 14-13,33 60 823,-4 3 0,-3 1 0,38 117 0,-71-182-809,-2-1 0,0 1 0,0 0 0,-2 1 0,1-1 0,-2 0 0,-1 16 0,1-28-34,-1 1 0,1 0 0,-1-1 0,0 1 0,0-1-1,0 1 1,0-1 0,-1 0 0,1 0 0,-1 1 0,1-1 0,-1 0 0,0 0-1,0 0 1,0-1 0,0 1 0,0 0 0,0-1 0,0 1 0,0-1 0,-1 0-1,1 1 1,-1-1 0,1-1 0,-1 1 0,1 0 0,-1 0 0,-5 0 0,-8 1 47,-1 1 0,0-2 1,-23-1-1,30 0-45,2 1 14,0-2 0,0 1 0,0-1 0,0 0 0,0-1 0,0 1 0,1-2 0,-1 1 0,0-1 0,1 0 0,-14-9 0,17 9-6,0 0-1,1 0 1,-1-1 0,1 0-1,0 0 1,0 0 0,0 0-1,0 0 1,1 0 0,-1-1-1,1 1 1,0-1-1,1 0 1,-1 1 0,1-1-1,0 0 1,0 0 0,1 0-1,-1 0 1,1-9 0,0 2-421,1 1-1,0 0 1,0-1 0,1 1 0,1 0 0,7-21 0,17-26-4563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14503,'0'0'2766,"8"23"-2590,22 61 307,79 151 0,-109-234-523,1 0 1,0-1-1,-1 1 0,1 0 1,-1 0-1,1 0 0,-1 0 1,0 0-1,1 0 0,-1 0 1,0 0-1,0 0 0,1 0 1,-1 0-1,0 0 0,0 0 1,0 0-1,0 0 0,0 0 1,-1 0-1,1 2 0,-1-3-3,1 1-1,-1 0 0,0-1 1,1 1-1,-1-1 0,0 0 1,1 1-1,-1-1 0,0 1 1,0-1-1,0 0 0,1 0 1,-1 1-1,0-1 0,0 0 1,0 0-1,0 0 0,1 0 1,-1 0-1,0 0 0,-1 0 0,-62-14-1843,35 7 1043,24 6 740,-12-2 180,-1 0-1,1 1 1,0 0-1,-1 2 1,1 0-1,-34 5 1,49-4 83,0 0 1,0 0 0,0 0 0,0 1 0,0-1 0,0 1 0,0 0 0,1-1 0,-1 1 0,1 0 0,-1 0 0,1 0 0,0 0 0,0 0 0,0 0-1,0 0 1,0 1 0,0-1 0,1 0 0,-1 0 0,1 1 0,-1 3 0,0-3-48,1 1-1,0 0 1,-1 0-1,1 0 1,0 0-1,1-1 1,-1 1-1,1 0 1,0 0-1,0-1 1,0 1-1,0 0 1,4 6-1,-1-5-79,1 0 1,0-1-1,0 1 0,0-1 0,1 0 0,-1 0 0,1-1 0,0 1 1,0-1-1,0-1 0,0 1 0,11 2 0,4 1-332,0-2 0,38 5-1,80-8-7657,-66-5-1702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349 401 13750,'0'0'6302,"-21"-9"-6078,-3-2-152,14 5-61,0 1 0,0 1 1,0 0-1,0 1 1,-1 0-1,0 0 1,1 1-1,-1 0 1,0 1-1,-17 0 0,27 1-11,-9-1-16,-1 1 0,1 0-1,0 0 1,0 1-1,-1 0 1,1 1 0,0 0-1,0 1 1,0 0-1,0 0 1,1 1 0,-1 0-1,-11 8 1,20-11 3,-1 0 0,1 0 0,0 0 0,0 0 0,-1 0 0,1 0 0,0 1 0,0-1 0,0 1-1,0-1 1,0 1 0,0-1 0,1 1 0,-1-1 0,0 1 0,1 0 0,-1-1 0,1 1 0,0 0 0,0-1 0,-1 1 0,1 0 0,1 2 0,-1-1 11,1-1 1,0 1-1,0-1 1,0 0 0,0 1-1,1-1 1,-1 0-1,1 0 1,-1 0-1,1 0 1,0 0 0,0 0-1,3 3 1,4 1 45,1 0 0,-1 0 0,1 0 0,0-1 1,0-1-1,11 4 0,2-2 79,0-2 0,0 0 1,0-1-1,44-1 0,-66-2-104,1-1 1,-1 1-1,0-1 0,1 1 1,-1-1-1,0 1 0,1-1 0,-1 0 1,0 0-1,0 0 0,0 0 1,0 0-1,0 0 0,0 0 0,0 0 1,0 0-1,0 0 0,0 0 0,-1 0 1,1-1-1,0 1 0,-1 0 1,1-1-1,-1 1 0,1 0 0,-1-1 1,0 1-1,0-1 0,1 1 0,-1 0 1,-1-4-1,2-56-455,-1 44 197,-1 5 38,0-9 442,1 21-221,0 0 0,0-1 0,0 1 0,1 0 0,-1 0 0,0-1 0,0 1 0,0 0 0,0 0 0,0 0 0,1 0 0,-1-1 0,0 1 0,0 0 0,0 0 0,1 0 0,-1 0 0,0-1 1,0 1-1,0 0 0,1 0 0,-1 0 0,0 0 0,0 0 0,1 0 0,-1 0 0,0 0 0,0 0 0,1 0 0,-1 0 0,0 0 0,0 0 0,1 0 0,-1 0 0,0 0 0,0 0 0,1 0 0,-1 0 0,0 0 0,0 0 0,0 0 0,1 1 0,-1-1 0,0 0 0,0 0 0,0 0 0,1 0 0,-1 1 0,0-1 0,0 0 0,0 0 0,0 0 0,1 0 0,-1 1 0,0-1 0,0 0 0,0 0 0,0 1 0,0-1 0,0 1 0,13 8-216,0 0-1,1-1 0,0 0 1,0-1-1,1-1 0,0 0 1,0-1-1,0-1 0,1 0 1,-1-1-1,1 0 0,0-1 1,0-1-1,0-1 0,0 0 1,0-2-1,23-3 0,-35 4-162,1 0 0,-1 0 0,0 0-1,1-1 1,-1 0 0,0 0 0,0 0 0,0 0 0,0 0-1,0-1 1,-1 0 0,1 1 0,-1-1 0,0-1 0,0 1-1,0 0 1,5-8 0,-5 5-65,0-1 0,0 0 0,-1 1-1,0-1 1,0 0 0,0 0 0,-1 0 0,0 0-1,-1-1 1,0-8 0,0-4-128,-2 0-1,-7-37 1,-13-27 3114,8 44-1203,-3-14 1647,12 29 5728,4 93-8560,-1-28-6,2 0 0,1 0 0,2-1 0,12 56 0,-13-85-173,1 1 0,1-1-1,-1 0 1,2-1 0,-1 1 0,1-1 0,1 0-1,0 0 1,0 0 0,1-1 0,0 0 0,0 0-1,0-1 1,1 0 0,1 0 0,-1-1 0,1 0-1,0 0 1,0-1 0,1 0 0,16 5 0,30 2-2552,-20-17-2106,-16-9-1073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79 5186,'0'0'4040,"-4"-5"-3467,2 1-402,-1-1-1,0 1 0,-1 0 1,1 0-1,-1 0 1,0 0-1,0 0 1,0 1-1,0 0 0,-1 0 1,1 0-1,-1 1 1,0-1-1,1 1 1,-1 0-1,-8-2 0,-5 0-95,0 0-1,0 1 1,0 1-1,0 0 1,0 1-1,-1 2 1,1 0-1,0 0 0,-32 8 1,26-2-77,0 1 1,1 0-1,-1 2 1,2 1-1,-1 1 1,-31 22-1,-31 24-16,4-4 19,2 3 1,-100 94 0,165-136-16,1 1 0,1 0 0,0 0 1,1 1-1,1 1 0,1-1 0,0 2 0,2-1 0,0 1 1,-6 28-1,0 17 8,-8 123 0,18-158 12,-1 48 8,7 103-1,-1-162-14,1 0-1,1-1 1,1 1 0,0-1 0,1 0-1,1-1 1,0 1 0,17 25-1,4 1 126,60 69-1,-54-75-17,1-1-1,2-2 1,48 34 0,131 76 394,-99-69-244,-56-38-44,1-2 0,2-3-1,126 43 1,214 30 576,-362-98-566,1-2 333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18456,'0'0'3714,"109"7"-3714,-65-7-736,-3 0-3234,-3-5-5058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103 156 14967,'0'0'5829,"21"-1"-4236,-3 0-1419,0 1-78,-1-1 1,0 0 0,0-1-1,0-1 1,0-1 0,-1 0-1,23-9 1,-37 12-121,0 0 0,0-1 1,-1 1-1,1 0 0,0 0 0,-1-1 1,1 1-1,-1-1 0,0 1 0,1-1 0,-1 0 1,0 0-1,0 1 0,0-1 0,0 0 1,0 0-1,-1 0 0,1 0 0,0 0 0,-1 0 1,0 0-1,1 0 0,-1 0 0,0-1 0,0 1 1,0 0-1,0 0 0,-1 0 0,1-2 1,-1 1-70,0 0 1,0 0 0,0 0 0,0 1 0,0-1 0,0 0 0,-1 1 0,1-1 0,-1 1-1,0 0 1,0-1 0,0 1 0,0 0 0,0 0 0,0 0 0,0 1 0,-1-1-1,1 0 1,-5-1 0,-5-2-30,0 1 0,0 1 0,-1 0 0,1 0 1,-1 1-1,0 1 0,0 0 0,1 1 0,-21 2 0,25-1 223,0 0 0,1 0 0,-1 1 0,1 0-1,-1 1 1,1 0 0,0 0 0,0 0 0,0 1 0,0 0 0,1 0 0,-1 1 0,1 0 0,0 0 0,1 0 0,-9 11-1,11-12-75,1 0-1,0 0 0,0-1 0,1 1 1,-1 0-1,1 1 0,0-1 1,0 0-1,0 0 0,1 0 0,-1 5 1,1-6-207,0-1 0,0 0 1,0 0-1,1 0 0,-1 0 1,0 0-1,1 0 1,0 1-1,-1-1 0,1 0 1,0 0-1,0-1 1,0 1-1,2 3 0,17 8-4623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459 104 6851,'0'0'5501,"0"-9"-4959,3-43 1403,-3 50-1866,0 1-1,-1-1 1,0 0 0,1 1 0,-1-1-1,0 0 1,0 1 0,0-1 0,0 1-1,0-1 1,0 1 0,0 0 0,0 0-1,-1-1 1,1 1 0,-1 0 0,1 0-1,-1 0 1,1 0 0,-1 0 0,1 1-1,-1-1 1,0 0 0,1 1 0,-1-1 0,0 1-1,-1-1 1,-52-7 437,41 7-473,0 1 1,0 0-1,1 1 1,-1 1-1,0 0 0,1 1 1,0 0-1,-1 1 0,1 1 1,1 0-1,-1 0 1,1 2-1,0-1 0,0 1 1,1 1-1,-1 0 1,2 1-1,0 0 0,0 1 1,0 0-1,1 0 0,-11 18 1,9-11 71,0 0 0,2 1 1,0 0-1,1 0 1,0 1-1,2 0 0,0 0 1,2 1-1,0-1 0,1 1 1,1 0-1,0 32 0,2-45-88,1 1-1,0-1 1,0 0 0,1 0-1,0 0 1,0-1 0,0 1-1,1 0 1,0-1-1,1 1 1,-1-1 0,1 0-1,0 0 1,1-1 0,-1 1-1,1-1 1,0 0-1,1 0 1,-1-1 0,1 1-1,0-1 1,0 0-1,0-1 1,0 1 0,1-1-1,8 2 1,4 2-9,-1-2 0,1 0 0,0-1 0,0 0 0,1-2 0,-1 0 0,0-2 0,32-2 0,-48 2-98,-1-1 1,1 1-1,0-1 1,-1 1-1,1-1 1,-1 0 0,1 0-1,-1 0 1,1-1-1,-1 1 1,0 0 0,0-1-1,1 0 1,-1 1-1,0-1 1,-1 0-1,1 0 1,0 0 0,0 0-1,-1-1 1,1 1-1,-1 0 1,0-1-1,0 1 1,0-1 0,0 1-1,0-1 1,0 1-1,-1-1 1,1 0 0,-1 1-1,0-1 1,0-5-1,0 1-84,0 0-1,0 0 1,-1 0-1,0 0 1,-1 0-1,0 0 1,0 0-1,0 1 1,-1-1-1,1 1 1,-9-12-1,-5-3 466,0 1-1,-2 0 0,-21-17 848,158 43-519,-4 1-4200,-71-7-2611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69 17672,'0'0'2129,"-9"-7"-2116,0 0-54,0 0-1,-1 1 0,0 0 1,0 1-1,0 0 0,0 1 1,-1-1-1,1 2 0,-1 0 1,0 0-1,0 1 0,-16-1 1,17 2-27,-12 0-23,0 0-1,0 2 0,1 0 1,-1 1-1,-23 6 0,41-7 86,-1 0 0,1 1 0,0-1 0,0 1 0,-1 0 0,1 0 0,0 0 0,1 1 0,-1-1 0,0 1 0,1 0 0,0 0-1,-1 0 1,1 1 0,0-1 0,1 1 0,-1-1 0,1 1 0,-1 0 0,1 0 0,0 0 0,1 0 0,-1 1 0,1-1 0,-1 0-1,1 1 1,1-1 0,-1 1 0,1-1 0,0 9 0,0-8 24,0-1 0,1 0-1,-1 0 1,1 0 0,0 1 0,0-1-1,1 0 1,-1 0 0,1-1 0,0 1 0,0 0-1,0-1 1,1 1 0,-1-1 0,6 6-1,-2-3 25,1 0-1,0 0 0,0-1 1,1 0-1,-1 0 1,1-1-1,10 4 0,1-1 19,1 0-1,-1-2 1,1 0 0,0-1-1,0-1 1,22 0 0,-29-2-59,-8-1 6,0 1 1,0-1 0,0-1-1,0 1 1,0 0 0,1-1-1,5-2 1,-9 2-12,-1 0-1,1 0 1,-1 0-1,1 0 1,-1 0-1,1-1 1,-1 1-1,1 0 1,-1-1-1,0 1 1,0-1-1,0 1 1,0-1-1,0 0 1,0 1-1,0-1 1,-1 0-1,1 0 1,-1 0-1,1 0 1,-1 1-1,1-1 1,-1-3-1,2-85 123,-2 90 114,0 36-224,0-32 6,-1 0-1,1 1 1,0-1 0,1 1 0,-1-1-1,1 0 1,0 1 0,0-1 0,0 0 0,0 0-1,1 0 1,0 0 0,0 0 0,0 0 0,0 0-1,0-1 1,1 1 0,0-1 0,0 1-1,0-1 1,0 0 0,0 0 0,1-1 0,-1 1-1,1-1 1,0 1 0,-1-1 0,1 0-1,0-1 1,0 1 0,1-1 0,-1 0 0,0 1-1,0-2 1,6 2 0,-5-1-146,1 0 0,-1-1 1,1 1-1,-1-1 0,1 0 0,-1-1 0,1 1 1,-1-1-1,0 0 0,1 0 0,-1-1 0,0 0 1,0 0-1,0 0 0,0 0 0,0-1 0,0 0 1,0 0-1,-1 0 0,0 0 0,1-1 1,-1 0-1,-1 0 0,1 0 0,0 0 0,-1 0 1,0-1-1,0 0 0,-1 0 0,1 1 0,-1-1 1,0-1-1,0 1 0,0 0 0,-1 0 0,0-1 1,0 1-1,0-1 0,-1-10 0,1-8 1170,-1 33 1541,1 41-1153,0-45-1446,1 1 1,-1-1-1,1 1 1,0-1-1,1 0 1,-1 0-1,1 0 1,0-1-1,1 1 1,-1-1-1,1 1 1,7 6-1,-6-6-546,1 0-1,0-1 1,0 0-1,0 0 1,10 5-1,12 1-4238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16648,'0'0'0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9 268 13366,'0'0'5947,"-1"-9"-5331,1 9-626,-6-34 628,6 32-575,-1 1 0,1 0 0,0-1-1,0 1 1,-1 0 0,1-1-1,0 1 1,0-1 0,1 1-1,-1 0 1,0-1 0,0 1-1,1 0 1,-1-1 0,0 1-1,1 0 1,0-1 0,-1 1-1,1 0 1,0 0 0,-1 0 0,1 0-1,0-1 1,0 1 0,0 0-1,2-1 1,3 1-26,0 0 1,0 0-1,0 1 0,1 0 1,-1 0-1,0 0 0,0 1 1,1 0-1,-1 0 0,0 1 1,8 2-1,66 34 265,-19-9-60,-43-22-185,0 0-1,1-2 1,0 0 0,0-1-1,0-1 1,33 2-1,-51-5-33,0-1 0,0 1 0,0-1 0,0 1 0,0-1-1,0 1 1,0-1 0,0 0 0,-1 1 0,1-1 0,0 0-1,0 0 1,-1 1 0,1-1 0,-1 0 0,1 0 0,0 0-1,-1 0 1,0 0 0,1 0 0,-1 0 0,0 0 0,1 0-1,-1 0 1,0 0 0,0 0 0,0 0 0,0 0 0,0-2-1,1-41-112,-1 34 82,0 5-69,5-95 239,-4 92-668,1-1 0,-1 1 0,2 0 1,-1 0-1,1 0 0,0 0 0,1 0 1,0 1-1,8-12 0,8-2-5421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13078,'0'0'3503,"19"0"-2625,166 1-118,-180 0-751,1-1 1,-1-1-1,1 1 1,-1-1-1,1 0 1,-1 0-1,1-1 1,-1 0-1,0 0 1,0 0-1,0 0 1,0-1-1,6-4 1,-8 4-16,0 1 0,-1-1-1,0 0 1,1-1 0,-1 1 0,0 0 0,0-1 0,-1 1 0,1-1 0,-1 1 0,0-1 0,0 0-1,0 1 1,0-1 0,-1 0 0,1 0 0,-1 0 0,0 0 0,-1-6 0,0 6-6,1 1 1,-1-1 0,-1 0-1,1 0 1,0 1 0,-1-1-1,0 1 1,0 0 0,0-1-1,0 1 1,0 0 0,-1 0-1,1 0 1,-1 1-1,0-1 1,0 1 0,0-1-1,0 1 1,0 0 0,0 0-1,-1 0 1,1 0 0,-1 1-1,1 0 1,-6-2 0,-5-1 44,1 0 0,-1 1 0,1 0 0,-1 1 0,-25-1 1,32 3 126,1 0 1,0 0 0,-1 1 0,1 0 0,0 0-1,0 0 1,0 1 0,0 0 0,0 0 0,0 1-1,-10 5 1,14-6-109,-1 1 0,0-1 0,1 0 0,0 1 0,-1 0 0,1 0 1,0-1-1,1 1 0,-1 0 0,0 1 0,1-1 0,0 0 0,0 0 0,0 1 0,0-1 0,0 0 0,0 1 0,1-1 0,0 1 0,0-1 0,0 1 0,1 5 0,-1-6-172,0-1 0,1 1 0,-1 0 0,1-1 0,0 0 0,0 1 0,0-1 0,0 1 0,0-1 0,1 0 0,-1 0 0,1 0 0,-1 0 0,1 0 0,0 0 0,0 0 0,0 0 0,0-1 0,0 1 0,3 1 0,32 13-6185,-2-8-4929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245 539 16103,'0'0'4453,"19"-13"-2890,64-39-1288,-75 47-280,-1 0 1,0-1-1,0 0 0,0 0 0,-1-1 1,0 0-1,0 0 0,-1 0 0,1 0 1,-2-1-1,1 0 0,-1 0 0,0 0 1,-1-1-1,0 1 0,2-10 0,-1-3-273,-2-1-1,0 1 0,-1-1 1,-4-37-1,2 56 238,0-9-60,0 0-1,-1 0 1,-1 0-1,0 1 1,-1-1 0,0 1-1,-1 0 1,0 0-1,-1 0 1,0 0 0,0 1-1,-1 0 1,-1 0 0,-15-15-1,21 23 115,1 1-1,-1 0 0,0-1 1,1 1-1,-1 0 1,0 0-1,0 0 1,0 0-1,0 0 0,0 1 1,0-1-1,0 0 1,0 1-1,0 0 1,0-1-1,0 1 0,0 0 1,0 0-1,0 0 1,0 0-1,0 1 1,-1-1-1,1 0 0,0 1 1,0 0-1,0-1 1,1 1-1,-1 0 1,0 0-1,0 0 0,0 0 1,0 0-1,1 1 1,-1-1-1,1 0 1,-1 1-1,1 0 0,-2 1 1,-4 6 94,0 1 0,1 0 1,0 0-1,0 1 0,-6 17 1,-8 24 233,3 2 0,2 0-1,3 1 1,-9 78 0,1 230 1446,18-318-1754,2-37-195,-5 33-4901,5-40 4835,-1 0 1,1 0-1,-1 0 0,1 0 1,-1 0-1,0-1 1,1 1-1,-1 0 1,0 0-1,0-1 0,1 1 1,-1 0-1,0-1 1,0 1-1,0 0 1,0-1-1,0 1 1,0-1-1,0 0 0,0 1 1,0-1-1,0 0 1,0 0-1,0 1 1,0-1-1,0 0 0,0 0 1,0 0-1,0 0 1,-1-1-1,1 1 1,0 0-1,0 0 0,-1-1 1,-18-6-9233</inkml:trace>
  <inkml:trace contextRef="#ctx0" brushRef="#br0" timeOffset="1">0 767 11029,'0'0'15495,"131"-15"-15319,-69 5-176,-1 0 0,1 0-1873,-4-5-3905,-8-2-6916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13366,'0'0'4768,"18"0"-3429,8 0-1129,101-3 575,-113 3-1026,-1-2 0,0 0 0,0-1 0,0 0 0,-1-1 0,1 0 0,-1-1 0,13-7 0,-21 9 113,-1 0-1,0 0 1,1-1 0,-1 1-1,0-1 1,-1 0 0,1 0-1,-1 0 1,0-1-1,0 1 1,0 0 0,0-1-1,-1 0 1,0 1 0,0-1-1,0 0 1,0 1 0,-1-1-1,0 0 1,-1-8 0,2 8 153,-2 0 1,1-1 0,0 1 0,-1 0 0,0 1 0,0-1 0,-1 0 0,1 0 0,-1 0 0,0 1 0,-1-1 0,1 1 0,-1-1 0,1 1-1,-1 0 1,-1 0 0,1 0 0,0 1 0,-6-5 0,2 4 133,1 1-1,-1 1 1,0-1 0,1 1-1,-1 0 1,0 1 0,0 0-1,-1 0 1,1 0 0,0 1-1,0 0 1,0 0 0,-1 1-1,1 0 1,0 0 0,0 1-1,0 0 1,0 0-1,1 0 1,-1 1 0,1 0-1,-1 1 1,1-1 0,0 1-1,0 0 1,0 1 0,1-1-1,0 1 1,0 0 0,0 1-1,-5 6 1,5-4 68,0 0 1,1 1-1,0-1 1,0 1-1,1 0 0,1 0 1,-1 0-1,1 0 0,1 1 1,-1-1-1,2 0 1,-1 12-1,2-15-204,-1-1 1,1 0 0,0 1-1,0-1 1,1 1-1,-1-1 1,1 0-1,0 0 1,1 0-1,-1 0 1,1-1 0,0 1-1,0 0 1,0-1-1,1 0 1,0 0-1,-1 0 1,2 0-1,-1-1 1,0 1 0,1-1-1,4 3 1,0-2-304,0 0-1,1 0 1,-1-1 0,12 3 0,41 2-5045,-22-8-1153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12422,'0'0'13414,"114"-10"-13398,-64 10 176,-3 0-192,-10 0 0,-5 1-144,-12 6 16,-9-4-657,-7 1-735,-4-1-577,-28-1-6963,-11-2-1041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11221,'-29'4'-11221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6611,'0'0'9839,"1"-7"-9279,1 1-511,3-13 35,-3 19-61,-1 15-13,-2 10 218,2 0 1,1 0 0,1 0-1,1 0 1,10 33-1,-12-52-181,0 0 1,0-1-1,0 1 0,0-1 1,1 1-1,0-1 0,0 0 0,1 0 1,-1 0-1,1-1 0,0 1 1,0-1-1,1 0 0,-1 0 0,1 0 1,0-1-1,0 0 0,0 0 1,0 0-1,1 0 0,-1-1 0,1 0 1,-1 0-1,1 0 0,0-1 1,0 0-1,0 0 0,10 0 0,-11-2-109,0 0-1,1 0 0,-1 0 0,0-1 0,0 0 0,0 0 0,0 0 0,0 0 0,-1-1 0,1 0 0,-1 0 0,1 0 1,-1 0-1,7-8 0,9-10-706,27-36 1,-25 29 412,-10 14 222,0 0-1,1 2 0,0 0 0,1 0 0,0 1 0,1 1 0,18-10 0,-25 15 256,2 1 0,-1 0 0,0 1 0,1 0 0,0 0 0,-1 1 0,1 1 0,0-1 0,0 2 0,0-1 1,0 1-1,0 1 0,0 0 0,15 3 0,-20-2-14,0 0 0,0 0 1,0 0-1,0 1 0,0 0 0,-1 0 1,1 0-1,-1 0 0,0 1 0,0 0 0,0-1 1,-1 1-1,1 1 0,-1-1 0,0 1 1,0-1-1,-1 1 0,1 0 0,-1 0 1,0 0-1,2 9 0,1 1 70,-1 1 0,-1 0 0,-1 1-1,0-1 1,-1 32 0,-1-45-177,0-1 1,-1 1-1,1 0 0,-1-1 0,1 0 1,-1 1-1,0-1 0,0 1 0,0-1 1,0 0-1,0 0 0,-1 0 0,1 1 1,-1-1-1,1-1 0,-1 1 0,0 0 1,-3 2-1,0 0 15,1-1 0,-1-1 0,0 1 0,0-1 0,0 0 0,0 0 0,0 0 0,-9 1 0,3-1-214,0-1 0,0 0 0,-1 0 0,1-1 0,0-1 0,0 0 0,0 0 0,-16-4 0,19 1-601,-1 0 1,1-1-1,0 0 1,0 0-1,0 0 1,1-1-1,-1 0 1,-10-13-1,-27-28-6262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15223,'0'0'8180,"-11"-13"-8180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0 272,'0'0'13975,"0"9"-13861,0 52 181,4 74 1534,-4-129-1755,1 0 1,1 0-1,-1 0 0,1 0 1,0 0-1,0-1 0,1 1 1,0 0-1,0-1 1,0 0-1,0 0 0,1 0 1,0 0-1,7 6 0,-4-5-9,0 0-1,1-1 0,0 0 0,0 0 0,0-1 1,0 0-1,1 0 0,16 3 0,5 0 108,0-2 0,1-2 0,-1 0 0,52-4 0,-67 1-92,0-1 0,0-1-1,0-1 1,0 0 0,0-1 0,-1-1 0,0 0-1,0-1 1,0 0 0,13-9 0,-21 12-42,-1-1 0,0 0 0,0 0 0,0 0 0,0 0 0,-1-1 0,1 1 0,-1-1 0,-1 0 0,1-1 0,-1 1 0,1-1 0,-1 1 0,-1-1 0,1 0 0,-1 0 1,0 0-1,-1-1 0,0 1 0,1 0 0,-2-1 0,1 1 0,-1 0 0,0-1 0,0 1 0,-2-7 0,1 10-36,-1 0 0,1 0 0,-1 0 1,1 1-1,-1-1 0,0 0 0,0 1 0,0-1 0,-1 1 0,1 0 1,-1 0-1,1 0 0,-1 0 0,0 0 0,1 0 0,-1 1 1,0-1-1,0 1 0,-4-1 0,5 1-8,0 0 0,0 0 0,0 0 1,0 0-1,0 1 0,0-1 0,0 1 0,0 0 0,0-1 0,0 1 0,0 0 1,0 0-1,0 0 0,-1 0 0,1 1 0,0-1 0,0 0 0,0 1 1,0 0-1,0-1 0,0 1 0,0 0 0,0 0 0,1 0 0,-1 0 1,0 1-1,0-1 0,1 0 0,-1 1 0,-1 1 0,1 2 24,-1 1-1,1 0 0,0-1 1,0 1-1,1 0 0,-1 0 1,1 0-1,1 0 1,-1 1-1,1-1 0,0 0 1,1 0-1,-1 0 1,1 0-1,0 0 0,1 0 1,-1 0-1,1 0 0,0 0 1,1-1-1,0 1 1,0-1-1,0 0 0,0 1 1,1-1-1,-1-1 1,2 1-1,-1-1 0,0 1 1,1-1-1,-1 0 0,11 5 1,-5-3-195,0 0 1,0-1-1,1-1 1,0 0-1,0 0 1,0-1 0,13 2-1,46 1-4422,-13-5-2732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18985,'0'0'776,"8"15"-691,1 0-75,25 45 42,-2 1 0,33 95 0,-64-155-81,-1-1 0,0 1 0,0-1 0,1 1-1,-1-1 1,0 1 0,0 0 0,0-1 0,0 1 0,0-1 0,0 1 0,0-1 0,0 1 0,0-1 0,0 1 0,0-1 0,0 1-1,0-1 1,-1 1 0,1-1 0,0 1 0,0-1 0,0 1 0,-1-1 0,1 1 0,0-1 0,-1 1 0,1-1 0,0 1 0,-1-1-1,1 0 1,-1 1 0,1-1 0,0 0 0,-1 1 0,1-1 0,-1 0 0,1 0 0,-1 1 0,1-1 0,-1 0 0,1 0 0,-1 0 0,1 0-1,-1 0 1,0 0 0,1 0 0,-1 0 0,1 0 0,-1 0 0,1 0 0,-1 0 0,1 0 0,-1 0 0,1 0 0,-1-1 0,1 1-1,-1 0 1,-43-15-10,29 9-116,-13-5 147,0 2 0,-1 1 0,0 2 0,-1 0 0,-43-1 0,70 7 43,1 0 1,-1 1-1,1-1 1,-1 1-1,1 0 1,0-1 0,-1 1-1,1 1 1,0-1-1,0 0 1,0 0-1,0 1 1,0-1-1,0 1 1,0 0 0,0-1-1,0 1 1,1 0-1,-1 0 1,1 0-1,0 0 1,-1 1-1,1-1 1,0 0 0,0 1-1,0-1 1,1 0-1,-1 1 1,0-1-1,1 1 1,0-1 0,0 1-1,-1-1 1,2 5-1,-2-1 10,1 0-1,0-1 0,1 1 1,-1 0-1,1 0 0,0 0 1,0 0-1,1-1 1,0 1-1,0 0 0,0-1 1,1 0-1,0 1 0,5 6 1,1-3-7,0-1 0,1 0-1,0 0 1,0-2 0,1 1 0,0-1 0,0 0 0,1-1 0,-1-1 0,1 0 0,0 0-1,0-1 1,21 2 0,9 0-71,0-3 1,71-3-1,-106 1-60,0-1 0,0 1 1,0-1-1,0-1 0,0 1 0,0-1 0,0 0 1,0-1-1,-1 1 0,1-2 0,-1 1 1,0 0-1,0-1 0,0 0 0,-1-1 0,1 1 1,-1-1-1,6-8 0,-6 6-173,0-1 0,0-1 0,-1 1 0,0-1 0,-1 1 0,0-1 0,0 0 0,-1 0-1,0-1 1,-1 1 0,0 0 0,0 0 0,-1-12 0,0 21 327,0 1 1,0-1-1,0 0 0,1 0 1,-1 0-1,0 0 0,0 0 0,0 1 1,0-1-1,0 0 0,1 0 1,-1 0-1,0 0 0,0 0 0,0 0 1,1 0-1,-1 0 0,0 0 0,0 0 1,0 0-1,1 0 0,-1 0 1,0 0-1,0 0 0,0 0 0,1 0 1,-1 0-1,0 0 0,0 0 1,0 0-1,1 0 0,-1 0 0,0 0 1,0 0-1,0 0 0,0 0 0,1-1 1,-1 1-1,0 0 0,0 0 1,0 0-1,0 0 0,0 0 0,1-1 1,-1 1-1,0 0 0,0 0 1,0 0-1,0 0 0,0-1 0,0 1 1,0 0-1,0 0 0,0 0 1,0-1-1,0 1 0,20 29 246,10 13 172,-19-33-415,-1 0-1,2-1 1,-1 0-1,1 0 0,0-1 1,0-1-1,1 0 1,0-1-1,0 0 0,0-1 1,1-1-1,-1 0 1,1-1-1,0 0 0,0-1 1,23-1-1,-34 0-70,0 0 0,0 0 0,0 0-1,0-1 1,1 1 0,-1-1 0,0 0-1,0 0 1,0 0 0,0-1 0,-1 1 0,1 0-1,0-1 1,0 0 0,-1 0 0,1 0-1,-1 0 1,0 0 0,0 0 0,4-5 0,-3 1-27,1 1 0,-2-1 0,1 0 0,-1 0 1,0 0-1,0 0 0,0 0 0,-1 0 0,1-13 1,-1 0-43,-1-1 0,-1 1 1,-1 0-1,-1-1 0,0 1 1,-7-20-1,4 6-468,5 19-3906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325 288 15255,'0'0'1035,"-8"-17"854,-28-53-1003,34 67-880,-1-1 1,1 1-1,-1 0 0,0-1 1,0 2-1,0-1 1,-1 0-1,1 1 1,0-1-1,-1 1 1,0 0-1,0 0 0,1 0 1,-1 1-1,0-1 1,-5 0-1,-2 0-38,0 0 0,0 1 0,0 1 0,-13 0 0,8 0-8,10 0 8,-1 1 1,0-1-1,1 1 1,-1 0-1,1 0 0,-1 1 1,1 0-1,0 0 1,-1 0-1,1 1 0,0 0 1,-8 5-1,10-4 29,0-1 0,1 0 0,-1 1 0,1-1 0,0 1 0,0 0 0,0 0 0,1 0 1,0 1-1,-1-1 0,2 1 0,-1-1 0,0 1 0,1 0 0,0-1 0,0 1 0,-1 9 0,2-5 55,-1-1 1,1 1-1,1-1 1,-1 0-1,2 1 1,-1-1-1,1 0 1,0 0-1,1 0 1,0 0-1,0 0 0,0-1 1,1 1-1,0-1 1,1 0-1,0 0 1,7 8-1,-2-6-16,-1 0 0,1 0 0,0-1 0,1-1 0,0 0 0,0 0 0,1-1-1,0 0 1,0-1 0,21 5 0,-17-5-143,0-1 1,0 0-1,0-2 0,1 0 0,0 0 1,-1-2-1,1 0 0,0-1 1,25-4-1,-34 3-77,0-1 0,0 1 0,0-1 0,0-1 0,-1 1-1,1-2 1,-1 1 0,0-1 0,0 0 0,-1 0 0,1 0 0,-1-1 0,0 0 0,-1-1 0,0 1 0,0-1-1,0 0 1,-1 0 0,1-1 0,3-10 0,-1 0-226,-1-1 0,0 0 0,-2 0 0,0-1 0,2-34 0,-6-102 718,-2 71 6356,2 110-6083,0 44 147,17 136 1,-11-174-1815,18 53 0,-18-74-1116,-5-31-13866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11589,'0'0'12502,"110"-2"-12342,-60 2-160,6 0-752,2 0-3122,-6 0-4178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6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145 191 16696,'0'0'1526,"16"-5"819,1 1-1854,-7 2-391,0 0-1,-1-1 0,1 0 0,-1-1 0,1 1 1,-1-2-1,0 1 0,15-12 0,-22 15-111,0-1-1,0 1 1,-1-1 0,1 0-1,0 0 1,-1 0-1,1 0 1,-1 0-1,1 0 1,-1 0-1,0 0 1,0 0-1,0-1 1,0 1-1,-1 0 1,1-1-1,0 1 1,-1-1 0,0 1-1,0-1 1,0 1-1,0-1 1,0 1-1,0 0 1,0-1-1,-1 1 1,1-1-1,-1 1 1,0-1-1,0 1 1,0 0-1,0 0 1,0-1 0,-2-1-1,0-1-37,-1 0 1,1 1-1,-1-1 1,0 1-1,-1 0 0,1 1 1,-1-1-1,1 1 0,-1 0 1,0 0-1,0 0 0,-1 1 1,-6-3-1,5 3 80,-1 0 0,1 1 0,-1 0-1,1 0 1,-1 0 0,1 1 0,-1 1-1,1-1 1,-1 1 0,1 0 0,0 1-1,-1 0 1,1 0 0,0 0 0,0 1 0,0 0-1,1 1 1,-1-1 0,1 1 0,0 0-1,0 1 1,0 0 0,0 0 0,1 0-1,0 0 1,0 1 0,0 0 0,1 0 0,0 0-1,0 1 1,0 0 0,1-1 0,0 1-1,0 0 1,1 0 0,0 1 0,0-1-1,1 0 1,0 1 0,0-1 0,1 1 0,0-1-1,1 9 1,-1-12-346,0-1 0,0 1 0,1-1 0,0 1 0,0-1 0,0 0 0,0 1 0,0-1-1,0 0 1,1 0 0,0 0 0,0 0 0,0 0 0,0 0 0,0-1 0,0 1 0,1-1 0,3 4 0,23 15-9438</inkml:trace>
  <inkml:trace contextRef="#ctx0" brushRef="#br0" timeOffset="1">652 441 10949,'0'0'14791,"-59"-17"-27725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4578,'0'0'448,"0"18"-832,-1 8-96,0-8-149,1 1 0,3 27 1,0-33 1058,1 0 0,0-1 1,1 0-1,0 0 0,1 0 0,1-1 1,13 19-1,-2-2 140,-15-22-457,0-3-50,-1 1 0,0 1 0,1-1 0,-1 0 0,0 0 0,-1 1 0,1-1 0,-1 1 1,0 0-1,0-1 0,0 8 5760,-7-16-4959,-13-4-4871,10 9-1390,4 6 2540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421 130 2785,'0'0'3074,"10"-6"-2434,0-2-374,-7 5-65,0 1 0,1-1 0,-1 1 0,0-1-1,1 1 1,0 0 0,-1 0 0,1 1-1,0-1 1,0 1 0,13-5 4687,-17 6-4654,0-1 0,0 1 1,1 0-1,-1 0 0,0-1 1,0 1-1,0 0 0,0-1 1,0 1-1,0 0 0,0-1 1,0 1-1,0 0 0,0-1 1,-5-14 1415,-11-11-2141,10 22 510,0 0 0,1 0 0,-1 0 0,-1 1 0,1 0 0,0 0 0,-1 0 0,1 1 0,-1 0 0,0 0 0,-10 0 0,-8-1-183,-46 2 0,45 1 14,15 0 160,1 1 0,0 0 0,0 1 0,-1 0 0,2 1 0,-1 0 0,0 1 0,0-1 0,1 2 0,0-1 0,0 1 1,0 1-1,1 0 0,-1 0 0,2 1 0,-1 0 0,1 0 0,0 0 0,0 1 0,1 0 0,0 1 0,0-1 0,-6 14 0,2-2 96,1 0-1,1 1 0,1 0 0,0 0 0,2 1 1,0 0-1,2 0 0,0 0 0,1 42 1,2-56-89,1-1 1,0 1-1,0-1 1,0 1 0,1-1-1,0 0 1,1 0 0,-1 0-1,1 0 1,1 0-1,-1 0 1,1-1 0,1 1-1,-1-1 1,7 7 0,-3-6-2,1 1 0,0-2 0,0 1 0,0-1 0,0 0 0,1-1 0,0 0-1,0-1 1,16 5 0,12 0 43,1-2-1,0-1 1,0-2-1,68-2 0,-101-1-48,0-1 1,0 0-1,0 0 0,0-1 0,0 0 0,-1 0 0,1 0 0,0-1 0,0 1 0,-1-1 1,1-1-1,-1 1 0,0-1 0,1 0 0,-1 0 0,0-1 0,-1 0 0,1 1 0,-1-1 0,0-1 1,0 1-1,0-1 0,0 0 0,-1 1 0,0-1 0,0-1 0,0 1 0,0 0 0,-1-1 1,0 0-1,0 1 0,-1-1 0,0 0 0,0 0 0,0 0 0,0 0 0,-1-9 0,0-13 423,0 28-436,9 11-245,2 1 255,2-1 0,-1 0 0,1 0 0,0-2 0,1 1 0,1-2 0,-1 0 0,1-1 0,0 0 0,1-1 0,30 8 0,-19-8 31,0-2 0,0 0 1,1-2-1,-1 0 0,1-2 1,40-5-1,-61 4-20,-1 0 1,0 0-1,0-1 0,1 0 1,-1 0-1,0 0 0,-1-1 0,1 0 1,0 0-1,-1 0 0,0-1 1,0 0-1,0 0 0,0 0 1,0 0-1,-1-1 0,0 0 0,0 0 1,0 0-1,-1 0 0,1-1 1,-1 1-1,0-1 0,-1 0 1,0 0-1,0 0 0,0 0 0,2-11 1,-3 7-20,0 0 0,0 0 1,-1 0-1,-1 0 0,1 0 0,-1 0 1,-1 0-1,0 0 0,-1 1 0,1-1 1,-2 1-1,1-1 0,-1 1 1,-1 0-1,0 1 0,0-1 0,-10-12 1,5 10-14,-1 1 1,0 0-1,0 0 1,-1 1-1,0 0 1,-1 1-1,0 1 1,0 0 0,0 1-1,-1 0 1,-19-5-1,11 5-15,0 1 1,0 2-1,-1 0 0,1 1 0,0 2 1,-42 3-1,58-2 27,1 0-1,-1 0 1,1 0 0,0 1 0,0 0 0,0 0-1,0 0 1,0 0 0,0 1 0,0 0 0,1 0-1,-1 0 1,1 1 0,0-1 0,0 1 0,0 0-1,1 1 1,0-1 0,-1 0 0,1 1 0,1 0-1,-4 7 1,2-2-2,0-1 0,1 1-1,0 0 1,1 0 0,0 0 0,1 1 0,0-1-1,0 0 1,1 1 0,1-1 0,1 12-1,0-16 1,0 0-1,0 0 0,0 0 0,1 0 0,0 0 0,0 0 0,0-1 0,1 0 0,0 1 0,0-1 0,0-1 0,1 1 1,-1-1-1,1 1 0,0-2 0,0 1 0,1 0 0,-1-1 0,1 0 0,0 0 0,0-1 0,0 1 0,6 0 0,9 4-910,0-1 0,0-1-1,1-1 1,0-2-1,31 2 1,3-4-5491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16279,'0'0'1526,"16"-9"-997,54-27 58,-65 34-529,0-1 0,0 1-1,0 0 1,1 1 0,-1-1 0,1 1 0,-1 0 0,1 1 0,-1-1 0,1 1 0,-1 0 0,1 1 0,-1-1 0,1 1-1,-1 0 1,0 0 0,1 1 0,5 2 0,-7-2-53,1 1-1,0 1 1,-1-1-1,0 1 0,0-1 1,0 1-1,0 0 1,-1 1-1,1-1 1,-1 1-1,0-1 1,0 1-1,-1 0 1,4 10-1,-1 0-13,-1 0 0,0 0 0,-1 1 1,-1-1-1,0 1 0,-2 0 0,1-1 0,-2 1 0,0 0 0,-6 25 0,2-25 62,-1 0 0,0-1 0,-12 19-1,12-24-61,0 1 0,1-1 0,0 1 0,0 0-1,2 0 1,-1 1 0,1-1 0,-2 22 0,5-31 17,1-1 0,-1 1 1,1 0-1,0-1 1,-1 1-1,1-1 1,0 1-1,0-1 1,0 1-1,0-1 1,0 0-1,0 1 1,1-1-1,-1 0 1,0 0-1,1 0 1,-1 0-1,0 0 0,1 0 1,0 0-1,-1-1 1,1 1-1,-1 0 1,1-1-1,0 0 1,-1 1-1,1-1 1,0 0-1,0 0 1,-1 1-1,3-2 1,69 3 132,-56-2-156,300-12 1432,-295 12-1452,-21 0-338,-15 0-9584,-6 0-1547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2769,'0'0'2020,"0"-6"-1964,0-31 371,1 32-11,0 0 0,0 0 0,1 1 0,-1-1 0,1 0 0,4-6 0,7-22 570,-11 28-863,-1 0 1,1 0 0,0 0-1,0 1 1,0-1 0,1 0 0,0 1-1,0 0 1,0-1 0,0 1 0,1 0-1,-1 1 1,1-1 0,0 1 0,0-1-1,0 1 1,1 0 0,-1 1-1,1-1 1,0 1 0,-1 0 0,1 0-1,0 0 1,0 1 0,8-2 0,12 0 117,0 0 1,0 1 0,0 2-1,32 3 1,1-1-39,800-2 2161,-796 3-2248,0 2 0,1 3 0,-2 3 0,0 2 0,0 3 0,-1 3 0,82 37 0,-117-43-96,-1 0-1,-1 2 0,0 0 0,34 31 0,72 83 345,-30-28-111,-69-73-234,-2 2 0,36 47 0,-52-60-12,-1 1 1,0 0-1,-2 1 1,0 0-1,-1 0 1,9 35-1,6 50 146,-5 1-1,-4 1 1,-5 0-1,-4 1 1,-11 118-1,4-201-147,-1-1-1,-1 1 1,-1-1-1,-1 0 1,0 0-1,-2-1 1,-1 0-1,-1-1 1,-1 0-1,-17 25 1,11-22-19,-1-1 0,-1-1 0,-1-1 0,-1-1 1,-1-1-1,-1-1 0,-46 29 0,-17 5-124,-106 47 0,161-85 148,0-2 1,-1-1-1,0-2 1,0-1-1,-1-2 1,0 0-1,-48 0 1,61-6 7,-8 1-49,0-1 1,0-2-1,0 0 0,0-2 0,0-1 0,-29-9 0,-77-40-470,-45-14 386,156 62-12,0 1 0,-1 2 0,1 0 0,-48 2 0,71 1-57,-11-12-6776,1-2-1997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8452,'0'0'8324,"2"0"-7948,77 6 607,-1-4-1,128-13 1,58-21 125,-94 10-730,-144 17-2047,-47 3-3439,-12-1 1608,-10-4-1598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7267,'0'0'5987,"0"0"-5975,0-1-1,0 1 1,0 0-1,0 0 1,0 0-1,0-1 1,-1 1 0,1 0-1,0 0 1,0 0-1,0-1 1,-1 1-1,1 0 1,0 0-1,0 0 1,0 0 0,-1 0-1,1-1 1,0 1-1,0 0 1,-1 0-1,1 0 1,0 0 0,0 0-1,-1 0 1,1 0-1,0 0 1,0 0-1,-1 0 1,1 0-1,0 0 1,0 0 0,-1 0-1,1 0 1,0 0-1,-1 6 99,0 0 0,1 0 0,0-1 0,1 1-1,-1 0 1,1 0 0,0-1 0,0 1 0,4 9 0,1 10 504,3 100 1486,1 0-1966,8-45-4849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79 160 1873,'0'0'5963,"-4"-17"-4776,-1-3-571,-1-2 733,1 0 1,1-1-1,-2-32 910,6 70-1477,-18 418 1115,12-268-1235,6-95-3295,0-49 839,-9-21-5369,-6-14 1947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13286,'0'0'675,"18"8"-19,20 7-384,1-1 0,1-2-1,-1-2 1,75 10-1,-94-19-263,1 0 0,-1-2 0,0 0 0,0-1 0,25-6 0,-38 6-61,-1 0 0,0 0 0,0-1 1,0 1-1,0-2 0,-1 1 0,1-1 0,-1 1 0,0-1 0,0-1 0,0 1 0,-1-1 0,1 0 0,-1 0 0,0 0 0,-1-1 0,1 1 0,-1-1 0,0 0 0,3-8 0,-1-5-109,0-2-1,-1 1 1,-1 0 0,-1-1 0,-1 0 0,0 1 0,-2-1-1,0 0 1,-2 1 0,0-1 0,-1 1 0,-1 0 0,-14-35-1,19 54 251,0 1-1,0 0 0,0-1 1,0 1-1,0 0 0,0 0 0,0-1 1,0 1-1,0 0 0,0-1 1,0 1-1,0 0 0,-1 0 1,1-1-1,0 1 0,0 0 0,0 0 1,0-1-1,-1 1 0,1 0 1,0 0-1,0 0 0,0-1 0,-1 1 1,1 0-1,0 0 0,0 0 1,-1 0-1,1-1 0,0 1 0,0 0 1,-1 0-1,1 0 0,0 0 1,0 0-1,-1 0 0,1 0 0,0 0 1,-1 0-1,1 0 0,0 0 1,-1 0-1,1 0 0,0 0 0,0 0 1,-1 0-1,1 0 0,-1 0 1,-6 19 944,0 38-1329,6-52 676,-7 76 1301,6 146-1,4-193-1763,2 1 1,1-1-1,1 0 0,3-1 1,0 1-1,2-2 0,16 32 0,-27-62-930,2 0 892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15319,'0'0'774,"21"-15"-345,72-46 553,-85 56-887,-1 0 0,2 0 0,-1 1 0,0 1 0,1-1-1,-1 1 1,1 1 0,0 0 0,0 0 0,0 0 0,0 1 0,0 1 0,16 0 0,-24 1-96,0 0 0,0-1 0,0 1 0,0 0 0,0 0 0,0 0 0,0 0 0,-1 0 0,1 0 0,0 0 0,-1 0 0,1 0 0,-1 1 0,1-1 0,-1 0 0,0 0 0,1 0 0,-1 1 0,0-1 0,0 0 0,0 0 0,0 1 0,0-1 0,0 0 0,0 0 0,0 1 0,-1 1 0,-3 40 53,-2-20 66,-2-1 0,0-1 0,-1 0 0,-1 0 1,-24 38-1,23-43-34,1 1 0,0 0 1,1 1-1,1 0 1,1 0-1,0 1 0,1-1 1,2 1-1,-4 27 0,7-44-82,1-1 0,1 1-1,-1 0 1,0-1 0,0 1-1,1 0 1,-1-1 0,0 1-1,1-1 1,0 1 0,-1 0-1,1-1 1,0 1 0,0-1-1,0 0 1,0 1 0,0-1-1,0 0 1,0 0 0,1 1-1,-1-1 1,0 0 0,3 1-1,0 0 7,0 0 0,1 0 0,0 0 0,-1-1 0,1 1-1,0-1 1,0 0 0,6 0 0,10 0-27,0-1 0,39-5 0,-45 2-502,0 0-1,-1-1 1,1-1 0,-1-1 0,0 0 0,-1 0 0,1-2 0,20-14 0,16-12-4847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14279,'0'0'2606,"16"2"-1712,-12-1-808,286 34 3027,-240-32-2798,-3 0-48,87-5-1,-122 1-213,-1-1 0,0 1 0,1-2 0,-1 0 1,0 0-1,-1-1 0,1 0 0,0-1 0,-1 0 1,0 0-1,0-1 0,-1-1 0,9-7 0,-11 8-1,-2-1 0,1 0 0,-1 0-1,0 0 1,-1 0 0,1-1 0,-1 1 0,-1-1-1,0 0 1,0 0 0,0-1 0,-1 1 0,0-1-1,-1 1 1,0-1 0,0 1 0,-1-1 0,0 0-1,0 1 1,-1-1 0,-3-14 0,0 8-73,0 1-1,-1 0 1,0 0 0,-1 0 0,0 1 0,-1 0 0,-1 0 0,0 1-1,-1 0 1,0 0 0,-20-19 0,12 17-76,0 1 1,-1 0-1,0 1 0,-1 1 0,0 1 1,-1 1-1,0 0 0,0 2 0,-1 0 1,0 1-1,0 2 0,0 0 1,-1 1-1,-35 0 0,44 3 92,0 0 0,0 2 0,0 0 0,0 0 0,1 1 0,-1 1 0,1 0 0,0 0 0,0 2 0,0-1 0,-13 9 0,17-7 23,-1 0 0,1 0 1,0 0-1,0 1 0,1 1 0,0-1 1,1 1-1,-1 0 0,2 0 0,-1 1 0,2 0 1,-1 0-1,1 0 0,-5 19 0,6-18-62,1 0-1,0 1 1,0-1 0,1 1-1,1-1 1,0 1-1,0-1 1,1 1 0,0-1-1,1 1 1,1-1-1,0 1 1,7 16 0,-3-13-842,0-1 0,1 0 0,0-1 1,2 1-1,15 17 0,10 6-5343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1072,'0'0'9245,"2"-8"-8042,7-21-704,-9 29-488,0 0-1,0 0 1,0-1 0,0 1 0,0 0 0,0 0 0,0 0-1,0-1 1,0 1 0,0 0 0,0 0 0,0 0 0,0-1-1,1 1 1,-1 0 0,0 0 0,0 0 0,0 0 0,0 0-1,0-1 1,1 1 0,-1 0 0,0 0 0,0 0 0,0 0-1,1 0 1,-1 0 0,0 0 0,0 0 0,0 0 0,1 0-1,-1-1 1,0 1 0,0 0 0,0 0 0,1 0 0,-1 0-1,0 0 1,0 1 0,0-1 0,1 0 0,-1 0 0,0 0-1,0 0 1,0 0 0,1 0 0,-1 0 0,0 0 0,0 0-1,0 0 1,0 1 0,1-1 0,-1 0 0,0 0 0,0 0-1,0 0 1,0 0 0,0 1 0,0-1 0,1 0 0,-1 0-1,0 0 1,0 1 0,0-1 0,0 0 0,0 0 0,0 0-1,0 1 1,7 13 352,-2 7 237,0 0 1,-1 1-1,-2-1 1,1 33-1,-2-29-328,1 0 0,1-1 0,7 26 0,-7-122-64,-22-183-358,23 276 325,0 1-1,2-1 0,0 0 1,2-1-1,0 0 0,17 30 1,-20-40-131,1 0 1,1 0-1,0 0 1,0 0-1,1-1 1,0-1-1,0 1 1,1-1-1,0-1 1,1 0-1,0 0 1,0 0-1,20 8 1,-25-13-59,-1 0 0,1 0 1,0-1-1,0 0 0,0 0 1,0-1-1,0 1 0,0-1 1,0 0-1,0 0 0,0-1 1,0 1-1,0-1 0,0 0 1,0-1-1,0 1 0,-1-1 1,1 0-1,-1 0 0,1 0 1,-1-1-1,0 1 0,1-1 1,-1 0-1,-1-1 0,1 1 1,0-1-1,-1 1 0,0-1 1,0 0-1,0 0 0,0-1 1,3-6-1,1-4 38,0-1 0,-1 1 0,-1-1 0,-1 0 0,0 0 0,-1 0 0,0-1 1,-2 1-1,0-18 0,-1 32 109,0 13 166,1-2-335,-1 1 0,1-1 0,1 1 1,0-1-1,0 0 0,1 0 0,0 0 1,0 0-1,1 0 0,0-1 0,1 0 0,0 0 1,0 0-1,1 0 0,0-1 0,0 0 0,13 12 1,-9-11-484,0 0 1,1-1 0,0 0 0,0 0-1,17 6 1,-15-8-897,1 0-1,0 0 0,0-2 1,25 4-1,12-4-5288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276 191 5394,'0'0'8791,"0"-14"-6966,-5-49-310,4 60-1417,0-1 0,0 1 1,0-1-1,0 1 0,-1-1 0,1 1 0,-1 0 0,0 0 0,0 0 0,0 0 0,0 0 0,-1 0 0,1 0 0,-1 1 0,0-1 0,1 1 1,-1 0-1,0 0 0,0 0 0,-1 0 0,1 0 0,0 1 0,-1 0 0,1-1 0,-4 0 0,-7-1-101,1 1 0,-1 0 0,1 0-1,-25 2 1,37 0 15,-4-1-21,1 1 1,-1 0-1,1 0 1,-1 1-1,1 0 1,-1-1-1,1 1 1,0 1-1,-1-1 1,1 1-1,0-1 1,0 1-1,0 0 1,0 1-1,0-1 1,1 1-1,-1 0 1,1 0-1,-1 0 1,1 0-1,0 0 1,0 1-1,1-1 1,-1 1-1,1 0 1,0 0-1,0 0 1,0 0-1,0 0 1,0 0-1,1 1 1,0-1-1,0 0 1,0 1-1,1-1 1,0 1-1,-1-1 1,1 1-1,1-1 1,-1 1-1,1-1 1,1 8-1,0-8 3,0 1 0,0 0 0,1-1 0,-1 0 0,1 0-1,0 1 1,0-1 0,0-1 0,0 1 0,1 0 0,0-1 0,0 0 0,0 0 0,0 0 0,0 0-1,0-1 1,1 0 0,-1 1 0,1-2 0,0 1 0,0 0 0,0-1 0,8 1 0,9 2-62,1 0-1,-1-2 1,42-1 0,-60-2 38,0 1 1,1-1-1,-1 0 0,0 0 0,0 0 0,1-1 1,-1 1-1,0-1 0,0 0 0,-1 0 0,1-1 1,0 1-1,-1-1 0,1 1 0,-1-1 0,0 0 1,0-1-1,0 1 0,-1 0 0,1-1 0,-1 0 1,1 1-1,-1-1 0,0 0 0,-1 0 0,1 0 1,-1-1-1,0 1 0,2-8 0,0-4-186,0-1 1,-2 1-1,1-1 0,-2 1 1,0-1-1,-5-27 0,-2 26 206,3 12 245,2 11 749,2 1-988,-1 8 44,1 0 0,1 0-1,0 1 1,7 25 0,-6-35-21,0 1 0,0-1 0,1 0-1,-1 0 1,2 0 0,-1 0 0,0-1 0,1 1-1,0-1 1,0 0 0,0 0 0,0 0 0,1-1 0,-1 1-1,10 4 1,-6-4-54,0 1 1,1-1-1,0-1 0,0 0 1,0 0-1,0 0 0,0-1 1,0-1-1,1 1 0,-1-2 1,1 1-1,10-2 0,-16 0 5,0 0 0,-1-1 0,1 0 0,-1 1 0,0-1 0,1-1 0,-1 1 0,0 0 0,0-1 0,-1 1 0,1-1 0,0 0 0,-1 0 0,1 0 0,-1 0 0,0 0 0,0-1 0,-1 1 0,1-1 0,2-6 0,3-9-427,-1 1 0,8-33 0,-13 36-88,-1 11 626,0 1 0,1-1 0,-1 1-1,0 0 1,1-1 0,0 1 0,0 0 0,0 0 0,0-1 0,2-3 0,4 38 1858,-5-23-1891,0 0-1,1-1 1,0 1-1,0-1 1,1 1-1,0-1 1,0 0-1,1-1 1,0 1-1,0-1 1,0 0 0,1 0-1,0-1 1,0 1-1,1-1 1,7 4-1,-5-3-380,1-1 0,-1 0-1,1-1 1,18 5 0,-15-6-1142,1 0 0,-1-1 0,20 1 0,8-2-5912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15143,'0'0'2278,"23"8"-1837,-18-7-414,27 11 29,0-2-1,1-2 1,63 9 0,-79-16 26,-8 0-126,0 0 1,0-1-1,1 0 0,17-2 0,-26 1 32,1 1 0,0-1-1,0 1 1,-1-1 0,1 1 0,0-1 0,-1 0 0,1 0-1,0 0 1,-1 0 0,1 0 0,-1 0 0,0-1-1,1 1 1,-1 0 0,0-1 0,0 1 0,0-1 0,0 1-1,0-1 1,0 1 0,0-1 0,0 0 0,-1 0-1,1 1 1,-1-1 0,1 0 0,-1 0 0,0 0 0,0-1-1,1-5 21,0 1-1,-1-1 1,-1 1-1,1 0 1,-1-1-1,0 1 1,-1 0-1,1 0 1,-2-1-1,1 1 1,-1 1-1,0-1 1,0 0-1,-1 1 1,0-1-1,0 1 1,0 0-1,-1 1 1,0-1-1,0 1 1,0 0-1,-1 0 1,0 0-1,0 1 1,0 0-1,0 0 1,-1 1-1,0-1 1,1 1-1,-1 1 1,-9-3-1,13 4 57,0 1-1,0 0 1,0-1-1,1 1 1,-1 0-1,0 0 1,0 1-1,0-1 0,0 1 1,0-1-1,1 1 1,-1 0-1,0 0 1,0 0-1,1 0 0,-1 1 1,1-1-1,-4 3 1,2 0-12,-1 0 0,2 0 0,-1 0 0,0 1 0,1-1 0,0 1 0,0 0 0,-5 10 0,0 6 69,0 1 0,2 0-1,-6 37 1,11-55-68,-5 34 213,1-1 0,2 1 1,2 0-1,2 0 0,5 40 1,-3-63-268,0 0 1,1-1 0,1 1-1,1-1 1,0 0 0,14 24 0,-16-32-466,0 0-1,0-1 1,1 1 0,-1-1 0,11 8 0,-5-8-2338,-3-9-1953,-2-14-525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15927,'0'0'1254,"5"8"-1264,1 0-3,0-1 0,1 1 0,0-1 0,0 0 0,1-1 0,0 0 1,0 0-1,0 0 0,0-1 0,1-1 0,0 1 0,0-1 1,1-1-1,-1 0 0,19 4 0,-22-6-53,1 0-1,-1 0 1,0-1 0,0 1-1,1-2 1,-1 1-1,0 0 1,12-4 0,-15 3 58,-1 0 1,0-1-1,0 1 1,0-1-1,0 0 1,0 1-1,0-1 1,0 0 0,0 0-1,-1 0 1,1 0-1,-1-1 1,1 1-1,-1 0 1,0-1-1,0 1 1,0-1-1,0 1 1,0-1 0,-1 1-1,1-1 1,-1 1-1,1-4 1,1-16 91,0-1 0,-3-38-1,0 19 1128,1 42-827,0 16-301,1-10-99,0 0-1,0 0 1,0-1 0,0 1 0,1 0 0,0-1 0,0 0 0,1 1 0,-1-1 0,1 0 0,0 0 0,0 0-1,1-1 1,0 1 0,0-1 0,0 0 0,0 0 0,0 0 0,1 0 0,0-1 0,0 0 0,0 0 0,5 2-1,2 2 23,0-2 1,1 0-1,0 0 0,0-1 0,0-1 0,0 0 0,0-1 0,1 0 0,13-1 0,-17 0-54,0-1 0,0-1 0,-1 1 0,1-2 0,0 0-1,0 0 1,11-4 0,-18 4 37,0 1 0,0-1 0,0 0 0,-1 0-1,1 0 1,0 0 0,-1 0 0,0 0 0,0-1 0,1 1 0,-1-1-1,-1 0 1,1 0 0,0 1 0,-1-1 0,1 0 0,-1-1-1,0 1 1,0 0 0,0 0 0,-1 0 0,1 0 0,-1-1-1,1 1 1,-1-5 0,0 0 63,-2-38 1177,2 45-1199,0 0 1,-1-1-1,1 1 1,0 0-1,-1 0 1,1 0-1,-1-1 1,0 1-1,1 0 1,-1 0-1,0 0 1,1 0-1,-1 0 1,0 0 0,0 0-1,0 1 1,0-1-1,0 0 1,0 0-1,0 1 1,0-1-1,0 1 1,-1-1-1,1 1 1,0-1-1,0 1 1,0 0-1,-1-1 1,1 1-1,0 0 1,-3 0-1,3 0-38,0 1 0,1 0-1,-1-1 1,0 1 0,0 0 0,1 0-1,-1 0 1,0-1 0,1 1 0,-1 0-1,1 0 1,-1 0 0,1 0 0,0 0-1,-1 0 1,1 0 0,0 0 0,0 0-1,-1 0 1,1 0 0,0 0 0,0 0-1,0 0 1,1 2 0,-2 35-365,1-33 296,0-2 50,0 1 1,1-1-1,-1 0 0,1 0 1,-1 0-1,1 0 0,0 0 1,0 0-1,1 0 0,-1-1 1,1 1-1,-1 0 0,1-1 1,0 1-1,0-1 0,3 4 1,0-1-23,1-1 1,-1 0-1,1 0 0,0 0 1,0-1-1,0 0 1,9 3-1,3 0-61,0-1 0,0 0 0,1-2-1,35 3 1,-23-4 61,0-2-1,-1-2 1,43-6 0,-61 6 97,0-1 0,-1 0 0,1-1 0,-1 0 0,1-1 0,-1 0 0,-1 0 0,1-1 0,-1-1 0,0 0 0,14-13 0,-22 18 1,0 1 0,0 0 0,-1-1 1,1 1-1,-1-1 0,1 0 0,-1 0 0,1 1 0,-1-1 0,0 0 0,0 0 0,0 0 1,0 0-1,0 0 0,-1 0 0,1 0 0,0-1 0,-1 1 0,0 0 0,1 0 1,-1-1-1,0 1 0,0 0 0,0 0 0,-1 0 0,1-1 0,0 1 0,-1 0 0,0 0 1,1 0-1,-1 0 0,0 0 0,0 0 0,0 0 0,0 0 0,-1 0 0,1 0 1,0 0-1,-1 1 0,-2-3 0,0 0-6,-1 0-1,0 1 1,0 0 0,-1 0-1,1 0 1,-1 1 0,1 0 0,-1 0-1,0 0 1,1 1 0,-1-1 0,0 1-1,-12 0 1,17 1-60,0 0 1,0 0-1,0 1 1,0-1-1,0 0 1,0 0-1,0 1 1,0-1-1,0 1 1,0-1-1,0 1 1,0-1-1,0 1 1,0-1-1,0 1 1,1 0-1,-1 0 1,0-1-1,0 1 1,1 0-1,-1 0 1,1 0-1,-1 0 1,0 2-1,-7 33 1,8-29 16,0 0-1,0 0 0,1 0 1,0 0-1,0-1 0,1 1 0,0 0 1,3 8-1,0-8 27,1 0 0,-1-1-1,1 0 1,0 0 0,0 0-1,1-1 1,0 0 0,0 0 0,0-1-1,1 0 1,-1 0 0,1 0-1,0-1 1,0-1 0,0 1 0,10 1-1,-2-1 63,1 0-1,0 0 1,0-2-1,0 0 0,1-1 1,-1-1-1,19-3 1,-26 2-78,0-1 0,-1 0 0,0 0 0,1-1 0,-1 0-1,-1 0 1,1-1 0,-1-1 0,0 1 0,0-1 0,0 0 0,7-9 0,-10 10-45,-1 0 0,0 0 0,0 0 0,0-1 0,0 1 0,-1-1 0,0 0 0,0 0 0,-1 0 0,0-1 0,0 1 0,0-1 0,-1 1 0,0-1 0,0 1 0,0-1-1,-1 0 1,-1-10 0,0 14 18,0 0 0,-1 0 0,1 0-1,-1 0 1,0 1 0,0-1 0,1 0-1,-2 1 1,1 0 0,-3-3 0,5 4 31,-1 1 1,1-1-1,0 0 1,-1 1-1,1-1 1,-1 1 0,0-1-1,1 1 1,-1-1-1,1 1 1,-1-1-1,0 1 1,1 0 0,-1-1-1,0 1 1,0 0-1,1 0 1,-1-1-1,0 1 1,0 0 0,1 0-1,-1 0 1,0 0-1,0 0 1,1 0-1,-1 0 1,0 0 0,0 0-1,1 0 1,-1 1-1,0-1 1,0 0-1,1 0 1,-1 1 0,0-1-1,1 0 1,-1 1-1,0-1 1,1 1-1,-1-1 1,1 1 0,-1-1-1,1 1 1,-1 0-1,1-1 1,-1 1-1,0 1 1,-1 4 10,0 0 0,0 1-1,0-1 1,1 1 0,0-1 0,0 1-1,1-1 1,0 1 0,0 0 0,1-1 0,0 1-1,0 0 1,0-1 0,1 0 0,0 1 0,0-1-1,0 0 1,1 0 0,0 0 0,0 0-1,1 0 1,0-1 0,7 9 0,3-1-142,0-1 1,1-1-1,1 0 1,0-1-1,0-1 0,33 14 1,-38-19-1176,0-1 0,1 0 0,21 3 0,-12-5-4882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6499,'0'0'1353,"18"1"-524,328-7 2191,-321 4-2946,51-4 49,1 3 0,95 10 0,-169-7-125,1 0 0,-1 0-1,0 1 1,0 0-1,0 0 1,0 0 0,0 0-1,0 0 1,0 0 0,0 1-1,0-1 1,-1 1 0,1 0-1,-1 0 1,1 0 0,-1 0-1,1 0 1,-1 1 0,0-1-1,0 1 1,0 0-1,-1-1 1,3 5 0,-3-4 9,-1 1 0,1-1 0,0 1 0,-1-1 0,0 1 1,0-1-1,0 1 0,0-1 0,-1 1 0,1-1 0,-1 1 0,0-1 1,0 1-1,0-1 0,0 1 0,-1-1 0,0 0 0,1 0 0,-1 0 0,-4 5 1,-15 18 70,0 0 0,-2-2 0,-48 40-1,-88 55 46,135-102-75,19-13-159,4-3 17,0-1-1,0 1 0,0 0 1,0 0-1,0-1 1,0 1-1,0 0 0,-1-1 1,1 1-1,0-1 1,0 0-1,-1 1 0,1-1 1,0 0-1,0 0 1,-1 0-1,0 0 0,-7 0-3031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0 912,'0'0'6257,"7"5"-1865,31 23-3923,295 223 836,-321-242-1266,90 59 315,3-5 0,3-5-1,2-4 1,2-5 0,2-5-1,2-4 1,2-7 0,1-4 0,1-5-1,1-6 1,198 5 0,-158-21-264,0-7 1,163-25 0,326-92 173,-70-21 435,-246 31-554,-197 62 209,249-57 1,-90 76-441,-86 12 780,-191 12 97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2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14695,'0'0'0,"-141"8"-513,70 20 385,4 11 128,7 8-1680,8 0-1970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7443,'1'0'12364,"7"-5"-11660,44-3-502,1 1 1,0 3 0,81 4-1,-64 1-54,910 54 839,-754-43-1756,-224-13 566,0 0-1,0 0 1,-1 0-1,1 0 0,-1-1 1,1 1-1,-1-1 1,1 1-1,-1-1 1,0 1-1,0-1 1,1 0-1,0-2 1,19-19-2790,-21 22 2990,1 1 0,-1 0 1,1 0-1,-1 0 1,1 0-1,-1 0 1,1 0-1,-1 0 1,1 0-1,-1 0 1,1 0-1,-1 0 0,1 0 1,-1 0-1,1 0 1,-1 0-1,1 0 1,-1 0-1,1 1 1,-1-1-1,1 0 1,-1 0-1,1 0 0,-1 1 1,0-1-1,1 0 1,-1 1-1,0-1 1,1 0-1,-1 1 1,0-1-1,1 1 1,-1-1-1,0 1 0,0-1 1,1 0-1,-1 1 1,0-1-1,0 1 1,0-1-1,0 1 1,0-1-1,1 1 1,-1-1-1,0 1 0,0-1 1,0 1-1,-1 0 1,2 33 1348,-1-26-1167,0 120 2927,0-127-2882,0-11 91,-15-367-2071,29 376 2223,3 3-449,0 0 1,0 1-1,0 1 0,0 1 0,0 0 1,17 9-1,15 5-58,128 33 332,-88-28 350,108 46 1,-192-68-649,0 0 0,0 1 0,0 0 0,0 0 0,0 0 0,-1 1 1,1-1-1,-1 1 0,0 0 0,4 5 0,-7-7 7,0 0 0,0 0 1,0 0-1,0 0 0,0 0 0,0 0 0,-1 0 0,1 0 1,-1 0-1,1 1 0,-1-1 0,0 0 0,0 0 1,0 0-1,0 1 0,0-1 0,-1 0 0,1 0 0,-1 0 1,1 0-1,-1 0 0,0 1 0,0-1 0,0-1 0,0 1 1,0 0-1,0 0 0,0 0 0,-3 2 0,-6 8 40,-1-2-1,0 1 0,-1-1 1,0-1-1,0 0 0,-1-1 1,-22 10-1,-102 42 203,130-58-248,-54 23-2000,0-4 1,-103 22-1,129-39-4270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38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319 208 1921,'0'0'6173,"-23"-37"-1653,19 34-4528,1 0 1,-1 0-1,0 1 1,0 0 0,0-1-1,0 1 1,0 1-1,0-1 1,0 1-1,-1 0 1,1 0 0,0 0-1,-1 0 1,1 1-1,-1-1 1,1 1-1,-1 0 1,1 1 0,-1-1-1,-4 2 1,1-1-5,-1 1 0,1-1 0,0 2 0,0-1 0,0 1 0,0 0 0,1 1 0,-1 0 0,1 0 0,-7 5 0,3 1 35,1 0 1,1 0 0,0 1 0,0 0 0,1 0 0,1 1-1,0 0 1,0 1 0,1 0 0,1 0 0,-7 25 0,9-28 36,1 0 1,0 0 0,1 1 0,0-1 0,1 1 0,0-1 0,0 0-1,1 1 1,1-1 0,0 0 0,0 0 0,1 0 0,0 0 0,1 0 0,0 0-1,8 13 1,-3-9 63,1-1 0,0 0 0,1-1 0,0 0-1,1-1 1,1 0 0,-1-1 0,2-1 0,-1 0 0,1 0-1,1-1 1,-1-1 0,1 0 0,1-2 0,17 6 0,8-2 6,0-1 1,1-2 0,-1-2 0,74-2 0,-103-2-124,0-1 0,0 0-1,0-1 1,0 0 0,-1 0 0,1-2-1,-1 1 1,0-1 0,0-1 0,0 0-1,0-1 1,-1 0 0,10-7 0,-13 7-18,0-1 0,0 1 0,-1-1 1,0 0-1,-1 0 0,0-1 0,0 0 1,0 0-1,-1 0 0,0 0 1,0-1-1,-1 1 0,-1-1 0,1 0 1,-1 0-1,-1 0 0,1-14 0,0 8-41,-2 1 0,0-1 0,-1 0 0,-1 1 0,0-1-1,0 0 1,-2 1 0,0 0 0,0 0 0,-9-18-1,7 22 50,0 0-1,0 0 1,-1 1-1,0 0 0,0 0 1,-1 1-1,0 0 1,-1 0-1,0 1 0,0 0 1,0 1-1,-1 0 1,-21-10-1,14 9-16,0 1 1,0 1-1,-1 0 0,0 2 0,-27-3 1,-94 2-51,102 4 66,24 1 1,1 0 1,0 1-1,0 1 0,0 0 1,0 0-1,0 1 0,1 0 1,0 1-1,0 1 0,0 0 1,0 0-1,1 1 0,0 0 1,-15 15-1,19-17 3,1 0 1,-1 1-1,1 0 0,0 0 1,1 0-1,-1 0 0,1 1 1,1 0-1,-1 0 0,1 0 1,0 0-1,1 0 0,0 1 1,0-1-1,0 1 0,1-1 0,0 1 1,1 0-1,0 0 0,0-1 1,0 1-1,1 0 0,0-1 1,4 13-1,-1-12 36,0 0-1,0 0 1,1 0-1,0 0 1,0-1 0,1 1-1,0-1 1,0-1 0,1 1-1,0-1 1,0 0-1,9 5 1,4 2 86,0-1 1,1-1-1,36 15 0,-27-16-75,-1-1 0,1-1 0,0-1-1,1-2 1,-1-2 0,1 0-1,0-2 1,0-1 0,50-7-1,-70 4-27,-1 0 0,0-1 0,1 0 0,-2 0 0,1-1 1,-1-1-1,1 1 0,-1-2 0,-1 1 0,1-1 0,-1 0 0,-1-1 0,1 0 0,-1 0 0,0-1 0,-1 0 0,0 0 0,-1 0 0,0-1 0,0 1 0,-1-1 0,0 0 0,-1-1 0,0 1 0,0-1 0,-1 0 0,-1 1 0,0-1 0,0-13 0,0 13-8,-1 0 0,0 0 0,-1 0 0,0 0 0,-1 0 0,0 0 0,0 1 0,-1-1 0,-1 1 0,0 0 0,0 0 0,-1 0 0,0 0 0,-1 1 0,0 0 0,0 0 0,-14-14 0,8 12 18,0 0 1,-1 0 0,0 2-1,-1-1 1,0 2 0,-1 0-1,0 0 1,0 2 0,0 0-1,-24-6 1,14 6-49,0 1 1,0 2 0,0 1-1,0 0 1,0 2 0,-31 4-1,43-3 17,1 2-1,-1 0 0,1 0 1,0 1-1,0 0 1,0 1-1,1 1 0,0 0 1,0 0-1,0 1 1,1 0-1,-15 14 0,17-14-6,1 1-1,0 0 0,0 0 0,0 1 0,1-1 0,1 1 0,-1 1 0,2-1 0,-1 1 0,1 0 1,1 0-1,-1 0 0,2 0 0,0 1 0,-2 13 0,3-15 3,1 0 0,0 0 1,1 1-1,0-1 0,0 0 0,1 0 1,0 0-1,1 0 0,0 0 0,0 0 0,1-1 1,0 0-1,0 1 0,1-1 0,0-1 1,0 1-1,1-1 0,0 0 0,1 0 0,-1-1 1,1 0-1,0 0 0,12 7 0,1 1 21,2-1 1,-1-1-1,2-1 0,0-1 0,0-1 0,0-1 0,1-1 1,0-1-1,1-2 0,-1 0 0,1-1 0,0-2 1,0 0-1,0-2 0,28-4 0,-43 4-6,-2-1 1,1 0-1,0 0 0,0-1 0,-1 0 1,1-1-1,-1 0 0,0 0 0,0-1 1,-1 0-1,1-1 0,-1 1 0,0-1 0,-1 0 1,1-1-1,-1 0 0,0 0 0,-1 0 1,0-1-1,0 0 0,-1 0 0,7-16 1,-7 14 0,-1 0 1,-1 0 0,0 0-1,0 0 1,-1 0 0,0 0-1,0-1 1,-1 1 0,-1 0-1,0 0 1,0-1-1,-1 1 1,0 0 0,-1 0-1,0 0 1,-1 1 0,0-1-1,0 1 1,-1 0 0,-6-9-1,0 3 1,0 0 1,-1 1-1,-1 0 0,0 1 1,-1 1-1,0 0 0,-1 1 0,0 0 1,-1 1-1,0 1 0,-35-14 0,28 15-14,-1 1 0,-1 1 0,1 1 0,-1 1-1,0 1 1,0 1 0,0 1 0,-35 4 0,50-2-3,-1 0 1,0 1-1,1 0 1,-1 1-1,1 0 1,0 1-1,0 0 1,0 0 0,1 1-1,0 0 1,-1 1-1,2 0 1,-1 0-1,1 1 1,0 0-1,0 1 1,1 0 0,-8 10-1,7-6-2,1 0 0,0 0 0,1 1 0,1 0 0,0 0 0,0 0 0,2 1 0,-1-1 0,2 1 0,0 0 0,0 0 0,2 0 0,0 21 0,1-27 0,1 0 0,0-1-1,0 1 1,1 0 0,-1 0-1,2-1 1,-1 0 0,1 0-1,0 0 1,1 0 0,-1 0-1,1-1 1,1 0-1,-1 0 1,1 0 0,0-1-1,1 0 1,-1 0 0,14 8-1,2 0 45,1-1-1,0-1 0,1-1 1,0-1-1,26 6 0,-26-9-29,0-1 0,0-1-1,1-1 1,0-1 0,-1-1-1,1-1 1,0-2 0,25-4 0,-41 5 12,0-1 0,-1 0 0,1 0 0,0-1 0,-1-1 0,0 1 1,0-1-1,0-1 0,0 1 0,-1-1 0,1-1 0,-1 1 0,0-1 1,-1-1-1,0 1 0,0-1 0,0 0 0,-1 0 0,0-1 1,0 0-1,-1 0 0,0 0 0,0 0 0,-1 0 0,3-10 0,-3 4-12,-1 0 1,0 1-1,-1-1 0,0 0 0,-1-1 0,-1 1 0,0 0 0,-1 1 0,-1-1 0,0 0 0,0 0 0,-2 1 0,1 0 0,-2 0 0,0 0 0,0 1 0,-1-1 1,-1 2-1,0-1 0,-1 1 0,0 0 0,0 1 0,-1 0 0,0 1 0,-1 0 0,0 0 0,-1 1 0,0 0 0,0 1 0,0 1 0,-1 0 0,0 1 0,0 0 1,-1 1-1,1 0 0,-1 1 0,0 1 0,-25-2 0,21 4-17,0 2 0,0-1 0,0 2 0,1 1 0,-1 0 0,1 1 0,0 0 0,0 2 0,1 0 0,0 1 0,0 1 0,0 0 0,-22 18 0,29-19 5,0-1 1,0 1-1,1 1 1,0-1 0,0 1-1,1 1 1,0-1-1,1 1 1,0 1 0,1-1-1,-6 15 1,9-20-11,0 1 1,1-1-1,-1 1 1,1-1 0,1 1-1,-1 0 1,1 0-1,0-1 1,0 1-1,0 0 1,1-1-1,0 1 1,0 0-1,1-1 1,-1 1 0,1-1-1,0 1 1,1-1-1,-1 0 1,1 0-1,0 0 1,1 0-1,-1-1 1,8 8 0,1-1 28,0-1 0,1 0 1,0-1-1,1 0 1,0-1-1,0-1 1,0 0-1,1-1 1,0-1-1,1 0 1,25 5-1,-3-5 38,0 0 0,0-3 0,66-4 0,-97 2-37,-1 0-1,0-1 1,0 1 0,0-2 0,0 1-1,0-1 1,0 0 0,0 0 0,0 0-1,0-1 1,-1 0 0,1 0-1,-1 0 1,0-1 0,0 0 0,0 0-1,-1 0 1,0-1 0,1 1 0,-1-1-1,-1 0 1,1 0 0,-1-1 0,0 1-1,0-1 1,0 1 0,-1-1-1,0 0 1,0 0 0,-1 0 0,1 0-1,-1 0 1,0-1 0,-1-8 0,0-1-9,-1 0 1,-1-1 0,0 1 0,-1 1-1,-1-1 1,-1 0 0,0 1 0,-1 0-1,0 0 1,-1 0 0,-1 1 0,0 0-1,-1 1 1,-1 0 0,0 0 0,-1 1-1,0 0 1,-1 1 0,0 0 0,0 1-1,-1 0 1,-1 1 0,0 1 0,0 0 0,0 1-1,-1 0 1,0 2 0,0-1 0,-1 2-1,0 0 1,0 1 0,0 0 0,0 1-1,0 1 1,0 1 0,-22 2 0,28 0-17,0 0 0,0 1 0,1 0 1,-1 1-1,1 0 0,0 0 0,0 1 1,0 1-1,1-1 0,0 1 0,0 1 1,0-1-1,1 1 0,0 1 0,0-1 1,-11 18-1,9-13-9,1 2 0,0-1 0,1 1 0,0 0 0,2 0 0,-1 1 1,2 0-1,0 0 0,0 0 0,-1 23 0,4-32-54,1 1 1,0-1-1,0 0 1,0 1-1,1-1 1,0 0-1,0 0 0,0 0 1,1 0-1,0 0 1,0 0-1,1 0 0,0 0 1,0-1-1,0 1 1,0-1-1,1 0 0,0 0 1,0 0-1,0-1 1,1 1-1,0-1 0,-1 0 1,1 0-1,7 3 1,52 26-4553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39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9268,'0'0'2508,"0"17"-1305,-1 9-720,2 115 2504,0-125-2806,1 0 1,0 0-1,1-1 1,1 1 0,0-1-1,1 0 1,10 20 0,-9-28-1257,8-9-4944,-5-9 349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3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11925,'0'0'451,"20"10"635,0 1-835,0 0 0,0 1 1,-1 1-1,-1 0 0,0 2 0,-1 0 0,20 23 0,-25-22-75,0 0 1,14 27-1,-23-36-163,0-1 1,0 1-1,-1 0 0,0-1 1,0 1-1,0 0 0,-1 1 0,0-1 1,-1 0-1,0 11 0,0-15-4,-1-1-1,0 1 1,0-1-1,0 1 1,-1 0-1,1-1 1,0 0-1,-1 1 1,0-1-1,0 0 1,1 0-1,-1 0 1,0 0-1,-1 0 1,1 0-1,0-1 1,0 1-1,-1-1 1,1 1 0,-1-1-1,1 0 1,-1 0-1,0 0 1,0-1-1,1 1 1,-6 0-1,-8 2-33,0 0-1,1-2 1,-23 1-1,33-2-3,1 0-1,-1 0 1,1 0 0,-1-1-1,1 1 1,-1-1 0,1 0-1,-1-1 1,1 1 0,-5-3-1,7 3 6,0-1-1,0 0 1,1 1-1,-1-1 1,0 0-1,1 0 1,0 0-1,-1 0 1,1 0-1,0 0 1,0 0-1,0 0 1,0-1-1,1 1 1,-1 0-1,0-1 1,1 1-1,0 0 1,-1-1-1,1 1 1,0-3-1,0-2 11,0 1 0,0-1 0,0 1 0,1-1 0,0 1-1,0-1 1,0 1 0,1 0 0,0 0 0,0 0 0,6-10-1,-2 6-2,1 1-1,0 0 0,1 0 0,-1 1 0,18-14 0,5-2 258,-19 16 36,-1 1 0,-1-1 0,16-17 0,-23 22-189,0 0 1,0 0 0,0 0-1,0-1 1,0 1 0,-1 0-1,1-1 1,-1 1 0,0-1-1,0 0 1,-1 1-1,1-1 1,-1 0 0,1 1-1,-1-1 1,0 0 0,-1-4-1,0 6-64,1 0 0,-1 0-1,0 0 1,-1 0-1,1 0 1,0 0 0,0 0-1,-1 0 1,1 1 0,-1-1-1,0 1 1,1-1 0,-1 1-1,0-1 1,0 1-1,0 0 1,0 0 0,0 0-1,0 0 1,0 0 0,0 0-1,0 0 1,-1 1 0,1-1-1,0 1 1,-4 0 0,-64-6 63,67 6-85,-9 0-23,6 0 21,-1 0 0,1 0-1,0 0 1,-1 1 0,1 0 0,-12 3 0,16-3-58,1 0 0,-1 0 0,1 0 0,-1 0 0,1 1 0,-1-1 0,1 0 0,0 1-1,-1-1 1,1 0 0,0 1 0,0 0 0,0-1 0,0 1 0,0 0 0,1-1 0,-1 1 0,0 0 0,1 0 0,0 0 0,-1-1 0,1 1 0,0 0 0,0 0 0,0 0 0,0 0 0,0 2 0,4 18-3385,18-5-1140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3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31 9652,'0'0'3701,"0"-5"-3328,3-15 204,-3 15 570,44 253-276,-36-219-743,1 1 0,1-2 0,2 1-1,0-1 1,2-1 0,20 29 0,-25-43-117,-1-1 97,-13-16 0,-24-19-244,3 5-237,-1 2 1,-39-18 0,53 28 358,-1 0 0,1 2 0,-2-1 1,1 2-1,0 0 0,-1 1 0,-20-1 0,34 3 8,0 0-1,0 0 1,0 0-1,0 0 1,-1 1-1,1-1 1,0 1-1,0-1 0,0 0 1,0 1-1,0 0 1,0-1-1,0 1 1,0-1-1,1 1 1,-1 0-1,0 0 1,0 0-1,0-1 0,1 1 1,-1 0-1,0 0 1,1 0-1,-1 0 1,1 0-1,-1 1 1,-1 3-4,1-1 1,0 1-1,0 0 1,0-1 0,0 1-1,1 9 1,0-4 49,0 0 1,1 0-1,1-1 0,-1 1 1,1 0-1,5 13 0,-2-15 11,0 0-1,0-1 1,1 1-1,0-1 1,0 0-1,1 0 1,0-1-1,0 0 1,0 0-1,1-1 0,0 0 1,0 0-1,0-1 1,17 6-1,1 0 61,0-1-1,1-2 0,49 7 0,-22-7 62,0-3 0,74-3 0,-100-2-122,1-2 1,-1-1-1,0-2 0,0 0 0,0-2 0,31-13 0,-51 18-65,-1 0 1,0-1-1,-1 1 0,1-1 0,-1-1 0,1 1 0,-1-1 0,-1-1 1,1 1-1,-1-1 0,0 1 0,0-2 0,0 1 0,4-8 0,-6 5 16,1-1 0,-1 1 0,0-1 0,-1 0 0,0 0 0,-1 0-1,0 0 1,-1 0 0,0 0 0,-1-13 0,-1 15 2,1-1 0,-2 1 0,1 0 0,-1 1 0,0-1 1,0 0-1,-1 1 0,0 0 0,-1 0 0,0 0 0,0 0 0,0 1 0,-1-1 0,1 2 1,-2-1-1,1 0 0,-1 1 0,1 1 0,-1-1 0,-1 1 0,1 0 0,0 0 0,-1 1 1,0 0-1,0 1 0,0 0 0,0 0 0,0 0 0,-12 0 0,18 2 8,0 0 1,0 1-1,0-1 0,0 0 0,0 1 0,0-1 0,0 1 0,0 0 1,0 0-1,0-1 0,0 1 0,0 1 0,1-1 0,-1 0 0,0 0 1,1 1-1,-1-1 0,1 1 0,-1-1 0,1 1 0,0-1 0,0 1 1,0 0-1,0 0 0,0 0 0,0-1 0,0 1 0,0 0 0,1 0 1,-1 0-1,0 3 0,-1 8-5,0 0 0,0 0 0,1 24 0,1-28 48,0-2-43,0-1-1,0 0 0,0 0 1,1 0-1,0 0 0,0-1 1,1 1-1,0 0 0,0 0 1,0-1-1,0 1 1,1-1-1,0 0 0,0 1 1,6 5-1,-3-5-1,1 1 0,0-2 0,0 1 0,0-1 0,1 0 0,0-1 0,0 1 0,0-2 0,16 6 0,0-1-348,0-2-1,1-1 1,-1-1-1,40 2 1,102-7-5998,-151 1 5482,81-6-5986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3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563 175 7828,'0'0'5269,"-11"-18"-4362,-42-60 613,47 72-1300,0 0 0,0 0 0,0 0-1,-1 1 1,0 0 0,0 0-1,0 1 1,0 0 0,-1 0 0,0 1-1,-15-5 1,3 3-145,1 1 0,-1 1 1,-24 0-1,25 2-52,-1 0 0,0 2 1,1 0-1,-1 1 0,1 1 1,0 1-1,-26 8 0,38-9-27,0 0 0,0-1 0,1 2 0,0-1 0,-1 1 0,2 0 0,-1 0 0,0 1 0,1 0 0,0 0 0,0 0 0,0 1 0,0-1 0,1 1 0,0 0 0,0 1 0,1-1 0,0 0 0,0 1 0,1 0 0,-1 0 0,1 0 1,-1 9-2,2-9 1,0 1 0,0 0 0,1 0-1,0-1 1,0 1 0,1 0 0,0 0-1,0-1 1,1 1 0,0 0 0,0-1-1,1 0 1,0 1 0,0-1 0,6 9-1,0-4 45,0-1 0,1 0 0,0 0 0,0-1 0,1 0 0,1-1-1,16 11 1,79 44 207,-75-47-262,-1 1 0,-1 2 1,0 1-1,26 25 1,-53-43 14,0 0 1,0 0 0,0 1-1,0-1 1,-1 1 0,1-1 0,-1 1-1,0 0 1,-1 0 0,1 0-1,1 6 1,-2-8-5,-1 0 1,0 0-1,0 0 0,0-1 1,0 1-1,0 0 0,-1 0 1,1 0-1,0 0 0,-1 0 0,0-1 1,1 1-1,-1 0 0,0 0 1,0-1-1,0 1 0,0-1 1,0 1-1,0-1 0,0 1 1,0-1-1,-1 1 0,1-1 0,-1 0 1,1 0-1,-1 0 0,1 0 1,-3 1-1,-9 5 1,-1 0 0,0-1 0,0-1 1,-1 0-1,1-1 0,-28 4 0,4-4 36,-58 1-1,93-5-80,1 0-1,0 0 0,0 0 1,0 0-1,-1-1 0,1 1 1,0-1-1,0 1 0,0-1 1,0 0-1,0 0 0,0 0 1,0 0-1,0 0 0,0 0 1,0-1-1,1 1 1,-1 0-1,0-1 0,1 1 1,-3-5-1,3 4-159,0 0 0,0 0 1,0 0-1,1 0 0,-1-1 1,1 1-1,0 0 0,0 0 0,0-1 1,0 1-1,0 0 0,0 0 1,0-1-1,1 1 0,-1 0 0,1 0 1,0 0-1,-1 0 0,1 0 0,0 0 1,0 0-1,3-4 0,31-32-5376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3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363 115 11749,'0'0'497,"-20"-11"-180,8 4-312,-13-7 717,0 1 0,0 1 0,-1 1 0,-51-14 0,62 22-556,0 1 1,-1 0-1,-25 1 0,39 1-155,-1 0 1,1 0-1,-1 0 1,0 0-1,1 1 1,-1-1-1,1 1 1,-1-1-1,1 1 0,0 0 1,-1 0-1,1 0 1,0 0-1,0 1 1,-1-1-1,1 1 1,0-1-1,0 1 1,0 0-1,1-1 0,-1 1 1,0 0-1,1 0 1,-1 1-1,1-1 1,0 0-1,0 0 1,0 1-1,-2 3 1,2-1-5,0 0 0,1 1 0,-1-1 0,1 0 0,0 1 0,0-1 0,1 1 0,-1-1 0,1 1 0,0-1 0,1 0 0,-1 0 0,1 0 0,0 0 0,1 0 0,-1 0 0,1 0 0,0 0 0,0-1 0,0 0 0,1 0 0,-1 0 0,8 6 0,-3-3 14,1-1-1,0-1 0,0 0 0,0 0 0,1 0 0,-1-1 1,1-1-1,0 0 0,0 0 0,0-1 0,20 2 0,-23-3 10,0 0-1,0-1 0,0 0 0,1 0 1,-1 0-1,0-1 0,0 0 0,0-1 0,1 0 1,10-4-1,-15 4-30,0 0-1,0 0 1,0 0-1,0-1 1,-1 1 0,1-1-1,-1 0 1,0 0-1,1 0 1,-1 0 0,-1 0-1,1 0 1,0 0-1,-1-1 1,1 1 0,-1 0-1,0-1 1,0 0-1,-1 1 1,1-1 0,-1 1-1,0-1 1,0-4 0,1-8-19,1 4 39,-1 1 0,0 0 0,-1-1-1,0 1 1,-1 0 0,-1-1-1,0 1 1,0 0 0,-6-16 0,8 27-12,0 0 1,0 0-1,0 0 1,0 0-1,0 0 0,0 0 1,0 0-1,0 1 1,0-1-1,0 0 1,0 0-1,0 0 1,0 0-1,0 0 1,0 0-1,0 0 1,0 0-1,0 0 1,0 0-1,0 1 1,0-1-1,-1 0 1,1 0-1,0 0 1,0 0-1,0 0 1,0 0-1,0 0 1,0 0-1,0 0 0,0 0 1,0 0-1,0 0 1,0 0-1,-1 0 1,1 0-1,0 0 1,0 0-1,0 0 1,0 0-1,0 0 1,0 0-1,0 0 1,0 0-1,0 0 1,-1 0-1,1 0 1,0 0-1,0 0 1,0 0-1,0 0 1,0 0-1,0 0 1,0 0-1,0 0 0,0 0 1,0 0-1,-1-1 1,0 19-28,7 24-231,-3-34 32,1 0 0,0 0-1,0-1 1,0 0 0,1 0 0,0 0-1,1 0 1,0-1 0,10 9-1,-7-7-804,0-1-1,1 0 1,0 0 0,1-1-1,-1-1 1,16 6-1,19 2-5722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4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320 182 9220,'0'0'3725,"0"-16"-2768,-4-53 756,3 65-1598,1 0 0,-1-1-1,0 1 1,-1 0 0,1 0 0,-1 0-1,0 0 1,0 1 0,0-1 0,0 0-1,-1 1 1,1-1 0,-1 1 0,0 0-1,0 0 1,0 0 0,-1 0-1,1 1 1,0-1 0,-1 1 0,0 0-1,0 0 1,-5-2 0,-1 0-150,-1 1 0,1 1 0,-1-1-1,0 2 1,0-1 0,-20 2 0,23 0 20,0 0 0,0 1 0,0 0 0,0 0 0,0 1 0,0 0 0,0 0 0,1 1-1,-1 0 1,1 1 0,0 0 0,0 0 0,-12 9 0,16-10 13,-1 0-1,1 0 1,0 1-1,0 0 1,0-1-1,1 1 1,-1 0 0,1 0-1,0 1 1,0-1-1,1 0 1,-1 1-1,1-1 1,0 1-1,0-1 1,0 1-1,1 0 1,-1-1-1,1 1 1,0 0-1,1-1 1,-1 1 0,1 0-1,0-1 1,3 9-1,-1-5-3,1 1 0,0-2 0,0 1-1,1 0 1,0-1 0,0 0 0,0 0-1,1 0 1,0-1 0,13 10 0,12 8 24,37 23 0,-41-29 4,14 8 29,-21-14-31,1 1 0,-2 1 0,0 0 0,0 2 0,-2 0 0,24 27 1,-40-41-30,1 0 0,0 0 1,0 0-1,-1 0 0,1 1 1,-1-1-1,1 1 0,-1-1 1,0 1-1,0-1 1,0 1-1,-1 0 0,1-1 1,-1 1-1,1 0 0,-1-1 1,0 1-1,0 0 0,0 0 1,0-1-1,-1 1 0,1 0 1,-1 0-1,1-1 0,-1 1 1,0 0-1,0-1 1,-1 1-1,1-1 0,0 1 1,-1-1-1,1 0 0,-1 0 1,0 0-1,0 0 0,0 0 1,0 0-1,0 0 0,0 0 1,0-1-1,-1 1 1,-3 1-1,-6 3 1,-1 0-1,0-1 1,0 0 0,0-1 0,0-1 0,-1 0-1,-17 1 1,28-4 11,-18 3 30,1-2 0,-1 0-1,1-1 1,-24-4 0,41 4-25,-1-1 1,1 0 0,-1 0-1,1 0 1,-1 0 0,1 0-1,0-1 1,0 0 0,0 1-1,0-1 1,0 0 0,0 0-1,-5-6 1,7 6-4,-1 0 1,1 0-1,0 0 0,0 0 1,1-1-1,-1 1 0,0 0 1,1-1-1,-1 1 0,1 0 1,0-1-1,0 1 0,0-1 1,0 1-1,0-1 1,0 1-1,1 0 0,-1-1 1,1 1-1,-1 0 0,1-1 1,0 1-1,2-3 0,-1-1-2,2 1 0,-1-1 0,1 1 0,-1-1-1,1 1 1,1 0 0,-1 1 0,1-1 0,0 1 0,0 0-1,9-6 1,68-33-49,-71 38 34,202-73-404,-143 55 356,86-40 0,-146 59 73,-2 0 1,1-1-1,0-1 0,-1 1 1,0-1-1,0-1 1,-1 0-1,0 0 0,10-12 1,-13 13-1,-1 0 0,0 0 1,0 0-1,-1 0 0,1 0 1,-1 0-1,-1-1 0,1 1 1,-1-1-1,0 1 0,-1-1 1,1 1-1,-1-1 0,-1 0 0,0-8 1,0 11-6,0 0-1,-1 0 1,1 0 0,-1 0 0,1 0-1,-1 0 1,0 0 0,-1 1 0,1-1-1,0 1 1,-1 0 0,0 0 0,0 0-1,0 0 1,0 0 0,0 0 0,-1 1-1,1 0 1,-1 0 0,0 0 0,0 0-1,1 0 1,-8-1 0,-1-1 39,1 0 1,-1 2-1,0-1 1,0 2-1,0-1 1,0 2-1,-15 0 0,23 1-14,-1 0-1,1 1 1,0-1 0,0 1-1,0 0 1,0 0-1,0 0 1,0 0-1,0 1 1,1-1-1,-1 1 1,1 0-1,0 0 1,0 1-1,0-1 1,0 1-1,1-1 1,-1 1 0,1 0-1,0 0 1,0 0-1,-2 8 1,0-3 75,0 0 1,1 1 0,1-1 0,-1 1-1,2 0 1,-1 0 0,1 0-1,1-1 1,1 16 0,-1-22-84,1 0 0,0 1 0,0-1 0,0 0-1,0 0 1,1 0 0,-1 0 0,1 0 0,0 0 0,0 0 0,0-1 0,0 1 0,0-1 0,0 1 0,1-1 0,2 2-1,2 1-9,0-1-1,0 1 0,0-2 0,0 1 1,1-1-1,11 3 0,5 0-238,1-1 0,-1-1 0,35 1-1,-21-3-2529,47-4-1,-37-7-3346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5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1 204 13606,'0'0'1219,"0"16"-135,4 48-497,-5-62-573,1-1 1,0 1 0,0-1 0,0 1 0,0-1-1,0 1 1,0-1 0,1 0 0,-1 1 0,0-1 0,1 1-1,-1-1 1,1 1 0,-1-1 0,1 0 0,0 0 0,-1 1-1,1-1 1,0 0 0,0 0 0,0 0 0,2 2-1,2 1 16,-3-36-280,-2-27-716,0-69 2967,0 131-1961,-1 1 0,1-1 0,0 1 0,1-1 0,-1 0 0,0 1 0,1-1 0,0 1 0,0-1 1,0 0-1,0 1 0,1-1 0,-1 0 0,1 0 0,0 0 0,0 0 0,0 0 0,0 0 0,0-1 0,1 1 0,-1-1 1,1 1-1,-1-1 0,5 3 0,3 2-24,0-1-1,0 1 1,0-2 0,1 1 0,21 7-1,-19-9-37,1 0-1,0-1 0,-1 0 1,1-1-1,1 0 0,-1-2 1,0 1-1,0-2 0,23-3 0,-35 3 4,0 0 0,0 0 1,0-1-1,0 1 0,0 0 0,0-1 0,-1 0 0,1 1 0,-1-1 0,1 0 0,-1 0 0,0 0 0,1 0 0,-1 0 0,0 0 0,0 0 0,-1 0 0,1 0 0,0-1 0,-1 1 0,1 0 0,-1-5 0,3-57-236,-3 54 149,0-68 594,1 85-347,1 1 1,-1-1-1,1 0 1,1 0-1,0 0 0,0 0 1,0 0-1,0-1 1,1 1-1,0-1 0,1 0 1,0 0-1,10 10 1,-5-7-132,1 1 0,0-2 0,0 0 1,1 0-1,0-1 0,1 0 0,-1-1 1,1-1-1,0 0 0,1-1 0,-1 0 1,1-1-1,0 0 0,0-1 0,0-1 1,0 0-1,0-1 0,26-3 0,-33 1-17,-1 0 0,1 0-1,-1-1 1,1 0 0,-1 0-1,0 0 1,0-1 0,0 0 0,-1 0-1,1 0 1,-1-1 0,0 1-1,0-2 1,-1 1 0,1 0-1,-1-1 1,4-6 0,-3 3-43,1-1 1,-1 1-1,-1-1 0,0 0 1,0 0-1,-1 0 0,-1 0 1,1-1-1,-2 1 0,2-17 1,-3 26 69,-1 0 1,1-1 0,0 1-1,-1-1 1,1 1 0,0 0-1,-1-1 1,0 1 0,1 0-1,-1 0 1,0-1 0,0 1 0,0 0-1,0 0 1,1 0 0,-2 0-1,1 0 1,0 0 0,0 0-1,0 1 1,0-1 0,0 0-1,-1 0 1,1 1 0,0-1-1,-1 1 1,1-1 0,0 1-1,-1 0 1,1 0 0,-1-1-1,1 1 1,-1 0 0,1 0 0,0 0-1,-1 0 1,-1 1 0,-1-1 24,1 0 1,-1 1 0,0-1 0,1 1-1,0 0 1,-1 0 0,1 0 0,-1 0 0,1 0-1,0 1 1,0-1 0,0 1 0,0 0 0,-5 4-1,4-2-9,1 1 0,0-1 0,0 1 0,0 0 0,1 0-1,-1 0 1,1 0 0,0 0 0,1 0 0,-1 1 0,1-1 0,0 1-1,0-1 1,1 1 0,0-1 0,0 1 0,0-1 0,0 1-1,1-1 1,0 1 0,0-1 0,1 0 0,-1 1 0,1-1-1,0 0 1,1 0 0,-1 0 0,1 0 0,0-1 0,0 1 0,0-1-1,1 1 1,0-1 0,0 0 0,0-1 0,0 1 0,0-1-1,10 6 1,2 0-9,0-2 0,0 1-1,1-2 1,0 0-1,0-1 1,0-1 0,28 4-1,30-4-6820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1338 6019,'0'0'4986,"6"18"-4314,13 11-317,2-1 0,1-1 0,1 0 0,1-2-1,2-1 1,28 22 0,8 1 81,2-3 0,2-2 0,2-4 0,1-2 0,2-4 0,1-2 0,1-4 0,1-3 0,141 24-1,434 17 306,-403-48-676,261-8 165,-311-10-156,277-28 779,-259 11-212,276-24 429,-412 30-738,0-3 0,-1-4 0,79-32 0,-86 29-305,-38 13-2,0-2-1,0-1 0,-1-1 0,53-34 1,-75 42-15,0-1 1,-1 1-1,-1-1 1,1-1-1,-1 1 1,0-1-1,-1-1 1,1 1-1,-2-1 1,1 0-1,-1 0 0,-1-1 1,0 1-1,0-1 1,-1 0-1,0 0 1,-1-1-1,0 1 1,1-21-1,-2-3-113,-2 1 0,-1-1 0,-2 1 0,-10-44 0,-15-79-10,21 107 89,-1 0 0,-2 1-1,-2 0 1,-27-63 0,9 46-19,-4 0 0,-57-82 1,67 114 20,-1 1 1,-1 1 0,-2 2-1,-1 0 1,-61-43-1,55 48-2,-1 1-1,-1 2 0,-1 1 0,-1 3 0,-1 1 1,0 1-1,-1 3 0,0 1 0,-44-4 0,-268-52-90,42 5 148,166 47-43,-249 5 0,287 11-5,-1-2 5,12-2-27,0 5 0,0 4 0,-110 21 1,158-16 56,-365 89-303,344-78 210,2 3-1,0 2 0,-115 66 0,133-57-277,2 1-1,2 3 1,1 1-1,-56 69 1,-60 55 102,135-142 233,2 2 0,0 0 0,2 2 0,0 0 0,-32 57 0,43-63 20,1 1 0,1 0 1,1 0-1,1 0 0,1 1 0,1 0 1,1 1-1,1-1 0,0 37 0,4-35-189,2 18 621,-7-22-8490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5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263 108 13686,'18'-108'2604,"-9"197"-1019,-6-58-1376,1-1 1,1 1 0,1-1-1,2-1 1,2 1-1,0-1 1,2-1-1,1 0 1,1-1-1,21 30 1,-70-76-776,-9-10-669,0 2 0,-2 2 0,-78-31-1,119 54 1340,1 0 0,0 1 0,-1 0 0,1 0 0,-1 0-1,1 0 1,-1 1 0,0-1 0,1 1 0,-1 1 0,1-1 0,-1 1-1,0-1 1,-7 3 0,10-1-31,-1 0 0,1-1 0,-1 1 0,1 0 1,0 0-1,-1 0 0,1 1 0,0-1 0,0 0 0,1 1 0,-1-1 0,1 1 0,-1 0 0,1 0 0,0-1 1,0 1-1,0 0 0,0 0 0,0 0 0,1 0 0,-1 0 0,1 4 0,-2 1 33,1 0-1,0 0 0,1 0 1,-1 0-1,2 0 0,-1 0 1,1 0-1,0 0 0,1-1 0,0 1 1,0 0-1,0-1 0,1 1 1,0-1-1,1 0 0,0 0 1,0 0-1,0-1 0,1 1 1,0-1-1,0 0 0,0 0 1,1-1-1,13 10 0,-1-2-30,1-2-1,1 0 0,0-1 0,1-1 0,0-1 0,0-1 0,42 8 0,-22-8-1569,2-1 1,-1-3-1,52-2 0,-15-5-6397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6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16616,'0'0'0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6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105 454 19209,'0'0'96,"20"2"-131,434 10 1142,-449-12-1120,1 0-1,-1 0 1,0-1 0,1 0-1,-1 0 1,0-1-1,1 1 1,-1-1-1,0 0 1,0 0-1,0-1 1,7-5 0,-9 6 3,0-1 1,0 0 0,-1 0 0,1 0-1,-1 0 1,0-1 0,0 1-1,0-1 1,-1 1 0,1-1 0,-1 0-1,0 1 1,0-1 0,0 0 0,0 0-1,0 0 1,-1-8 0,1 0-84,-1-1 0,-1 0 1,0 0-1,0 1 0,-1-1 1,-1 0-1,0 1 0,-1 0 0,0 0 1,-1 0-1,0 0 0,-1 1 1,0-1-1,-1 2 0,0-1 1,-1 1-1,0 0 0,-1 0 0,-17-14 1,9 9 88,0 1 0,-1 1 1,-1 1-1,0 0 0,0 1 1,-1 2-1,0 0 0,-29-9 1,39 15 91,-1 0 0,0 0 0,-1 1 0,1 0 0,0 1 0,-1 1 0,1 0 0,-1 0 1,1 1-1,0 0 0,-1 1 0,1 0 0,0 1 0,0 0 0,1 1 0,-1 0 0,-18 11 0,15-5 47,0 0 0,0 2-1,1-1 1,1 2-1,0-1 1,0 2 0,1-1-1,-14 26 1,19-29-141,1-1 0,1 1 0,-1 0 0,2 0 0,-1 0 0,2 1 0,-1-1 0,1 1 0,1 0 0,0-1 0,0 1 0,1 0 0,1 0 0,-1-1 0,4 15 0,-2-19-176,0 0 1,0-1 0,1 1 0,0-1 0,0 1 0,0-1 0,1 0-1,-1-1 1,1 1 0,0 0 0,0-1 0,1 0 0,0 0 0,-1 0 0,1-1-1,0 0 1,1 0 0,5 3 0,54 20-4277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6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16488,'0'0'2169,"20"-5"-1401,70-14-45,-85 18-709,1 1 1,0 0-1,0 0 1,0 1-1,-1 0 1,1 0-1,0 0 1,0 1-1,-1-1 1,1 1-1,-1 1 0,0-1 1,0 1-1,0 0 1,0 0-1,0 1 1,0-1-1,7 8 1,-6-4-11,0-1 1,0 1 0,-1 0-1,0 1 1,0-1-1,-1 1 1,0 0 0,0 0-1,-1 0 1,4 12-1,-5-10-2,0 0-1,0 1 0,-1-1 0,0 0 1,0 1-1,-2-1 0,1 0 1,-1 1-1,-1-1 0,1 0 0,-2 0 1,0 0-1,0 0 0,0 0 0,-1-1 1,-1 0-1,0 1 0,0-2 0,-1 1 1,-11 13-1,-12 9 130,22-24-92,0-1 0,1 1 0,0 0 0,0 0 0,0 1 1,1 0-1,0 0 0,-4 9 0,9-16-21,0 1 0,-1-1-1,1 0 1,0 0 0,0 1 0,0-1-1,0 0 1,0 1 0,0-1 0,1 0 0,-1 0-1,0 1 1,0-1 0,1 0 0,-1 0-1,1 1 1,-1-1 0,1 0 0,0 0 0,-1 0-1,1 0 1,0 0 0,0 0 0,0 0-1,0 0 1,0 0 0,0 0 0,0-1 0,0 1-1,0 0 1,0-1 0,0 1 0,0-1-1,1 1 1,-1-1 0,0 1 0,2-1 0,54 12 254,-48-12-134,45 6-28,0-2 1,0-3-1,0-3 1,78-11-1,-126 12-327,28-7-566,-33 7 594,0 1 1,0 0-1,-1 0 1,1-1-1,0 1 1,-1 0 0,1-1-1,0 1 1,-1-1-1,1 1 1,-1-1-1,1 1 1,0-1 0,-1 1-1,1-1 1,-1 1-1,0-1 1,1 0-1,-1 1 1,1-1-1,-1 0 1,0 1 0,0-1-1,1 0 1,-1 0-1,0 1 1,0-1-1,0 0 1,0 0-1,0 1 1,0-1 0,0 0-1,0 0 1,0 0-1,0 1 1,0-1-1,-1-1 1,-10-17-7325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7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 12438,'0'0'192,"-23"94"-192,14-41 80,5 1 736,4-5-656,0-4-80,0-5-160,10-8-720,3-13-1441,2-14-3842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47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53 12726,'0'0'1753,"17"15"-1185,12 11-35,6 6 519,47 51 0,-74-74-1005,-1-1 0,0 1 0,-1 0 1,1 1-1,-2-1 0,0 1 0,0 0 0,-1 1 0,0-1 0,0 1 0,-1 0 0,2 19 0,-5-26-55,0-1 0,0 1 0,-1-1-1,0 0 1,0 1 0,0-1-1,0 1 1,0-1 0,0 0 0,-1 0-1,0 0 1,0 0 0,0 0-1,0 0 1,0 0 0,0-1 0,-1 1-1,1-1 1,-1 1 0,0-1-1,0 0 1,1 0 0,-1 0 0,-1-1-1,1 1 1,0-1 0,0 1-1,-1-1 1,1 0 0,0-1 0,-7 2-1,-5 1-88,0-1 0,-1 0 0,1-1-1,-1-1 1,-30-3 0,43 2 59,-1 1-1,1-1 1,0 0 0,-1 0-1,1 0 1,0 0 0,-1-1-1,1 1 1,0-1 0,0 0-1,0 0 1,0 0 0,1 0-1,-1 0 1,0-1-1,1 1 1,0-1 0,-1 0-1,1 0 1,0 0 0,0 0-1,1 0 1,-1 0 0,1 0-1,-1 0 1,1-1 0,0 1-1,1-1 1,-2-3 0,2 2-17,-1-1 0,1 1 1,0-1-1,0 1 0,0-1 1,1 1-1,0-1 0,0 1 1,1-1-1,-1 1 0,1 0 1,0 0-1,0 0 0,1 0 1,0 0-1,0 0 0,6-7 1,7-5 26,2 2 0,0-1 1,25-15-1,-23 17 294,0-1 1,26-26-1,-44 40-219,0 0 0,-1-1 0,1 1 0,-1 0 0,0-1 0,1 1 0,-1-1 0,0 0 0,0 1 0,0-1 0,0 0 0,0 0 0,0 1 0,-1-1 0,1 0 0,0 0 0,-1 0-1,0 0 1,1 0 0,-1 0 0,0 0 0,0 0 0,0 0 0,0 0 0,-1 0 0,1 0 0,0 0 0,-1 0 0,1 0 0,-1 0 0,0 0 0,0 1 0,0-1 0,0 0 0,0 0 0,0 1 0,0-1 0,0 1 0,-1-1 0,1 1 0,-1-1 0,1 1 0,-1 0 0,1 0 0,-1 0 0,0 0 0,0 0 0,-2-1 0,-7-4-45,-1 1 0,1 1 1,-1 0-1,0 0 1,0 1-1,-19-2 0,7 2-24,-1 1-1,1 0 0,-47 5 1,66-3 11,0 1 1,1-1 0,-1 1 0,0 0 0,0 0-1,1 1 1,-1-1 0,1 1 0,-1 0 0,1 1 0,0-1-1,0 0 1,0 1 0,0 0 0,0 0 0,1 0-1,-1 1 1,1-1 0,0 1 0,0 0 0,0 0-1,1 0 1,-1 0 0,1 0 0,0 1 0,0-1-1,-1 6 1,-1 40-1321,6-1-3244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546 150 8052,'0'0'-11,"-9"-15"227,-34-50 723,38 60-869,0 0 0,-1 0 0,1 0 0,-1 0 0,0 1 0,0 0 0,-1 0 0,1 1 0,-1 0 0,0 0 0,0 1 0,0-1 0,0 2 0,0-1 0,-9 0 0,7 0 43,-9-2-18,0 1 0,0 1-1,0 0 1,0 1 0,0 1 0,0 1 0,0 1 0,0 1 0,0 0-1,-21 7 1,30-7-7,0 1-1,0-1 1,1 2 0,0-1-1,0 1 1,0 1-1,0-1 1,1 1-1,0 0 1,0 1-1,1 0 1,-1 0-1,1 1 1,1-1-1,0 1 1,0 0-1,0 1 1,1-1 0,1 1-1,-1 0 1,-2 11-1,3-10 10,1 1 0,0 0-1,0-1 1,1 1 0,0 0 0,1 0-1,0 0 1,1 0 0,0 0 0,1 0-1,0 0 1,1 0 0,0-1 0,0 0 0,1 1-1,1-1 1,0 0 0,7 11 0,-1-7-1,0 0 1,1-1 0,0-1 0,1 0-1,0-1 1,1 0 0,0-1 0,1-1-1,0 0 1,32 13 0,-18-10-7,2-1 1,-1-2-1,1-1 0,0-2 1,1-1-1,-1-1 0,44-1 1,-69-3-107,0-1 0,0 0 0,1 0 0,-2 0-1,1-1 1,0 0 0,0 0 0,-1-1 0,1 0 0,-1 0 0,1 0 0,-1 0 0,0-1 0,-1 0 0,1 0 0,-1 0 0,1-1 0,6-9 0,-6 7-78,0 0 1,0-1 0,-1 0 0,0 0 0,0 0 0,-1 0 0,0-1 0,0 1 0,-1-1 0,0 0 0,0 0 0,0-14-1,-2 23 101,0 0 0,0-1 0,0 1 0,0 0 0,1 0 0,-1-1 0,0 1 0,0 0 0,1 0 0,-1-1-1,0 1 1,1 0 0,-1 0 0,0 0 0,0-1 0,1 1 0,-1 0 0,0 0 0,1 0 0,-1 0 0,0 0 0,1 0-1,-1 0 1,0 0 0,1 0 0,-1 0 0,1 0 0,-1 0 0,0 0 0,1 0 0,-1 0 0,0 0 0,1 0 0,-1 0-1,0 0 1,1 1 0,-1-1 0,0 0 0,0 0 0,1 1 0,14 5-90,31 26-40,-28-19 189,1 0 0,0-1 0,0-1 0,33 12 1,-34-16-7,1-2 0,0 0 0,0-1 0,1-1 0,-1-1 0,1-1 0,-1 0 1,1-2-1,0 0 0,22-5 0,-36 5-54,1 0 0,0-1-1,-1 0 1,1 0 0,-1-1-1,0 1 1,0-2 0,0 1 0,0-1-1,0 1 1,-1-1 0,0-1 0,0 1-1,0-1 1,0 0 0,-1 0 0,1-1-1,-1 1 1,-1-1 0,1 0 0,-1 0-1,0 0 1,0 0 0,-1-1 0,0 1-1,0-1 1,0 1 0,-1-1 0,0 0-1,-1 0 1,1 1 0,-1-8 0,0 8-29,-1 0 1,0 0 0,1 1-1,-2-1 1,1 0-1,-1 1 1,1-1 0,-2 1-1,1 0 1,0 0-1,-1 0 1,0 0 0,0 0-1,-7-7 1,3 5-8,0-1 1,-1 1-1,-1 0 0,1 1 1,-1 0-1,0 0 0,-15-6 1,5 4 49,-1 0 0,0 1 0,-1 1 1,0 1-1,1 1 0,-2 1 1,-32-1-1,50 4-3,0-1 0,0 1 0,0 0 0,-1 0-1,1 1 1,0-1 0,0 1 0,0 0 0,0 0 0,0 0 0,0 0 0,0 1 0,0-1 0,0 1 0,1 0 0,-1 1 0,1-1 0,-1 0-1,1 1 1,0 0 0,0 0 0,0 0 0,0 0 0,1 0 0,-1 1 0,1-1 0,0 1 0,-3 5 0,0 1 65,0 0 1,1 1-1,0 0 1,0 0-1,1 0 1,1 0-1,0 0 1,0 1-1,1-1 0,1 0 1,0 1-1,2 15 1,-1-21-148,0 0 1,0 0 0,1-1-1,0 1 1,0-1-1,0 1 1,1-1-1,0 0 1,0 0 0,0 0-1,1 0 1,-1-1-1,1 1 1,0-1-1,0 0 1,1 0 0,-1 0-1,1-1 1,0 0-1,0 0 1,0 0-1,1 0 1,-1-1 0,0 0-1,9 3 1,28 2-3746,-2-6-2382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2001,'0'0'14865,"11"-13"-14515,37-39-238,-45 50-111,0 0 0,0 1 0,0-1 1,0 1-1,0-1 0,0 1 0,0 0 0,0 0 1,1 0-1,-1 1 0,0-1 0,0 1 0,1 0 0,-1 0 1,1 0-1,-1 0 0,6 1 0,4 1-3,-7-2 3,0 0 0,0 1 0,0 0 0,0 0 0,0 1 0,0-1 0,-1 1 0,1 0 0,-1 1 1,1 0-1,-1 0 0,0 0 0,0 0 0,0 1 0,0 0 0,-1-1 0,0 2 0,0-1 0,0 1 1,0-1-1,0 1 0,-1 0 0,0 0 0,0 1 0,-1-1 0,1 1 0,-1-1 0,0 1 0,-1 0 1,1 0-1,0 7 0,0-1 8,0-1-1,-1 1 1,-1 0 0,0 0 0,-1 0 0,0 0-1,0-1 1,-1 1 0,-1-1 0,0 1 0,-1-1-1,0 0 1,0 0 0,-1 0 0,-7 10 0,-17 17 16,21-29-30,0 0 0,1 1-1,0 0 1,0 0 0,1 0 0,-8 22 0,14-32 6,0 1 1,-1 0-1,1 0 0,0-1 0,0 1 1,0 0-1,0 0 0,0 0 1,0-1-1,0 1 0,0 0 1,1 0-1,-1-1 0,0 1 0,0 0 1,1-1-1,-1 1 0,0 0 1,1-1-1,-1 1 0,1 0 0,-1-1 1,0 1-1,1-1 0,0 1 1,-1 0-1,1-1 0,-1 0 0,1 1 1,0-1-1,-1 1 0,1-1 1,0 0-1,-1 1 0,1-1 0,0 0 1,0 0-1,-1 1 0,1-1 1,1 0-1,37 2 23,-30-2-8,58 2 765,0-3 0,0-3 0,94-17 0,-107 10-671,-50-6-10528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16488,'0'0'2286,"23"-4"-763,426-56 305,-391 57-1774,-31 3-166,0-2 1,-1-1-1,29-7 1,-43 1-1630,-11-15-5037,-6 5 31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12246,'0'0'4450,"-39"112"-2978,37-56-815,2-3 111,0 1-320,0-5-448,2-4 256,4-6-256,-1-6-16,1-4-672,0-7-2161,-4-14-2850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45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2613 127 2593,'0'0'3658,"-5"-36"2281,-18 23-5881,0 1 0,-1 1 0,0 1 0,0 1 1,-1 2-1,0 0 0,-1 2 0,-37-4 0,-29 2-14,-96 6 0,93 3 137,57 0-148,0 2 0,1 2 1,-71 20-1,-14 3-19,-27-4 178,-149 30 349,242-39-499,-88 35-1,40-12-20,42-17-38,2 2-1,0 3 1,2 2-1,1 3 1,2 3-1,1 2 1,2 2-1,-77 74 1,103-86 11,1 0 0,0 2 0,3 0 0,0 2-1,2 1 1,1 0 0,2 1 0,1 1 0,2 1 0,1 0 0,1 1 0,3 0 0,-7 44 0,3-1 68,4-30-32,1 1 1,3 0-1,2 0 0,5 78 0,2-100 15,2 0 1,1 0-1,2-1 1,14 35-1,60 99 27,-56-114-30,3-1 0,2-1 0,2-2 0,2-2 0,60 55 0,-66-70-8,0-2 0,2-1 0,0-2 0,2-1 0,0-2 0,1-1 0,1-2 0,57 17-1,-18-13 8,1-2 0,1-5 0,0-2 0,0-4 0,1-4 0,-1-3 0,1-3 0,105-19 0,-54-2 157,-2-5 0,-1-6 0,143-62 0,175-54-111,-303 111-7,243-107 1,-306 107 43,-1-4 1,-3-3-1,-2-3 0,78-71 1,-131 104-106,0-1 1,-2-1-1,-1-1 0,0 0 1,-1-1-1,-2-1 1,0 0-1,-1-1 0,-2 0 1,12-39-1,3-5 17,-15 45 21,-1-1 1,-2 0-1,0-1 0,-1 0 1,-2 0-1,3-39 1,-8 43-14,-1 0 0,-1 0 0,-1 1 0,-1-1 0,-1 1 0,0 0 0,-2 1 0,0 0 0,-14-23 0,3 10 44,-1 0 0,-1 2 0,-2 1 0,-37-38 0,21 30-103,-2 2 1,-2 1-1,-77-46 0,42 37 39,-120-50 0,158 78-24,1 2-1,-2 1 1,0 2-1,0 2 1,-1 1-1,0 3 1,0 1-1,0 2 1,-54 6-1,67 0-13,0 1 0,1 2 0,-31 12 0,37-12-13,-1 0 0,0-1 1,-1-2-1,1 0 1,-40 2-1,49 0-3506,4 1 410,-7 0-1477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10853,'0'0'4517,"1"13"-4224,0-9-323,25 324 1994,-22-182-6918,-8-146 2478,-15-1-104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11221,'0'0'2281,"24"-3"-1304,32 0-806,137-16 627,-170 16-776,0-1 1,-1-1-1,0-1 0,0-2 1,-1 0-1,32-16 0,-45 19-73,0-1-1,-1 1 0,1-2 1,-1 1-1,-1-1 0,1 0 1,-1 0-1,0 0 0,-1-1 0,0 0 1,0 0-1,-1-1 0,6-13 1,-5 5 479,0 0 0,-1 0 0,-1-1 0,-1 0 0,0 1 0,-2-23 1,0 48-353,-1 0 1,-1 0 0,0 0 0,0 0-1,0 0 1,-5 9 0,-3 11 106,-1 10 331,1 0 0,2 1 0,1-1 0,2 1 1,2 1-1,4 70 0,0-99-468,1-1 0,1 0 0,-1 0 1,1 0-1,1 0 0,0 0 0,0-1 1,1 1-1,10 13 0,-11-17-255,1 0-1,0 0 1,0-1 0,1 1-1,11 8 1,-13-11-367,1-1-1,-1 1 0,0-1 1,1 0-1,-1 0 0,1 0 0,0-1 1,0 0-1,8 2 0,13-3-5519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13782,'0'0'3802,"1"17"-3471,-2 69 727,4 137 133,-3-221-1196,0-1 0,0 1 0,1 0 0,-1-1 0,1 1 0,-1-1 0,1 0 0,0 1 0,-1-1 0,1 1 0,0-1 0,0 0 0,0 0 0,0 1 0,0-1 0,0 0 0,0 0 0,1 0 0,-1 0 0,0 0 0,3 1 0,0 0-38,1 0 0,-1-1 0,1 1 1,0-1-1,0 0 0,-1 0 0,7 0 1,5 0-96,-1-1 0,1 0 0,25-5 1,-22 0-44,1-1 0,-1 0 0,-1-2 0,1 0 0,-2-1 0,25-16 0,-22 12 168,1 1 1,1 2-1,43-17 0,-50 25 431,0 0 1,0 1-1,0 1 0,0 0 1,0 1-1,1 0 0,19 5 1,6 0 36,-37-5-410,31 4 236,1-2 1,0-1-1,0-2 1,0-1-1,41-7 1,-71 6-247,0 0 0,0 0-1,0-1 1,0 0 0,0 0 0,-1 0 0,1-1 0,-1 0 0,0 0 0,0 0 0,-1 0 0,1-1 0,-1 0 0,0 0 0,0 0-1,0-1 1,-1 1 0,0-1 0,0 0 0,0 0 0,-1 0 0,0 0 0,0 0 0,-1 0 0,1-1 0,-1 1 0,-1 0 0,1-1 0,-1 1-1,0-1 1,-1 1 0,1-1 0,-1 1 0,0 0 0,-1-1 0,0 1 0,0 0 0,0 0 0,-1 0 0,0 0 0,0 0 0,0 1-1,-5-7 1,-5-2-52,0 0-1,-1 1 1,0 1-1,-1 0 0,-1 1 1,0 0-1,0 1 0,-1 1 1,0 1-1,-1 0 0,1 1 1,-2 1-1,1 1 1,0 1-1,-1 0 0,0 1 1,0 1-1,0 1 0,0 1 1,0 0-1,0 2 0,-20 3 1,32-4-41,-1 1 0,0 0 0,0 0 0,1 1 0,-1 0 1,1 0-1,0 1 0,0 0 0,0 0 0,1 0 0,-1 1 0,1 0 0,0 0 0,1 1 1,-1 0-1,1 0 0,0 0 0,0 1 0,1-1 0,0 1 0,0 0 0,1 0 0,0 1 1,0-1-1,0 1 0,1-1 0,0 1 0,1 0 0,0 0 0,0 0 0,0 0 1,1 0-1,1 0 0,-1 0 0,1 0 0,0 0 0,1-1 0,0 1 0,0 0 0,1-1 1,0 1-1,5 8 0,-3-8-709,0 0 1,1 0-1,0 0 0,1-1 1,7 8-1,41 27-6842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7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6723,'0'0'12486,"27"0"-11448,447 16 2024,-418-13-2940,596 18-1271,-651-21 837,0 28-182,0-47-526,1-48-758,-11-162 1116,9 227 694,0 1 0,1 0-1,-1-1 1,0 1 0,1 0 0,0-1-1,-1 1 1,1 0 0,0 0 0,-1 0-1,1-1 1,0 1 0,0 0 0,0 0-1,0 0 1,0 0 0,0 1 0,0-1-1,0 0 1,0 0 0,1 1-1,-1-1 1,0 0 0,0 1 0,1-1-1,-1 1 1,0 0 0,1-1 0,-1 1-1,1 0 1,-1 0 0,0 0 0,1 0-1,-1 0 1,2 0 0,55 5 2,-25 4 12,1 1 1,-1 2 0,-1 1 0,0 2-1,31 19 1,12 5 78,-27-17 360,-25-13-361,-1 1-1,0 1 0,0 1 0,-1 1 0,-1 1 0,26 22 1,-45-35-125,0 0 1,0 0 0,0 0-1,0 0 1,-1 0 0,1 0-1,0 0 1,0 0 0,-1 1-1,1-1 1,-1 0 0,1 0 0,-1 1-1,1-1 1,-1 0 0,0 1-1,0-1 1,0 1 0,0-1-1,0 0 1,0 1 0,0-1-1,0 0 1,0 1 0,-1-1-1,1 0 1,0 1 0,-1-1 0,0 0-1,1 1 1,-1-1 0,1 0-1,-1 0 1,0 0 0,0 0-1,0 0 1,0 0 0,0 0-1,0 0 1,0 0 0,0 0-1,0 0 1,0-1 0,0 1 0,-1 0-1,-1 0 1,-8 5 35,-1 0 0,0-1 0,-24 7 0,26-9 8,-215 54 111,127-39-4910,79-16-807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5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32 251 5507,'0'0'1349,"2"5"-412,2 3-645,0 0 0,1-1 1,0 0-1,0 0 0,0 0 1,1 0-1,0-1 0,1 0 1,-1 0-1,1-1 0,0 0 0,1 0 1,-1-1-1,1 0 0,0 0 1,0 0-1,17 4 0,-5-2-2,0-1-1,1-1 1,0-1 0,0 0-1,0-2 1,36-1 0,-51-1-283,-1 1 1,0-2 0,1 1 0,-1 0 0,0-1 0,0 0 0,0 0 0,0-1 0,0 1-1,0-1 1,-1 0 0,1 0 0,-1-1 0,0 1 0,0-1 0,0 0 0,0 0 0,-1-1-1,0 1 1,0-1 0,0 1 0,0-1 0,-1 0 0,1 0 0,-1 0 0,2-8 0,-2 5-40,0 0 1,0 0 0,-1 0 0,0 0-1,-1-1 1,1 1 0,-2 0 0,1 0-1,-1 0 1,0 0 0,-1-1 0,0 2-1,0-1 1,-1 0 0,0 0 0,0 1-1,-5-9 1,0 4 12,0 1 1,0 0-1,-1 0 1,-1 1-1,0 0 0,0 1 1,-1 0-1,0 1 0,0 0 1,-1 1-1,-22-11 1,27 15-2,0 1 0,-1-1 0,1 1 1,-1 1-1,0-1 0,0 1 0,0 1 1,1-1-1,-1 1 0,0 1 0,0 0 1,0 0-1,0 0 0,1 1 0,-1 0 1,1 0-1,-1 1 0,1 0 0,0 0 1,0 1-1,0 0 0,-7 6 0,3-2 8,0 1 1,1 0-1,0 0 0,1 1 0,0 1 0,0 0 0,1 0 0,-12 22 0,16-26 10,1 0 1,0 1 0,0-1-1,1 1 1,0 0 0,0-1-1,1 1 1,0 0 0,0 0-1,1 0 1,0 0-1,1 0 1,-1 0 0,1 0-1,1 0 1,4 14 0,-2-14 51,0 0 0,0-1 0,1 1 1,0-1-1,1-1 0,-1 1 0,1-1 1,0 0-1,1 0 0,0-1 0,-1 1 1,2-1-1,14 7 0,-7-4-15,1-1 1,0 0-1,0-1 0,1-1 0,0 0 0,18 2 0,-19-5 6,0 0 0,0-1 0,0-1-1,0 0 1,0-1 0,0-1 0,0 0-1,23-8 1,-34 9-42,0-1 0,1 0 0,-1-1-1,-1 1 1,1-1 0,0 0 0,-1-1 0,1 1-1,-1-1 1,0 1 0,0-1 0,0-1 0,-1 1 0,0 0-1,0-1 1,0 0 0,0 0 0,0 1 0,-1-2-1,0 1 1,0 0 0,-1 0 0,1-1 0,-1 1 0,0-1-1,-1 1 1,1-12 0,-2 6-63,1 0 0,-2-1 0,0 1 0,0 0 0,-1 0 0,-1 1 0,1-1 0,-2 0 0,0 1 0,0 0 0,0 0 1,-1 1-1,-1-1 0,-10-11 0,6 9 23,1 1 0,-1 0 0,-1 1 0,0 0 0,0 1 1,-1 1-1,0 0 0,-1 0 0,0 1 0,-19-6 0,26 10 26,-1 1 0,1 0-1,0 1 1,-1 0-1,1 0 1,-1 1 0,1 0-1,-1 0 1,0 1 0,1 0-1,0 0 1,-1 1-1,1-1 1,0 2 0,-1-1-1,1 1 1,1 0 0,-1 1-1,0-1 1,1 1-1,0 1 1,-8 5 0,7-3 19,1-1 1,-1 1 0,1 1-1,1-1 1,-1 1 0,1 0-1,1 0 1,-1 1 0,1-1-1,1 1 1,0 0 0,0 0-1,1 0 1,0 0 0,0 1-1,1-1 1,0 14 0,0-17 17,1 0 1,0 0 0,0 0-1,0 0 1,1-1 0,0 1-1,0 0 1,1 0 0,-1-1-1,1 1 1,0-1-1,1 1 1,-1-1 0,1 0-1,0 0 1,1 0 0,-1 0-1,1-1 1,0 1-1,0-1 1,0 0 0,1 0-1,-1-1 1,1 1 0,0-1-1,0 0 1,0 0 0,8 2-1,1 2 40,1-1-1,1-1 0,-1 0 1,1-2-1,-1 1 1,1-2-1,0 0 1,0-1-1,1-1 0,27-2 1,-33 1-47,-1 0 1,1-1-1,-1 0 1,0-1-1,0 0 1,0-1-1,0 0 1,0 0 0,-1-1-1,1 0 1,-1-1-1,-1 0 1,1-1-1,-1 1 1,0-1-1,-1-1 1,8-9-1,-11 12-17,-1 0 0,0 0 0,0 0 0,-1 0 0,0-1 0,0 1 0,0-1 0,0 1 0,-1-1 0,0 0 0,0 1 0,-1-1 0,1 0-1,-1 0 1,-1 0 0,1 1 0,-2-7 0,0 3 6,-1 0-1,0 0 0,0 1 0,-1 0 0,0 0 1,0 0-1,-1 0 0,0 0 0,0 1 1,-9-9-1,5 6-19,0 1 0,-1 0 0,1 1 0,-2 0 0,1 1 0,-1 0 0,0 0 1,-1 1-1,1 1 0,-1 0 0,-1 0 0,1 2 0,0-1 0,-1 1 0,-21-1 0,27 3 7,1 1-1,-1 1 0,1 0 1,-1 0-1,1 0 1,-1 0-1,1 1 1,0 0-1,0 1 0,0-1 1,0 1-1,0 0 1,0 1-1,1-1 0,-1 1 1,1 0-1,0 0 1,0 1-1,1 0 1,0 0-1,-7 9 0,4-5 9,1 0 0,0 0 0,1 1 0,0 0-1,1-1 1,0 2 0,1-1 0,0 0 0,0 1 0,1-1-1,0 1 1,0 11 0,2-15 35,0 0-1,0 0 1,1-1-1,0 1 1,0 0 0,0 0-1,1-1 1,0 1-1,0-1 1,1 0-1,0 1 1,0-1 0,1 0-1,-1-1 1,1 1-1,0-1 1,1 1 0,-1-1-1,11 8 1,-4-5-5,1-1 0,0-1 0,0 1 1,0-2-1,1 0 0,0 0 1,0-1-1,0-1 0,1 0 0,-1-1 1,1-1-1,0 0 0,-1 0 0,24-3 1,-30 1 2,1 0 1,0-1-1,-1 1 1,1-2-1,-1 1 0,1-1 1,-1 0-1,0 0 1,0-1-1,-1 0 1,12-9-1,-13 9-15,-1-1 0,0 1 0,-1-1 0,1 1 0,-1-1 0,0 0 0,0 0 0,-1-1 0,1 1 0,-1 0 0,0-1 0,0 0 0,-1 1 0,0-1 0,0 0 0,0 0 0,-1-7 0,-1 3-11,0 1 0,0-1 0,-1 1 0,0 0 0,-1 0 0,0 0 1,-1 0-1,0 0 0,0 1 0,0-1 0,-1 1 0,-1 0 1,1 1-1,-1-1 0,-1 1 0,1 0 0,-1 1 0,0 0 1,-1 0-1,-10-7 0,8 6-21,0 1 0,0 0-1,0 0 1,-1 1 0,0 1 0,0 0 0,0 0 0,0 1 0,-1 0-1,1 1 1,-1 0 0,0 1 0,1 1 0,-1-1 0,0 2 0,-16 2-1,23-1 1,0 0 0,-1 0-1,1 0 1,1 1 0,-1-1-1,0 1 1,1 1 0,-1-1-1,1 1 1,0-1 0,0 1-1,0 0 1,1 1 0,0-1-1,0 1 1,0-1 0,0 1-1,0 0 1,1 0 0,-3 9-1,0 0-19,1 1 0,0 0 0,1 0 0,0 0-1,2 0 1,-1 19 0,3-29 53,-1 0 0,1 0-1,0 0 1,0 0 0,0-1 0,1 1-1,-1 0 1,1-1 0,0 0 0,1 1-1,-1-1 1,1 0 0,0 0 0,0 0-1,0 0 1,0-1 0,1 1 0,-1-1-1,1 0 1,0 0 0,0 0 0,0-1-1,0 1 1,1-1 0,-1 0-1,1 0 1,-1-1 0,1 1 0,7 0-1,4 2 23,0-1-1,0 0 1,1-1 0,-1-1-1,1-1 1,-1 0-1,29-5 1,-38 4-38,-1-1 1,0 1 0,0-1 0,0 0-1,0 0 1,-1-1 0,1 1 0,0-1-1,-1-1 1,0 1 0,0-1-1,0 0 1,0 0 0,-1 0 0,1-1-1,-1 0 1,0 0 0,0 0 0,-1 0-1,0 0 1,0-1 0,0 1 0,0-1-1,-1 0 1,0 0 0,0 0 0,-1 0-1,0 0 1,0 0 0,0-1-1,-1 1 1,1 0 0,-2-1 0,1 1-1,-1 0 1,0 0 0,-2-8 0,1 7-53,0 1 0,-1-1 1,0 1-1,0 0 0,0-1 1,-1 2-1,0-1 0,0 0 1,-1 1-1,0 0 1,1 0-1,-2 0 0,1 1 1,0-1-1,-1 1 0,0 1 1,0-1-1,0 1 0,-8-3 1,9 3 25,0 1 1,0 0 0,0 1 0,0-1-1,0 1 1,0 0 0,0 0 0,0 1-1,0 0 1,-1 0 0,1 0-1,0 0 1,0 1 0,-1 0 0,1 0-1,0 0 1,0 0 0,0 1 0,0 0-1,1 0 1,-1 1 0,0-1-1,1 1 1,-1 0 0,-6 6 0,6-4-16,0 1 1,0 1-1,0-1 1,0 1-1,1-1 1,0 1-1,1 1 1,0-1-1,0 0 1,0 1-1,-2 13 1,0 28-3366,5-38-489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5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52 2289,'0'0'13793,"-8"-10"-12696,-26-31-852,34 41-243,0 0-1,0 0 1,0 0 0,0 0 0,0 0-1,-1 0 1,1 0 0,0-1 0,0 1-1,0 0 1,0 0 0,0 0 0,-1 0-1,1 0 1,0 0 0,0 0-1,0 0 1,0 0 0,0 0 0,0 0-1,-1 0 1,1 0 0,0 0 0,0 0-1,0 1 1,0-1 0,0 0 0,0 0-1,-1 0 1,1 0 0,0 0 0,0 0-1,0 0 1,0 0 0,0 0-1,0 0 1,0 0 0,0 1 0,0-1-1,-1 0 1,1 0 0,0 0 0,0 0-1,0 0 1,0 0 0,0 1 0,0-1-1,0 0 1,0 0 0,0 0 0,0 0-1,0 0 1,0 0 0,0 1-1,0-1 1,0 0 0,0 0 0,0 0-1,0 0 1,0 1 0,-2 16 9,1 19 53,4-9 15,1 0 0,2 0-1,16 49 1,-6-21-1693,-15-52 769,1 2-96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6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10837,'0'0'694,"16"16"-11,134 132 1165,-144-143-1819,0 0-1,-1 0 1,0 1-1,0 0 0,-1 0 1,0 0-1,0 0 1,0 1-1,-1-1 0,0 1 1,0 0-1,0 0 1,-1 0-1,0 1 1,-1-1-1,2 14 0,-4-19-22,1-1-1,-1 0 1,0 0-1,1 1 1,-1-1-1,0 0 1,0 0-1,0 0 1,0 0-1,0 0 1,0 0 0,0 0-1,0 0 1,-1 0-1,1-1 1,0 1-1,0 0 1,-1-1-1,1 1 1,0-1-1,-1 1 1,1-1-1,-1 0 1,1 0-1,0 1 1,-1-1-1,-1 0 1,-46 2-158,45-2 117,1 1 49,0-1 0,0 0-1,0 0 1,0 0 0,0 0 0,0-1-1,0 1 1,0-1 0,0 1 0,1-1-1,-1 0 1,0 0 0,0-1-1,1 1 1,-1 0 0,1-1 0,-1 0-1,1 1 1,0-1 0,-1 0-1,1 0 1,0-1 0,0 1 0,0 0-1,1-1 1,-1 1 0,1-1-1,-1 1 1,1-1 0,0 0 0,0 1-1,0-1 1,0 0 0,0 0 0,1 0-1,-1 0 1,1 0 0,0 0-1,0 0 1,0 0 0,1-5 0,-1 5 3,1 0 0,0 0 0,0 0 0,0 0 0,0 0 0,0 0 0,0 1 0,1-1 0,-1 0 0,1 1 0,0-1 0,0 1 0,0-1 0,0 1 0,0 0 0,1 0 1,-1 0-1,4-2 0,55-34 202,-41 27-197,-12 6-16,6-3 64,0-1 1,0 0-1,23-22 0,-35 30-62,1-1 1,-1 0-1,0 0 1,-1 0-1,1 0 0,0-1 1,-1 1-1,1 0 0,-1-1 1,0 1-1,1-1 1,-1 1-1,0-1 0,-1 0 1,1 1-1,0-1 0,-1 0 1,0 0-1,1 1 1,-1-1-1,0 0 0,0 0 1,-1 0-1,1 1 0,-1-1 1,1 0-1,-1 1 1,0-1-1,0 0 0,0 1 1,-2-4-1,0 2 3,-1 0-1,1 0 0,-1 1 1,0-1-1,0 1 1,0 0-1,-1 0 1,1 0-1,-1 1 0,0 0 1,1 0-1,-1 0 1,0 0-1,0 1 1,0 0-1,-9-2 0,-11 0 13,-1 1 0,-27 1-1,45 1-13,5 0-16,0 0 1,1 0-1,-1 0 1,0 1 0,0-1-1,1 1 1,-1 0-1,0-1 1,1 1-1,-1 0 1,0 1 0,1-1-1,-1 0 1,1 1-1,0-1 1,0 1 0,-1 0-1,1 0 1,0 0-1,1 0 1,-1 0 0,0 0-1,0 0 1,1 1-1,-1-1 1,1 1 0,0-1-1,-2 5 1,3-3-259,-1-1 0,0 0 0,1 1 0,0 0 0,-1-1 1,1 1-1,1-1 0,-1 1 0,1-1 0,-1 1 0,1-1 0,0 1 1,0-1-1,0 0 0,1 1 0,-1-1 0,1 0 0,0 0 0,0 0 1,0 0-1,0 0 0,3 2 0,21 21-5039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7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38 132 6499,'0'0'5925,"-6"-10"-5127,-20-32-86,25 41-665,0-1-1,1 1 1,-1-1 0,0 1-1,1-1 1,0 1-1,-1-1 1,1 0-1,0 1 1,0-1 0,0 0-1,0 1 1,0-1-1,0 0 1,0 1-1,1-1 1,-1 0-1,1 1 1,-1-1 0,1 1-1,-1-1 1,1 1-1,0-1 1,0 1-1,0 0 1,0-1 0,0 1-1,0 0 1,0 0-1,0-1 1,1 1-1,-1 0 1,0 0-1,1 0 1,-1 1 0,0-1-1,2-1 1,4-1 51,0-1-1,0 1 1,0 1 0,0-1 0,0 1 0,8-1 0,-6 1-84,1 1 0,0 0 0,-1 0 0,1 1 1,0 0-1,0 1 0,-1 0 0,19 4 0,-23-3-9,-1 0 0,1 0 1,-1 0-1,1 1 0,-1-1 0,0 1 0,0 0 0,0 0 0,0 0 0,0 1 0,-1 0 0,0-1 1,0 1-1,0 0 0,0 0 0,0 1 0,-1-1 0,0 1 0,3 6 0,-1 0 9,-1 0-1,0 0 1,0 1-1,-1 0 1,-1-1-1,0 1 1,0 0-1,-1 0 1,-3 22-1,-3 0 84,-2-2 0,-13 37 0,6-23-160,11-31 80,1 0-1,0 0 1,1 0-1,-1 31 1,3-45-17,1 0 0,-1 0 0,1 1 1,-1-1-1,1 0 0,0 0 0,-1 0 0,1 0 1,0 0-1,0-1 0,0 1 0,0 0 0,-1 0 1,1 0-1,0-1 0,1 1 0,-1 0 1,0-1-1,0 1 0,0-1 0,0 1 0,0-1 1,0 0-1,1 1 0,-1-1 0,0 0 0,3 0 1,41 4 132,-42-3-120,32-1 78,0-1 1,-1-1 0,1-2-1,-1-2 1,0-1-1,0-1 1,-1-2 0,54-23-1,-87 33-107,0 0-1,1 0 1,-1 0 0,0 0-1,1 0 1,-1 0-1,1 0 1,-1-1-1,0 1 1,1 0 0,-1 0-1,0 0 1,1 0-1,-1 0 1,0 0-1,1-1 1,-1 1 0,0 0-1,0 0 1,1-1-1,-1 1 1,0 0-1,1 0 1,-1-1 0,0 1-1,0 0 1,0-1-1,1 1 1,-1 0 0,0-1-1,0 1 1,0 0-1,0-1 1,0 1-1,0 0 1,0-1 0,0 1-1,1 0 1,-1-1-1,0 1 1,0 0-1,-1-1 1,1 1 0,0-1-1,0 1 1,0 0-1,0-1 1,-17-7-2791,16 8 2563,-24-10-5313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7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0 135 672,'0'0'10506,"6"-14"-8841,21-46-1062,-25 56-536,1 0 1,-1 0-1,1 0 0,0 0 1,1 0-1,-1 0 0,1 1 0,0 0 1,-1 0-1,1 0 0,1 0 0,-1 0 1,0 1-1,1 0 0,-1 0 0,1 0 1,-1 0-1,1 1 0,0 0 1,0 0-1,0 0 0,0 1 0,0-1 1,0 1-1,0 0 0,0 1 0,0-1 1,0 1-1,-1 0 0,1 0 1,0 1-1,0-1 0,-1 1 0,1 0 1,-1 0-1,1 1 0,-1-1 0,0 1 1,0 0-1,0 0 0,5 6 0,0 3-51,-2 0-1,1 1 1,-2 0-1,1 1 1,-2-1-1,0 1 1,-1 0-1,0 0 1,-1 1-1,2 25 1,-3-2 36,-1 1 1,-10 70 0,9-107-52,-1-1 1,1 1-1,0-1 1,-1 1-1,1-1 1,0 1-1,0-1 0,0 1 1,1-1-1,-1 1 1,0-1-1,0 1 1,1-1-1,-1 1 1,1-1-1,-1 1 1,1-1-1,0 0 1,0 1-1,-1-1 1,1 0-1,0 0 1,0 1-1,0-1 1,0 0-1,0 0 1,1 0-1,1 1 1,1-1 39,1 1 1,-1-1-1,1 0 1,0-1-1,-1 1 1,1-1-1,9 0 1,-12 0-12,17 1 174,0-1 1,0-1-1,0-1 1,0 0-1,-1-1 0,1-1 1,-1-1-1,0 0 0,27-13 1,-44 18-236,-1-1 1,1 1-1,-1-1 1,1 1-1,0-1 1,-1 1-1,0-1 1,1 1-1,-1-1 1,1 1-1,-1-1 1,0 0-1,1 1 1,-1-1-1,0 0 1,1 1-1,-1-1 1,0 0-1,0 1 1,0-1-1,0 0 1,0 1 0,0-1-1,0 0 1,0 1-1,0-1 1,0 0-1,0 0 1,0 1-1,-1-2 1,-12-19-4308,-15 0-1184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08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10901,'0'0'2777,"11"-14"-2513,38-42 190,-47 54-422,0-1 0,0 1 0,1 0-1,-1 0 1,1 0 0,0 0 0,0 0 0,-1 1 0,1-1 0,0 1 0,0 0 0,0 0 0,1 0-1,-1 0 1,0 0 0,0 1 0,0-1 0,1 1 0,-1 0 0,0 0 0,1 0 0,-1 1-1,0-1 1,0 1 0,0-1 0,1 1 0,-1 0 0,0 1 0,0-1 0,0 0 0,0 1-1,-1-1 1,1 1 0,0 0 0,-1 0 0,1 0 0,-1 1 0,1-1 0,-1 0 0,0 1-1,0 0 1,2 2 0,1 13 28,0 0 0,-1 1 0,-1-1 0,0 1 0,-2 0 0,0-1 0,-1 1 0,-3 26 0,1 13 25,2-38-77,-1-11 16,1 0-1,0 0 1,1 0 0,0-1 0,0 1 0,3 11 0,-2-17-10,-1 0 0,0-1 0,1 1 0,-1 0 0,1-1 0,0 0 0,0 1 0,0-1 0,0 0 1,1 0-1,-1 0 0,0 0 0,1 0 0,-1-1 0,1 1 0,0-1 0,0 1 0,-1-1 0,1 0 0,0 0 0,0-1 0,5 2 0,14 1 231,0 0-1,0-1 0,0-2 1,0 0-1,0-1 0,0-2 1,0 0-1,0-1 0,-1-1 1,0-1-1,33-14 0,-52 17-684,-9 1-482,-17-1-2311,13 2 692,-26-5-7648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49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1 384,'0'0'5894,"2"6"-1327,11 25-4234,5 20 18,3-2-1,2 0 1,3-1-1,1-2 1,2-1-1,2-1 1,3-1-1,43 43 1,-44-53-200,2-2 0,2-1 0,0-2 0,2-2-1,1-1 1,0-2 0,2-2 0,1-2 0,75 23 0,-10-14 43,143 17-1,117-5 342,-157-20-411,525 1 1166,-516-23-1017,2260-7 2712,-2251 3-2932,-2-10-1,0-10 0,-1-10 0,-2-10 0,310-105 0,-424 120-30,176-26 0,8-1-47,-244 44 20,-1-1 0,0-3 1,85-44-1,92-76-21,-74 43 137,-151 94-196,-1 1-1,1-1 1,0 0 0,-1 1-1,1-1 1,-1 0 0,1 1-1,-1-1 1,1 0-1,-1 1 1,1-1 0,-1 0-1,0 0 1,0 0 0,1 1-1,-1-1 1,0 0 0,0 0-1,0 0 1,0 0 0,0 0-1,0 1 1,0-1 0,0 0-1,0 0 1,-1-1 0,1-7-1482,0-17-4583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6419,'0'0'4730,"2"-3"-3543,5-10-616,-5 9 120,2 21 467,6 178 480,-8-96-1069,5-1-1,4 1 0,25 101 0,-34-195-602,-1 2-24,1 0 0,0 0 0,1 0 1,-1-1-1,7 12 0,-8-19-204,0 0 0,-1 0 0,1 0 0,0 0-1,-1 0 1,1 0 0,-1 0 0,1 0 0,-1 0 0,0 0 0,1 0 0,-1 0 0,0 0 0,0 0 0,0 0 0,0 0 0,0-3 0,1-29-3991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11973,'0'0'673,"4"-15"-404,14-50 582,-16 63-775,-1 0 0,1 0 0,0 0-1,0 1 1,-1-1 0,1 0 0,0 1-1,0-1 1,1 1 0,-1-1 0,0 1 0,0 0-1,1 0 1,-1 0 0,1 0 0,-1 1-1,0-1 1,1 1 0,0-1 0,-1 1-1,1 0 1,-1 0 0,1 0 0,-1 0-1,1 1 1,4 0 0,6-1 205,6 1-159,0 1-1,0 0 1,0 1 0,0 1 0,0 1 0,-1 0 0,0 2 0,0 0 0,0 1 0,-1 1-1,0 0 1,-1 1 0,0 1 0,0 1 0,-2 0 0,1 1 0,-1 0 0,21 28-1,-31-36-125,-1 0-1,0 1 0,0-1 1,0 1-1,0-1 0,-1 1 1,0 0-1,0 0 0,-1 0 1,1 0-1,-1 1 1,-1-1-1,1 0 0,-1 12 1,-1-13 2,0-1 1,0 1 0,0-1 0,-1 1-1,1-1 1,-1 0 0,0 0 0,0 0-1,-1 0 1,1 0 0,-1 0 0,0-1-1,0 1 1,0-1 0,0 0 0,-1 0-1,1 0 1,-1 0 0,0-1 0,-4 3-1,-12 4-157,0-1-1,0 0 0,-1-2 0,0 0 0,0-2 0,-1 0 0,0-1 1,1-1-1,-1-1 0,0-1 0,-23-4 0,42 4 23,1 0 1,0-1-1,0 1 0,-1-1 1,1 1-1,0-1 0,0 0 1,0 0-1,0 0 0,0 0 1,0 0-1,0-1 0,0 1 1,0-1-1,0 1 0,1-1 1,-1 0-1,1 1 0,-3-4 1,3 3-29,1 1 1,0 0 0,-1 0-1,1-1 1,0 1 0,-1 0-1,1-1 1,0 1 0,0-1-1,0 1 1,0 0 0,0-1-1,0 1 1,1 0 0,-1-1-1,0 1 1,1 0 0,-1-1-1,1 1 1,-1 0 0,1 0-1,0 0 1,-1-1 0,1 1-1,0 0 1,0 0 0,0 0-1,0 0 1,0 0 0,0 1-1,0-1 1,0 0 0,0 0 0,1 1-1,1-2 1,38-17-5612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280 224 8468,'0'0'9108,"-4"-13"-7827,-15-43-921,18 53-362,0 1 0,-1-1 1,0 1-1,1-1 0,-1 1 0,0 0 1,0-1-1,0 1 0,-1 0 0,1 0 1,0 0-1,-1 1 0,1-1 1,-1 1-1,0-1 0,1 1 0,-1 0 1,0 0-1,0 0 0,-4-1 0,-3 1 16,0-1-1,0 1 1,-1 1-1,-10 1 1,8-1 11,6 0-48,1 0-1,0 0 1,0 1 0,0 0-1,-1 0 1,1 0 0,0 1-1,0 0 1,1 0 0,-1 1-1,0 0 1,1 0 0,0 0-1,-1 0 1,-7 7 0,10-6 21,0-1 0,1 1 1,-1 0-1,1-1 0,-1 1 0,1 0 0,0 0 1,1 1-1,-1-1 0,1 0 0,0 1 1,0-1-1,0 0 0,0 1 0,1-1 1,0 1-1,0 0 0,0-1 0,0 1 1,1-1-1,0 0 0,2 8 0,-2-9-3,0 0-1,0-1 0,0 1 0,0 0 0,1 0 1,0 0-1,-1-1 0,1 1 0,0-1 1,0 0-1,1 1 0,-1-1 0,0 0 1,1 0-1,-1 0 0,1-1 0,0 1 0,-1-1 1,1 1-1,0-1 0,0 0 0,0 0 1,4 1-1,3 0 23,1 0 0,-1-1 1,0 0-1,1 0 0,17-2 1,-26 0-21,1 1 0,-1-1 1,0 1-1,1-1 0,-1 0 1,0 0-1,0 0 0,0 0 1,0 0-1,0 0 1,0-1-1,0 1 0,0-1 1,0 1-1,0-1 0,-1 0 1,1 0-1,-1 0 0,1 1 1,-1-2-1,0 1 1,0 0-1,0 0 0,0 0 1,0 0-1,0-1 0,0-2 1,0-1-92,1-1 0,-1 0 0,0 0-1,-1 1 1,0-1 0,0 0 0,0 0 0,-2-10 0,-1 13 141,0 16-72,4 21-149,1-29 186,0 1-1,1-1 1,0 0 0,0 0-1,0 0 1,0 0-1,0 0 1,1 0 0,-1-1-1,1 0 1,0 0 0,0 0-1,1 0 1,-1-1-1,9 4 1,-10-4-26,0 0 1,0-1-1,0 0 0,0 0 0,0 0 1,1 0-1,-1 0 0,0 0 1,0-1-1,1 0 0,-1 1 0,0-1 1,1-1-1,-1 1 0,0 0 1,1-1-1,-1 0 0,0 1 0,0-1 1,0 0-1,0-1 0,0 1 1,0-1-1,0 1 0,4-4 0,5-9-607,-1 0 0,-1-1 0,-1 0 0,0-1 0,0 0 0,9-26 0,-12 26 362,0 0 1,2 0-1,0 1 1,1 0-1,0 0 0,2 1 1,13-15-1,-22 27 396,0 0 0,0 0-1,0 1 1,0-1 0,0 1-1,0-1 1,1 1 0,-1 0-1,1-1 1,-1 1 0,1 1-1,-1-1 1,1 0 0,-1 0 0,1 1-1,0 0 1,-1-1 0,1 1-1,0 0 1,5 1 0,-5 0-14,1 1-1,0-1 1,0 1 0,-1-1 0,1 1 0,-1 0 0,0 1-1,1-1 1,-1 0 0,0 1 0,-1 0 0,6 5 0,0 2 99,0 1 0,-1 1 0,0-1 1,-1 1-1,0 1 0,-1-1 0,5 15 1,-7-17-178,-1-1 1,1 0-1,-2 1 0,1 0 1,-1 0-1,-1 17 1,0-25-72,-1 1 1,1-1 0,-1 0-1,0 1 1,1-1 0,-1 0-1,0 1 1,0-1 0,-1 0 0,1 0-1,0 0 1,-1 0 0,1 0-1,-1 0 1,0 0 0,1-1-1,-1 1 1,0-1 0,0 1-1,0-1 1,-1 0 0,1 1-1,0-1 1,0 0 0,0 0-1,-1-1 1,1 1 0,-1 0-1,1-1 1,-4 1 0,-6 1-648,0-1 1,0 0-1,-20-1 1,30 0 457,0 0 0,0 0 0,-1 0 1,1-1-1,0 1 0,0-1 0,0 1 0,0-1 1,-1 0-1,1 0 0,0 0 0,0 0 1,1 0-1,-1 0 0,0 0 0,0-1 0,0 1 1,1 0-1,-1-1 0,1 0 0,-1 1 0,1-1 1,0 0-1,0 0 0,-1 0 0,0-3 1,-1-25-3839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477 187 12630,'0'0'1406,"-5"-17"-278,-17-57-487,19 68-596,0 1 0,-1-1 0,0 1 0,0 0 0,0 0 0,-1 0 0,0 1 1,0-1-1,0 1 0,0 0 0,0 1 0,-1-1 0,0 1 0,0 0 0,0 1 0,0-1 1,0 1-1,0 1 0,-12-3 0,12 2-35,-11-2-3,0 0 0,0 2 0,0 0 0,0 0 0,0 2 0,0 0-1,0 1 1,0 1 0,-33 7 0,43-8 41,0 1 0,1 0 0,-1 0 0,1 1 0,-1 0 0,1 0 0,0 0 0,0 1 0,1 0 0,-1 0-1,1 0 1,0 1 0,0 0 0,0 0 0,1 0 0,-1 0 0,1 1 0,0 0 0,1 0 0,0 0 0,0 0 0,0 0 0,1 1 0,-1-1 0,2 1-1,-1 0 1,-1 9 0,3-10-28,0 0 0,1 0-1,-1 0 1,1-1 0,0 1-1,0 0 1,1 0-1,0-1 1,0 1 0,0-1-1,1 1 1,0-1 0,0 0-1,0 0 1,0 0 0,1-1-1,0 1 1,0-1 0,0 0-1,0 0 1,1 0 0,0-1-1,-1 1 1,1-1-1,1 0 1,-1-1 0,7 3-1,6 3-77,1 0-1,1-2 0,-1 0 0,1-1 1,0-2-1,35 3 0,-46-5-92,75 0-2257,-77-1 1891,-1-1 1,1 0-1,-1-1 1,0 1-1,1-1 1,-1 0-1,0-1 1,0 1-1,0-1 0,7-5 1,20-23-5748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9957,'0'0'5117,"-3"-7"-4920,-8-12-146,5 34 81,7 63 238,0-41-195,-2-26-83,1 1 0,1-1 0,0 0 0,0 0 1,1 1-1,1-1 0,0-1 0,1 1 0,-1 0 0,2-1 0,0 0 0,0 0 0,1 0 0,0 0 0,0-1 0,1 0 0,1-1 0,-1 1 0,1-1 0,1-1 0,0 0 0,0 0 0,0 0 0,0-1 0,14 6 0,-7-5-5,1 0 0,0-1 0,1-1-1,-1 0 1,1-1 0,0-1-1,0-1 1,0 0 0,0-2-1,1 0 1,31-4 0,-44 2-84,0 1 1,0-1 0,-1 0-1,1-1 1,-1 0-1,0 1 1,1-2 0,-1 1-1,-1 0 1,1-1-1,0 0 1,-1 0 0,0-1-1,0 1 1,0-1-1,-1 0 1,1 0-1,-1 0 1,0 0 0,0 0-1,2-10 1,0 2-124,-1 0 1,0 0-1,-1-1 0,-1 0 1,0 1-1,-1-1 0,0 0 1,-2-18-1,0 29 158,1-1 0,0 0 0,-1 0 0,0 1-1,0-1 1,0 1 0,0-1 0,-1 1 0,1-1 0,-1 1 0,0 0-1,0 0 1,0-1 0,-1 1 0,1 1 0,-1-1 0,1 0-1,-1 1 1,0-1 0,0 1 0,0 0 0,0 0 0,0 0 0,-1 0-1,1 1 1,-1-1 0,1 1 0,-1 0 0,1 0 0,-1 0 0,0 0-1,0 1 1,1 0 0,-1 0 0,0 0 0,0 0 0,1 0 0,-1 1-1,0-1 1,1 1 0,-1 0 0,0 0 0,1 1 0,-1-1 0,1 1-1,0-1 1,-1 1 0,1 0 0,0 0 0,0 1 0,0-1 0,-3 4-1,2-2 3,1 0-1,-1 0 1,1 0-1,0 1 1,0-1-1,0 1 0,1-1 1,0 1-1,0 0 1,0 0-1,0 0 1,1 0-1,0 0 0,0 1 1,0-1-1,0 0 1,1 0-1,0 1 1,0-1-1,1 0 0,-1 1 1,1-1-1,0 0 1,1 0-1,-1 0 1,1 0-1,0 0 0,0 0 1,1 0-1,-1-1 1,1 1-1,0-1 1,1 0-1,-1 0 0,1 0 1,-1 0-1,1 0 1,0-1-1,0 0 1,7 5-1,6 3-521,1-1-1,1 0 1,-1-2-1,1 0 1,1-1-1,20 5 1,42 4-6017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13382,'0'0'2038,"-1"18"-2155,0 32 552,1 0 1,3 0-1,2 0 1,13 59-1,8-25-43,-26-84-415,-1 0-1,0 1 1,1-1 0,-1 0-1,1 0 1,-1 1 0,0-1-1,1 0 1,-1 0 0,0 0-1,1 0 1,-1 0 0,0 0-1,1 0 1,-1 0 0,1 0-1,-1 0 1,0 0 0,1 0-1,-1 0 1,0-1 0,1 1-1,-2-1 1,-80-26-2131,60 18 1778,0 1 0,-1 1 0,0 2 0,-40-6 0,52 10 435,1 0 1,-1 1-1,0 0 1,1 1-1,-1 1 1,0-1-1,1 1 0,-1 1 1,-14 5-1,21-5 25,0-1 0,0 1 0,0 0 1,0-1-1,0 2 0,1-1 0,-1 0 0,1 1 0,0 0 0,0-1 0,0 1 0,1 0 0,-1 1 0,1-1 0,0 0 0,0 1 0,1-1 1,-1 1-1,1 0 0,0-1 0,0 1 0,1 0 0,-1 5 0,1-4-26,-1-1 1,1 0 0,1 0-1,-1 0 1,1 1-1,0-1 1,0 0-1,0 0 1,1 0-1,-1 0 1,1-1-1,1 1 1,-1 0-1,1-1 1,4 7 0,-1-4-4,0 0 0,1-1 1,0 1-1,0-2 0,0 1 1,1-1-1,-1 0 0,11 5 1,7 1 58,1-1 0,0-1 1,0-1-1,54 8 0,-18-7-40,1-4-1,0-2 0,105-9 1,-151 4-51,0 0 1,-1-1-1,1-1 0,-1-1 1,0 0-1,0-1 1,28-15-1,-39 18-9,0 1 0,0-1 0,-1-1 0,0 1 0,1-1 0,-1 0 0,0 0-1,-1 0 1,1 0 0,-1-1 0,0 1 0,0-1 0,0 0 0,-1 0 0,1 0 0,-1 0 0,0 0-1,-1-1 1,1 1 0,-1 0 0,0-1 0,-1 1 0,1-1 0,-1 0 0,0 1 0,-2-11 0,1 11-2,0 1 0,-1-1 1,0 0-1,0 1 0,0-1 1,-1 1-1,1 0 0,-1-1 0,0 1 1,0 1-1,-1-1 0,1 0 1,-1 1-1,1 0 0,-1-1 1,0 1-1,-1 1 0,1-1 1,0 1-1,-1 0 0,-4-2 1,4 2 2,1 0 0,0 0 1,-1 1-1,1 0 0,-1 0 1,0 0-1,1 0 1,-1 1-1,0 0 0,1 0 1,-1 0-1,0 1 0,1-1 1,-1 1-1,0 0 0,1 0 1,-1 1-1,1-1 0,0 1 1,-1 0-1,1 0 0,-4 3 1,4-2 15,0 0 1,0 0-1,1 1 1,-1-1 0,1 1-1,0 0 1,0-1-1,0 1 1,0 1-1,1-1 1,-1 0-1,1 1 1,0-1-1,1 1 1,-1 0-1,1-1 1,0 1-1,0 0 1,0 0-1,1 0 1,0 0 0,0-1-1,0 1 1,0 0-1,1 0 1,0 0-1,0 0 1,0 0-1,1-1 1,-1 1-1,1-1 1,0 1-1,0-1 1,1 0-1,0 1 1,-1-1-1,1 0 1,0-1 0,1 1-1,-1-1 1,1 1-1,0-1 1,4 3-1,5 3-133,1-1-1,0-1 1,0 0-1,1 0 1,0-2 0,0 0-1,25 5 1,-16-6-1885,0-1 1,29 0-1,2-3-5867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16728,'0'0'0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306 159 13846,'0'0'4178,"8"-15"-3575,23-50-469,-30 64-142,0-1 0,0 0 0,0 1 0,0-1 0,-1 0 0,1 0 0,0 0 0,-1 0 0,1 0 0,-1 0 0,0 0 0,0 1 0,0-1 0,0 0 0,0 0 0,0 0 0,0 0 0,-1 0 0,1 0 0,-1 0 0,1 0 0,-1 0 0,0 0 0,1 0 0,-1 1 0,0-1 0,0 0 0,-1 1 0,1-1 0,0 1 0,0-1 0,-1 1 0,1-1 0,-1 1 0,1 0 0,-1 0 0,0 0 0,1 0 0,-1 0 0,0 0 0,0 0 0,-3 0 0,-7-2-148,1 1 0,0 0-1,-1 1 1,0 1 0,-18 0-1,16 1 105,1-1-69,0 0 1,-1 1 0,1 1 0,0 0 0,0 1-1,0 1 1,1-1 0,-1 2 0,-12 6-1,20-8 116,0 0-1,0 0 0,0 0 1,0 1-1,1-1 0,0 1 0,0 1 1,0-1-1,0 0 0,0 1 1,1 0-1,0 0 0,0 0 0,0 0 1,1 0-1,-1 1 0,1-1 1,1 1-1,-1-1 0,1 1 0,0 0 1,0 0-1,0 6 0,2-1 37,0 0-1,0 1 1,1-1-1,0 0 1,1 0-1,1 0 1,-1 0-1,2-1 0,-1 1 1,2-1-1,-1 0 1,1-1-1,1 1 1,14 16-1,11 8 109,2 0-1,49 37 1,-37-33 72,-15-12-219,-9-9 49,-1 2 0,0 0 1,-2 0-1,0 2 0,23 34 1,-40-54-42,-1 1 0,0-1 1,0 1-1,0-1 0,0 1 1,-1-1-1,1 1 0,0 0 1,-1-1-1,1 1 0,-1 0 1,1 0-1,-1-1 0,0 1 1,0 0-1,0 0 0,0-1 1,0 1-1,0 0 0,0 0 1,-1 0-1,1-1 0,-1 1 1,1 0-1,-1-1 0,0 1 1,1 0-1,-1-1 0,0 1 1,0-1-1,0 1 0,0-1 1,-1 0-1,1 1 0,0-1 1,0 0-1,-1 0 0,1 0 1,-1 0-1,1 0 0,-1 0 1,0 0-1,1 0 0,-4 0 0,-7 3 48,-1 0-1,1-1 1,-1-1-1,-25 2 0,36-4-40,-9 1-11,-22 2 125,0-2 1,-43-3-1,69 2-145,0-1 1,-1 0-1,1 0 0,0-1 0,0 0 0,0 0 0,0 0 1,0-1-1,1 0 0,-1-1 0,1 1 0,0-1 0,0-1 1,0 1-1,0-1 0,-7-8 0,11 10-141,0 1-1,0-1 1,1 0-1,-1 0 1,1 0 0,0-1-1,0 1 1,0 0-1,0 0 1,1-1 0,-1 1-1,1 0 1,0-1-1,0 1 1,0 0 0,0-1-1,1 1 1,-1 0-1,1-1 1,0 1-1,0 0 1,0 0 0,0 0-1,0 0 1,1 0-1,0 0 1,-1 0 0,1 0-1,0 1 1,0-1-1,1 0 1,-1 1 0,5-4-1,42-32-4070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402 183 9957,'0'0'226,"-7"-14"22,2 3-212,2 3 27,0 1-1,-1-1 0,-1 0 1,1 1-1,-1 0 0,0 0 1,-1 0-1,1 1 1,-1 0-1,-1 0 0,-11-9 1,2 6 174,0 0 1,0 1-1,-1 0 1,0 2-1,0 0 0,0 1 1,-1 0-1,0 2 1,0 0-1,0 1 1,0 0-1,-33 3 1,48 0-171,0 0 0,0-1 0,0 1-1,0 1 1,0-1 0,0 0 0,1 1 0,-1-1 0,0 1 0,1 0 0,0 0 0,-1 0 0,1 0 0,0 0 0,0 0 0,0 1 0,0-1 0,0 1 0,1 0 0,-1-1 0,1 1 0,0 0 0,0 0 0,0 0 0,0 0 0,0 0 0,0 0 0,0 6 0,0-2 7,0 1-1,1-1 0,-1 1 1,2 0-1,-1-1 0,1 1 1,0-1-1,0 1 0,1-1 1,0 0-1,4 10 0,-1-9-21,1 1 0,0-1 0,1 0 0,0 0-1,0 0 1,1-1 0,0-1 0,0 1 0,0-1 0,1 0 0,0-1 0,0 0-1,0-1 1,1 0 0,0 0 0,0-1 0,0 0 0,0-1 0,0 0-1,0 0 1,1-1 0,-1-1 0,0 0 0,21-2 0,-28 1-99,0 0 1,0 0-1,0 0 1,0-1-1,0 1 0,0-1 1,0 0-1,-1 0 1,1 0-1,0 0 1,-1 0-1,0-1 1,1 1-1,-1-1 0,0 1 1,0-1-1,-1 0 1,1 0-1,0 0 1,-1 0-1,0 0 1,0 0-1,0 0 0,0 0 1,0-1-1,-1 1 1,1-7-1,1-9-315,0 0-1,-2 0 0,-2-28 1,1 40 349,-8-29 1903,5 32-615,4 23-747,0-15-680,1 0 1,0 0 0,0 0 0,1 0 0,-1 0 0,1 0 0,0-1 0,0 1 0,0 0 0,0-1 0,0 1-1,4 3 1,1-1-917,0 1 0,0-1 0,0 0 0,12 7 0,23 10-6397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347 158 14247,'-7'-14'309,"6"12"-329,-3-7 211,-1 0 0,0 0 0,0 0-1,0 1 1,-1-1 0,-1 1 0,1 1 0,-1-1 0,-1 1 0,1 1-1,-1-1 1,-1 1 0,-12-7 0,8 7-153,1 2 0,-1 0-1,-1 0 1,1 1 0,0 1 0,-1 0 0,1 1-1,-17 1 1,24 0-64,0 0-1,0 1 0,0 0 1,0 0-1,1 1 0,-1 0 1,0 0-1,1 0 0,-8 4 0,10-4 8,1 0 0,-1 0 0,1 0 0,-1 0 0,1 0 0,0 1 0,0-1 0,0 0 0,0 1 0,0 0 0,1 0 0,-1-1 0,1 1 0,0 0 0,0 0 0,0 0 0,0 0 0,-1 5 0,2 2 21,-1-1 1,1 1-1,0-1 1,1 1-1,0-1 1,1 0-1,0 1 0,0-1 1,1 0-1,0 0 1,1 0-1,0 0 1,0-1-1,1 0 1,0 1-1,10 11 1,10 10 406,2-1 1,53 45-1,-46-43-41,1 0-200,-17-17-69,-1 1 0,0 1-1,-1 0 1,-1 1 0,-1 1-1,22 34 1,-35-50-101,0 0 1,0 0-1,0 0 0,-1 0 1,1 0-1,0 0 0,-1 0 1,0 0-1,1 0 0,-1 0 1,0 0-1,0 0 0,0 0 1,0 0-1,-1 4 0,0-5-4,1 0-1,-1 0 1,0 1-1,1-1 1,-1 0-1,0 0 0,0 0 1,0 0-1,0-1 1,0 1-1,0 0 1,0 0-1,0 0 1,0-1-1,0 1 1,0-1-1,0 1 1,-1-1-1,0 1 1,-7 1-50,0 0 0,-1-1 0,1-1 0,0 1 0,-17-2 1,6 0-13,10 1 29,1-1 0,-1 0 0,0-1 1,0 0-1,1 0 0,-1-1 1,1 0-1,0-1 0,0 0 0,0 0 1,1-1-1,-9-6 0,12 8 3,1 0-1,-1-1 0,1 0 1,0 0-1,0 0 1,1-1-1,-1 1 1,1-1-1,0 0 0,0 0 1,0 0-1,1 0 1,0 0-1,0-1 1,0 1-1,0-1 0,1 1 1,0-1-1,0 1 1,1-1-1,0 0 1,0-6-1,1 7 4,1-1-1,0 0 1,0 1-1,0-1 1,1 1 0,-1 0-1,1 0 1,1 0-1,-1 0 1,1 1 0,0-1-1,0 1 1,0 0 0,0 0-1,1 0 1,0 0-1,-1 1 1,1 0 0,1 0-1,-1 0 1,8-2-1,16-8-197,0 2-1,49-13 0,57-3-226,-102 23 631,1-2-1,-1-1 1,0-2 0,-1-1 0,60-28 0,-87 35-40,-1 0 0,0 0 0,0 0-1,0-1 1,0 1 0,0-1 0,-1 0 0,0 0 0,0 0 0,0-1-1,0 1 1,-1-1 0,4-8 0,-5 11-114,0-1 1,0 1-1,-1-1 1,1 1-1,-1-1 0,0 0 1,0 1-1,0-1 1,0 0-1,0 1 0,0-1 1,-1 0-1,1 1 1,-1-1-1,0 1 0,1-1 1,-1 1-1,-1-1 0,1 1 1,0 0-1,-1-1 1,1 1-1,-1 0 0,1 0 1,-1 0-1,0 0 1,0 0-1,-3-2 0,-3-2-32,0 1-1,0 0 1,-1 0-1,1 1 1,-1 0-1,0 1 1,-1 0-1,1 0 0,0 1 1,-1 0-1,1 1 1,-1 0-1,1 0 1,-15 1-1,19 1 48,0-1-1,1 1 0,-1 0 1,1 0-1,-1 0 1,1 0-1,-1 1 1,1 0-1,0 0 1,0 0-1,0 1 1,0-1-1,0 1 0,1 0 1,-1 0-1,1 0 1,-1 1-1,1-1 1,0 1-1,1-1 1,-1 1-1,1 0 0,-1 0 1,1 1-1,0-1 1,1 0-1,-1 1 1,1-1-1,0 1 1,0-1-1,-1 8 0,1-6 19,1-1-1,-1 1 1,1 0-1,0-1 0,1 1 1,-1 0-1,1-1 1,0 1-1,0-1 0,1 1 1,0-1-1,0 0 0,0 0 1,0 0-1,1 0 1,0 0-1,5 7 0,-1-5-33,0-1 0,0 1 0,0-2 0,1 1 0,-1-1 0,1 0 0,1-1 0,-1 0 0,17 6 0,-9-4-349,1-1-1,32 5 1,34-4-4107,-42-6-988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6:52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2285 273 1553,'0'0'6800,"-2"-11"-6093,1 6-638,1 1 18,0-1 0,-1 1 0,0 0 0,0 0 0,0 0 0,0 0 0,-1 0 0,0 0 0,0 1 0,0-1 0,0 1 0,0-1 0,-1 1 0,1 0 0,-1-1 0,0 1 0,0 1 0,0-1 0,-4-3 0,-26-12 304,0 1 0,-1 1 0,-1 2 0,0 1 0,-43-8 0,-188-30 122,258 50-517,-125-16 115,-2 6 0,-209 9 0,317 4-119,1 2-1,0 1 1,0 0-1,-42 17 1,-98 47 18,137-55 25,-335 165-42,315-153-5,34-18 3,0 0 0,0 1 0,0 0 0,1 2 0,1-1 0,0 2 0,0 0 0,1 0 0,1 1 0,0 1 0,1 0 0,0 0 0,1 1 0,1 0 0,-12 29 0,-5 20 71,3 1 0,2 1 0,4 0 1,2 2-1,3 0 0,-3 106 0,14-124 45,3 0-1,1 0 1,21 91 0,-8-72 72,3-2 1,38 87 0,-46-129-69,1 0-1,1-1 1,1 0 0,1-1 0,1-1 0,1-1 0,1 0 0,41 34-1,10-4 136,2-4-1,2-3 1,125 54-1,253 76 596,-300-126-477,2-7 1,2-6-1,1-8 1,2-6 0,293 1-1,-385-22-353,42 2 212,0-5 0,202-32 1,106-61-10,-287 60-171,143-61 1,-232 80-47,-1-1 1,-1-2-1,-1-2 0,65-48 0,-92 61-2,0 0 0,-1-1 0,0 0-1,0-1 1,-1 0 0,-1-1 0,0 1 0,-1-1 0,0-1-1,0 0 1,-2 0 0,0 0 0,0 0 0,-1-1 0,0 0 0,-2 0-1,1 0 1,-1-24 0,-1-1 31,-3 0 0,-1-1 0,-1 1 1,-15-52-1,7 45-27,-3 1 0,-2 1 0,-1 0 0,-34-55 0,34 70 0,-2 0 0,-1 1-1,-2 1 1,0 1 0,-2 2 0,-43-36-1,-13 4-24,-173-89 0,95 58 12,-234-160 30,362 225-18,-1 2 0,0 1 0,-2 2 0,0 1 0,-1 2 0,-66-18 0,-4 9-48,-115-10 0,193 29 38,23 4-33,-26-4 80,29 4-45,0 0-1,0 0 1,0-1 0,0 1-1,1 0 1,-1 0 0,0 0-1,0-1 1,0 1 0,0 0-1,0-1 1,0 1 0,1-1-1,-1 1 1,0-1 0,0 1-1,1-1 1,-1 0 0,0 1-1,1-1 1,-1 0 0,0 0-1,-29 0-7149,-6 0-545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11733,'0'0'1857,"0"15"-459,-1 5-926,-1-1-296,1 0 0,1 1 0,5 35 1,-3-54-1728,3-7 1003,0-9-77,2-15-278,3-55 0,-6-32 6326,-1 129-5157,1 1-1,1-1 1,-1 0-1,2 0 1,0-1-1,0 0 1,11 14-1,-10-16-248,0-1 0,1 1-1,0-1 1,0-1 0,1 0-1,0 0 1,0 0 0,0-1-1,11 5 1,-13-8-60,0 0-1,1 0 1,-1-1-1,1 1 0,-1-2 1,1 1-1,0-1 1,0 0-1,-1-1 1,1 1-1,0-2 0,0 1 1,14-4-1,-18 3 29,0-1 0,-1 1 0,1-1 0,0 0 0,-1 0-1,0-1 1,1 1 0,-1-1 0,0 1 0,0-1 0,-1 0 0,1 0 0,-1-1-1,1 1 1,-1 0 0,0-1 0,0 1 0,0-1 0,-1 0 0,1 0 0,-1 1-1,0-1 1,0 0 0,0-5 0,3-13 8,-1 1 0,-2-1 0,0-26 0,-1 36 0,-1-9 1021,2 29-15,5 35-827,-1-35-168,0 0 1,0 0 0,1-1 0,0 1-1,0-1 1,1 0 0,-1-1 0,2 0-1,-1 0 1,1 0 0,0-1-1,0 0 1,0 0 0,14 5 0,-12-6-3,-1 0 1,1-1 0,-1 0 0,1 0-1,0-1 1,1-1 0,-1 1 0,0-1-1,0-1 1,0 0 0,1-1 0,-1 0-1,16-3 1,-22 2-16,-1 0 0,1 0-1,0 0 1,-1 0 0,1 0-1,-1-1 1,0 1 0,1-1 0,-1 0-1,-1 0 1,1-1 0,0 1 0,-1 0-1,1-1 1,-1 1 0,0-1-1,-1 0 1,1 0 0,0 0 0,-1 0-1,0 0 1,0 0 0,0 0 0,-1 0-1,1-1 1,-1 1 0,0 0-1,0 0 1,-1 0 0,1-1 0,-2-3-1,2 4 6,-1 1 1,1-1-1,-1 1 0,0-1 0,0 1 0,-1 0 0,1 0 0,-1-1 1,1 1-1,-1 0 0,0 0 0,0 1 0,0-1 0,-1 0 1,1 1-1,-1-1 0,1 1 0,-1 0 0,0 0 0,0 0 0,0 0 1,0 0-1,0 1 0,0-1 0,-1 1 0,1 0 0,0 0 0,-1 0 1,1 0-1,-1 1 0,1-1 0,-1 1 0,1 0 0,-1 0 0,1 0 1,-1 1-1,1-1 0,-4 2 0,4-1 10,1 0 0,-1 0 0,1 0 0,-1 1 0,1-1 0,0 1-1,0 0 1,-1 0 0,1 0 0,0 0 0,1 0 0,-1 0 0,0 0 0,1 0 0,-1 1 0,1-1 0,0 1 0,-1-1-1,1 1 1,1-1 0,-1 1 0,0 0 0,0-1 0,1 1 0,0 0 0,0 0 0,-1-1 0,2 1 0,-1 0-1,1 4 1,-1 0 6,0-1-1,1 1 1,0-1 0,0 1-1,1-1 1,0 1-1,0-1 1,0 0-1,1 0 1,0 0-1,0 0 1,5 5 0,2-1-96,1 0 1,1-1 0,0 0 0,0-1 0,0-1 0,1 0 0,0 0 0,1-2 0,-1 1-1,1-2 1,0 0 0,1 0 0,-1-1 0,0-1 0,1-1 0,0 0 0,-1-1 0,1 0-1,25-4 1,-37 3 85,1 0-1,-1 0 0,0-1 0,1 1 1,-1-1-1,0 1 0,0-1 1,0 0-1,0 0 0,0-1 0,-1 1 1,1 0-1,-1-1 0,1 0 0,-1 1 1,0-1-1,0 0 0,0 0 1,0 0-1,-1-1 0,1 1 0,-1 0 1,0-1-1,2-6 0,-1 1 5,-1 0-1,1 0 0,-1-1 1,-1 1-1,0-1 0,0 1 1,-1-1-1,-2-12 0,-5 2 839,8 20-818,0 0 1,-1 0-1,1 0 1,0 0 0,0 0-1,0 0 1,0 0-1,-1 0 1,1 0-1,0 0 1,0 0 0,0 0-1,-1 0 1,1 0-1,0 0 1,0 0-1,0 0 1,-1 0 0,1 0-1,0 1 1,0-1-1,0 0 1,0 0-1,-1 0 1,1 0 0,0 0-1,0 0 1,0 0-1,0 1 1,0-1-1,-1 0 1,1 0 0,0 0-1,0 0 1,0 1-1,0-1 1,0 0-1,0 0 1,0 0 0,0 1-1,0-1 1,0 0-1,0 0 1,0 0 0,0 0-1,0 1 1,-1 2 3,1-1 1,-1 1 0,1 0-1,0-1 1,0 1-1,0 0 1,0-1 0,0 1-1,1 0 1,-1-1 0,1 1-1,-1-1 1,3 5-1,0-1-67,1 0-1,0 0 0,1 0 0,-1 0 1,1-1-1,0 0 0,1 1 0,-1-2 1,1 1-1,0-1 0,0 0 0,0 0 1,12 5-1,-8-5-168,0 0 0,1 0 0,-1-1 1,1 0-1,0-1 0,0-1 0,0 1 0,17-1 0,-25-2 183,0 1-1,1-1 0,-1 0 1,0 0-1,0 0 1,0 0-1,0-1 0,0 1 1,-1-1-1,1 1 1,0-1-1,-1 0 0,1 0 1,-1-1-1,0 1 0,1 0 1,-1-1-1,0 1 1,-1-1-1,1 0 0,0 1 1,-1-1-1,1 0 1,-1 0-1,0 0 0,0 0 1,0-1-1,0-5 0,3-9 820,-1 0-1,-1 1 0,-1-34 806,7 76-1288,-1-15-475,0-1-1,1 0 0,-1 0 0,2 0 1,-1-1-1,1-1 0,0 0 1,1 0-1,0 0 0,0-2 1,16 8-1,-13-7-988,0-1 0,0 0 0,0-1 1,1-1-1,21 3 0,-3-5-4416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5122,'4'-20'5136,"-1"-4"-4165,10-56 709,3 22 2763,-11 50-939,-2 19-2877,-2 23-1162,-1-33 674,0 28-327,8 270 259,9-171-3017,-12-82-4038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1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13222,'0'0'11557,"125"-39"-11445,-56 39 129,7 0-241,1 0-129,-8 0-127,-13 0-1953,-15 2-2081,-23-2-2289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12966,'0'0'291,"0"18"69,-2 313 2695,2-331-2837,-3 0-276,-1-1-1,1 0 0,-1 0 1,0 0-1,1 0 0,0 0 0,-1-1 1,-4-3-1,-10-3-224,-3 0 78,0 1-1,0 0 1,-1 2-1,-25-3 1,40 7 211,1 0-1,-1 1 1,1 0-1,-1 0 1,0 0 0,1 1-1,-1 0 1,1 0 0,-1 0-1,1 1 1,-1 0 0,1 1-1,0-1 1,0 1-1,0 0 1,1 1 0,-1-1-1,-6 7 1,6-4 133,0 0 1,1 1-1,0 0 1,1-1-1,-1 2 0,1-1 1,0 0-1,1 1 1,0 0-1,-4 15 1,6-20-113,1 0 0,-1 1 0,1-1 0,0 0 0,0 0 0,0 0 0,0 1 0,1-1 0,-1 0 0,1 0 0,0 0 0,0 1 0,0-1 0,0 0 0,0 0 0,1 0 0,-1-1 0,1 1 0,0 0 0,0-1 0,0 1 0,0-1 0,0 1 0,1-1 0,-1 0 0,1 0 1,-1 0-1,1 0 0,0-1 0,4 3 0,8 2-30,1 0 1,0 0-1,0-2 1,1 0-1,-1 0 1,26 0-1,102-1-3043,-143-3 2967,79-3-5761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13638,'0'0'0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173 443 14295,'0'0'800,"18"0"809,10 2-1066,-4 0-204,1-1 0,-1-1 0,1-1 0,42-7 0,-62 7-337,1 0 1,-1-1-1,0 1 0,1-1 0,-1 0 1,0 0-1,0-1 0,-1 1 1,1-1-1,0 0 0,-1 0 1,0-1-1,0 1 0,0-1 1,0 0-1,0 0 0,-1 0 1,0-1-1,0 1 0,0-1 1,0 0-1,-1 0 0,0 0 0,0 0 1,0 0-1,0 0 0,-1-1 1,0 1-1,1-8 0,-2 0-100,0 0 0,-1 0 0,-1 0-1,0 0 1,0 1 0,-1-1 0,-1 1-1,0 0 1,-1 0 0,0 0 0,-1 0 0,0 1-1,-1 0 1,0 0 0,-1 1 0,0 0-1,-1 0 1,0 1 0,-10-9 0,8 9 108,1 1 0,-1-1 0,0 2 0,-1 0 1,0 0-1,0 1 0,-1 1 0,1 0 0,-1 0 0,0 1 1,-1 1-1,1 1 0,0-1 0,-1 2 0,0 0 0,1 1 1,-1 0-1,-16 3 0,23-2 52,1 1 0,0 1 1,-1-1-1,1 1 0,0 0 0,1 0 1,-1 1-1,1 0 0,-1 0 0,1 0 1,0 0-1,0 1 0,1 0 0,0 0 0,-1 0 1,2 1-1,-1-1 0,1 1 0,-1 0 1,2 0-1,-4 9 0,1-4 1,2 1 0,-1-1 0,1 1 1,1 0-1,0 0 0,1 0 0,0 0 0,1 0 0,0 0 0,1 0 0,3 13 0,-2-18-97,0 0-1,1-1 0,0 1 0,0-1 1,1 0-1,0 0 0,0 0 1,0 0-1,1-1 0,-1 0 1,1 0-1,1 0 0,-1 0 1,1-1-1,8 6 0,-1-2-605,1-1 0,0 0-1,0 0 1,0-2 0,1 0 0,15 3-1,32 2-5476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15239,'0'0'1217,"17"-2"-52,53-7-81,-67 8-1044,0 1 1,0 0 0,-1 0-1,1 0 1,0 0 0,0 1-1,-1-1 1,1 1 0,-1-1-1,1 1 1,0 0 0,-1 0-1,1 1 1,-1-1 0,0 0-1,1 1 1,-1-1 0,0 1-1,0 0 1,0 0 0,0-1-1,0 1 1,0 1 0,-1-1-1,1 0 1,-1 0 0,1 1-1,-1-1 1,0 1 0,0-1-1,0 1 1,1 3 0,1 6-33,-1 0 0,0 1 1,-1-1-1,-1 0 0,0 17 0,0-17 108,-1-2-79,-1 0-1,1 0 1,-2 0-1,1 0 1,-2-1-1,1 1 1,-1-1 0,0 0-1,-1 0 1,0 0-1,-1-1 1,-9 12 0,-13 23-70,27-42 52,0 0 1,1 0-1,-1 0 1,0 0-1,1 1 1,-1-1-1,1 0 1,0 0-1,-1 0 1,1 1-1,0-1 1,0 0-1,-1 0 1,1 1-1,0-1 1,0 0-1,1 0 1,-1 1-1,0-1 1,0 0-1,1 0 1,-1 0-1,0 1 1,1-1-1,0 2 1,1-2 22,-1 1 1,1 0 0,0-1-1,0 0 1,-1 1-1,1-1 1,0 0-1,0 0 1,0 0 0,1 0-1,-1 0 1,0 0-1,3 0 1,10 2 264,1 0 0,0-2 0,21 1 1,-25-2-79,54 4 389,5 0-853,-25-3-4422,-38-1-1378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55 332 13574,'0'0'675,"0"0"-663,0 1 0,0-1 0,0 0-1,-1 0 1,1 0 0,0 0 0,0 0 0,0 0-1,0 0 1,-1 0 0,1 0 0,0 0 0,0 1 0,0-1-1,0 0 1,-1 0 0,1 0 0,0 0 0,0 0-1,0 0 1,-1 0 0,1-1 0,0 1 0,0 0-1,0 0 1,0 0 0,-1 0 0,1 0 0,0 0-1,0 0 1,0 0 0,0 0 0,-1 0 0,1-1-1,0 1 1,0 0 0,0 0 0,0 0 0,0 0 0,0 0-1,0-1 1,-1 1 0,1 0 0,0 0 0,0 0-1,0 0 1,0-1 0,0 1 0,0 0 0,0 0-1,0 0 1,0 0 0,0-1 0,0 1 0,0 0-1,0 0 1,0 0 0,0-1 0,0 1 0,0 0 0,-4-15 23,1 1 0,0-1 1,1 0-1,0-23 1,-1-9-123,-15-75-101,10 72 633,5 38 353,2 15 551,1 14-1393,0 0 0,2 0 0,0 0 1,0-1-1,8 24 0,-7-33 63,0 1 0,0-1 1,0 0-1,1 0 0,0-1 1,1 1-1,-1-1 0,1 0 1,0 0-1,1 0 0,0-1 1,0 0-1,0 0 0,8 5 1,-11-8-17,1 0 0,0-1 0,0 1 0,0-1 0,0 1 0,0-1 0,1-1 1,-1 1-1,0-1 0,0 1 0,1-1 0,-1 0 0,0-1 0,0 1 0,1-1 0,-1 0 0,0 0 1,0 0-1,0 0 0,0-1 0,0 0 0,0 0 0,-1 0 0,1 0 0,0 0 0,-1-1 0,0 1 1,1-1-1,4-6 0,4-3-217,-1 0 1,0-1 0,-1 0-1,0-1 1,-1 0-1,8-17 1,-3-9-663,-5 16 3283,-5 49-1187,-4-18-1248,-1 10-16,2 1-1,0 0 0,0-1 1,6 24-1,-5-35-136,1 0 1,-1 0-1,1 0 1,0 0-1,0 0 0,1-1 1,-1 1-1,1-1 1,1 0-1,-1 0 0,1 0 1,-1-1-1,1 0 1,1 0-1,5 4 1,42 18-3964,4-10-1554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374 190 5923,'0'0'8206,"-1"-17"-7838,-9-57 862,9 69-1119,0 0 1,-1 1-1,0-1 0,0 1 0,0-1 0,0 1 0,-1 0 0,0 0 1,0 0-1,0 0 0,0 0 0,0 0 0,-1 1 0,0 0 0,0 0 1,0 0-1,0 0 0,0 1 0,0-1 0,-1 1 0,1 0 0,-1 0 1,-8-2-1,-4 0-124,0 1-1,-1 0 1,1 2 0,-31 0-1,40 0 26,1 1-1,-1 1 1,0 0-1,0 0 1,0 0-1,1 1 1,-1 0-1,1 1 1,-1 0-1,1 0 1,0 0-1,0 1 1,-12 8-1,15-8 11,0 0 1,0 0-1,1 1 0,-1-1 0,1 1 0,0 0 1,0 0-1,1 0 0,-1 0 0,1 0 0,0 0 1,1 1-1,-1-1 0,1 1 0,0-1 0,0 1 1,1-1-1,0 1 0,0 0 0,1 7 0,-1-9-18,1 0 0,0 0-1,0 0 1,1 0 0,-1 0-1,1-1 1,0 1 0,0 0-1,0-1 1,0 1 0,1-1-1,0 0 1,-1 0 0,1 0-1,0 0 1,0 0 0,1-1-1,-1 1 1,0-1-1,1 0 1,0 0 0,-1 0-1,1-1 1,0 1 0,0-1-1,0 0 1,6 1 0,5 2 23,0-1 0,0-1 1,1-1-1,-1 0 0,0-1 1,20-1-1,-31 0-30,1 0 1,0 0 0,-1 0-1,1-1 1,0 1 0,-1-1-1,0 0 1,1 0-1,-1-1 1,0 1 0,0-1-1,0 0 1,-1 0-1,1 0 1,-1-1 0,4-3-1,-1-1-7,0 0-1,-1-1 1,0 1-1,-1-1 1,0 0-1,6-18 1,-5 7-16,0 1 1,-2-1-1,3-40 1,-7 73 32,2 0 1,-1 0 0,2 0-1,0 0 1,0 0 0,1 0-1,6 15 1,-5-21-1,-1 0-1,1-1 1,0 1 0,1-1-1,-1 0 1,1 0 0,1 0-1,-1-1 1,1 0 0,0 0-1,0 0 1,0 0 0,13 5-1,-10-5-84,0 0-1,1-1 1,-1 0-1,1 0 1,0-1-1,0-1 1,0 0-1,1 0 1,-1-1-1,0 0 1,1-1-1,13-1 1,-19 1-219,1-2 1,0 1 0,-1 0-1,1-1 1,-1 0-1,0-1 1,1 1-1,-1-1 1,0 0 0,0 0-1,-1 0 1,1-1-1,-1 0 1,0 0 0,0 0-1,0 0 1,0 0-1,-1-1 1,1 0-1,-1 0 1,0 0 0,4-11-1,-2 1-102,0 0 0,-1 0 0,-1-1-1,3-30 1,-5 26 3664,0 2 3382,-2 46-6371,1-12-81,0-1 0,0 0 0,6 30 0,-5-40-298,1 1 1,0-1-1,0 0 0,0 0 0,1 0 0,-1 0 1,1 0-1,0-1 0,1 1 0,-1-1 0,1 0 1,0 0-1,0 0 0,9 6 0,26 13-3418,1-9-2517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16231,'0'0'542,"19"3"437,50 9-333,0-3-1,80 0 1,-146-9-666,0-1 1,0 0-1,1 1 0,-1-1 1,0 0-1,0-1 1,0 1-1,0-1 0,0 1 1,0-1-1,0 0 0,0 0 1,-1 0-1,1 0 1,-1-1-1,1 1 0,-1-1 1,0 1-1,0-1 0,0 0 1,-1 0-1,1 0 0,-1 0 1,1 0-1,-1 0 1,0 0-1,0 0 0,0-1 1,0-4-1,3-11-315,-1 0 0,-1-1 0,-1-32 0,-1 49 311,0-8 20,-1-1-1,0 1 1,-1-1-1,0 1 1,0 0-1,-1-1 1,-8-16-1,10 25 61,-1-1 1,1 1-1,-1 0 0,0 0 0,0 0 0,0 0 0,0 0 1,-1 0-1,1 0 0,-1 1 0,0 0 0,0-1 0,0 1 1,0 0-1,0 0 0,0 0 0,0 1 0,-1-1 0,1 1 0,0 0 1,-1 0-1,1 0 0,-1 0 0,0 1 0,1-1 0,-1 1 1,0 0-1,-4 1 0,3-1-42,0 2 1,1-1-1,-1 0 1,0 1-1,1 0 1,0 0-1,-1 0 1,1 0-1,0 1 1,0 0-1,0 0 1,1 0-1,-1 0 1,-5 7-1,-4 6 115,1 0-1,-12 22 1,16-25-12,-12 21 269,2 0 0,1 1-1,1 1 1,-18 66-1,27-75-250,2 0-1,0 0 0,2 1 0,1-1 0,1 1 0,1 0 0,6 43 1,-4-60-135,1 1 0,1-1 1,-1 0-1,2-1 1,-1 1-1,1-1 0,8 11 1,-11-17-239,1 0 0,-1 0 1,1 0-1,1 0 0,-1 0 0,0-1 1,1 1-1,0-1 0,0 0 0,0 0 1,0-1-1,0 1 0,0-1 0,1 0 1,-1 0-1,1 0 0,0-1 1,0 0-1,4 1 0,-6-1-110,-1-1 0,1-1 0,-1 1 0,1 0 0,-1-1-1,0 1 1,1-1 0,-1 1 0,0-1 0,1 0 0,-1 0 0,0 0 0,0-1 0,0 1-1,0 0 1,0-1 0,0 1 0,0-1 0,0 0 0,-1 0 0,1 1 0,-1-1 0,1 0 0,1-4-1,23-35-8831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7:57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1 160 1553,'0'0'3671,"0"-5"-444,0 16-1725,0 34-834,3 66-1015,48 204 766,-24-173 53,28 109 249,96 266 0,-88-317-501,-61-191-218,1-1-1,-1 0 1,2 1 0,-1-1-1,1-1 1,10 15 0,-11-18 5,0-1 1,1 0 0,-1 0 0,1-1 0,0 1-1,0-1 1,0 1 0,0-1 0,0-1-1,0 1 1,0 0 0,1-1 0,-1 0-1,9 1 1,29 3 63,0-2 0,72-5 1,-57 0-27,-14-2 27,0-2 0,0-1-1,56-19 1,-4 2 4,32 3-28,232-9 0,-113 13-43,-90 3-36,652-44 41,-33 12-2,-205-13-79,-106 13 889,322 25-390,-514 24-224,152-11 84,401 14 259,133 42 1009,-926-47-1514,-12 0 53,0-1 0,0-1 0,1 0 0,-1-2 0,-1 0 0,24-7 0,-30 5 1494,-1 1 3220,6-1-5578,184-24 752,-61 12 2,1 1-122,2 7-1,155 9 1,-117 3 79,401 18 80,-43 0-161,-458-20 143,1649 45 35,-723-5 25,-755-32-195,-251-11 111,0-1 0,0 1-1,0-1 1,-1 0 0,1 0 0,-1 1 0,0-1 0,0 0 0,0 0-1,0 0 1,-1 0 0,1-6 0,1 0 18,36-150-677,27-258 0,-45 267 524,40-297-1787,3 108 1710,-63 339 228,0 0-1,0-1 1,0 1 0,-1 0 0,1 0 0,0-1 0,0 1 0,-1 0-1,1 0 1,0-1 0,-1 1 0,1 0 0,0 0 0,-1 0 0,1 0-1,0-1 1,-1 1 0,1 0 0,0 0 0,-1 0 0,1 0-1,-1 0 1,1 0 0,0 0 0,-1 0 0,1 0 0,0 0 0,-1 0-1,1 0 1,-1 0 0,1 1 0,0-1 0,-1 0 0,1 0 0,0 0-1,-1 0 1,1 1 0,0-1 0,-1 0 0,1 0 0,0 1-1,0-1 1,-1 0 0,1 1 0,-22 10-332,22-11 317,-277 168-2772,101-60 2616,165-97-179,24-8-58,24-7-180,-29 2 405,0-1 0,-1 0 0,1-1 0,-1 1 0,0-2 0,0 1 0,0-1 0,10-9 0,47-53-850,-49 49 926,0 2 0,32-27 0,-28 29 131,1 1-1,1 1 0,36-16 0,-45 23-5,0 1 0,1 0 1,-1 1-1,1 0 0,0 1 1,0 0-1,0 1 1,17 0-1,-28 2-1,1 0-1,-1-1 1,0 1 0,0 0-1,0 0 1,0 0-1,-1 0 1,1 1 0,0-1-1,0 1 1,-1-1 0,1 1-1,-1-1 1,1 1 0,-1 0-1,0 0 1,2 2 0,21 41 181,-19-33-85,12 21 240,-6-8 66,1-1 1,1 0-1,1-1 0,2 0 1,21 24-1,-24-40 468,-8-6-5058,-12-6 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13574,'0'0'3484,"-2"5"-2883,0 0-594,-1 1 1,2 0 0,-1 0-1,0 0 1,1 0 0,0 0-1,1 0 1,-1 1 0,1-1-1,1 0 1,-1 0 0,1 0-1,0 0 1,0 0-1,1 0 1,-1 0 0,1 0-1,1 0 1,-1 0 0,1-1-1,0 0 1,0 1 0,1-1-1,0 0 1,0 0 0,0-1-1,0 1 1,1-1 0,-1 0-1,1 0 1,0-1-1,0 1 1,1-1 0,-1 0-1,1-1 1,-1 1 0,1-1-1,0 0 1,0 0 0,0-1-1,0 0 1,0 0 0,0 0-1,9-1 1,-9 0-40,0 0 0,0 0 0,0-1 0,0 0 0,0 0 0,0 0 0,0-1 0,0 1 0,-1-2 0,1 1 0,-1-1 0,1 1 0,-1-2 0,0 1 0,0 0 0,0-1 0,-1 0 0,1 0 0,-1 0 0,0-1 0,0 0 0,-1 1 0,1-1 0,-1-1 0,0 1 0,0 0 0,-1-1-1,1 1 1,-1-1 0,-1 0 0,1 0 0,-1 0 0,0 0 0,0 0 0,0-10 0,-1 10 208,1 1 0,-1-1 0,0 0-1,0 0 1,-1 1 0,1-1 0,-1 0-1,-1 1 1,1-1 0,-1 1 0,0 0-1,0-1 1,0 1 0,-1 0 0,-6-9-1,7 11 772,2 2-722,0 13-279,0 0 0,1-1 0,1 1 0,0 0 0,0-1 0,1 1 0,0-1 0,1 0 0,7 12 0,-8-16 30,1-1 0,0 0-1,0 0 1,1 0 0,0-1 0,0 0 0,0 0 0,1 0 0,-1-1 0,1 1-1,0-1 1,1 0 0,-1-1 0,1 0 0,-1 0 0,8 2 0,-8-3-30,-1 0 0,0 0 1,1-1-1,-1 0 0,1 0 1,0 0-1,-1-1 0,1 0 1,0 0-1,-1 0 0,1-1 0,0 0 1,-1 0-1,1 0 0,-1-1 1,0 1-1,1-2 0,-1 1 1,0 0-1,0-1 0,0 0 1,0 0-1,-1 0 0,1-1 0,4-4 1,-3 1 40,-1-1 0,0 1-1,0-1 1,0 0 0,-1-1 0,0 1 0,0-1 0,-1 1 0,-1-1 0,1 0-1,-1 0 1,-1-1 0,0 1 0,0-15 0,0-38 2249,1 77-2275,1 0 1,0 0 0,2-1 0,-1 1 0,2-1-1,0-1 1,0 1 0,12 16 0,-11-19 14,1 0 1,0 0-1,0-1 1,1 0-1,1-1 1,-1 0 0,1 0-1,1-1 1,0 0-1,0-1 1,13 6 0,-15-9 22,0 0 1,0 0 0,0-1-1,1-1 1,-1 1 0,1-2 0,0 1-1,0-1 1,0 0 0,-1-1 0,1-1-1,0 1 1,0-1 0,0-1-1,15-4 1,-19 3 8,0 1-1,0-1 0,0 0 1,0 0-1,-1 0 1,0-1-1,0 0 1,0 0-1,0-1 0,0 1 1,-1-1-1,0 0 1,0 0-1,0 0 1,-1-1-1,0 1 0,0-1 1,0 0-1,0 0 1,2-11-1,-1 0 199,0 0-1,-1-1 1,-1 1 0,-1 0-1,-1-1 1,-2-25 0,2 42-108,0-1 1,0 1-1,0 0 1,0 0-1,0-1 1,0 1-1,-1 0 1,1 0-1,-1-1 1,1 1-1,0 0 1,-1 0 0,0 0-1,1 0 1,-1 0-1,0 0 1,0 0-1,1 0 1,-1 0-1,-2-1 1,2 2-80,0 0 0,1 0 0,-1 0 0,0 0 1,1 0-1,-1 1 0,0-1 0,1 0 0,-1 1 0,0-1 0,1 0 1,-1 1-1,1-1 0,-1 1 0,0-1 0,1 1 0,-1-1 1,1 1-1,-1-1 0,1 1 0,0-1 0,-1 1 0,1 0 0,0-1 1,-1 1-1,1 0 0,0-1 0,0 1 0,-1 0 0,1-1 0,0 1 1,0 0-1,0 0 0,0-1 0,0 2 0,-3 9-27,1 0-1,0-1 1,0 1 0,2 0 0,-1 0-1,1 0 1,0 0 0,5 22-1,-3-26-4,0 1-1,0-1 1,1 0-1,0 0 1,1 0-1,0 0 1,0-1-1,0 1 1,1-1-1,0 0 1,0 0-1,0-1 0,11 8 1,-6-5-284,0-1 0,0 0 0,1 0 0,0-1 0,1-1 0,15 6 1,-17-8-1243,0 0 0,0-1 0,1 0 0,16 0 1,1-2-6210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5939,'0'0'11061,"-102"0"-11061,38 26 176,-1 12-176,-1 13 0,1 12-240,2 5-801,9-3-3617,13-10-5891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81 10197,'0'0'1571,"-17"-12"-1077,-55-39-188,67 48-252,0 1-1,0-1 0,0 1 0,-1 1 0,1-1 0,0 0 0,-1 1 1,1 0-1,-1 1 0,0-1 0,1 1 0,-1 0 0,1 0 1,-1 1-1,0 0 0,1 0 0,-1 0 0,1 0 0,0 1 0,-1 0 1,1 0-1,0 1 0,0-1 0,0 1 0,-6 5 0,4-2 22,0 0 1,1 0-1,0 1 0,0 0 0,1 0 0,0 0 0,0 0 0,0 1 0,1 0 0,0 0 1,-3 10-1,3-4 233,0 1 0,1 0 0,1 0 1,0 1-1,1 24 0,1-34-272,0-1 0,0 0 0,1 1 0,0-1 0,0 0 0,1 0 0,-1 1 0,1-1 0,0 0 1,0-1-1,1 1 0,0 0 0,-1-1 0,1 1 0,1-1 0,5 6 0,-2-4 52,0 0 1,0 0 0,1-1-1,0 0 1,0 0-1,1-1 1,-1 0-1,18 5 1,-2-3 52,0-1 0,0-1-1,0-1 1,1-1 0,-1-1 0,39-3 0,-57 1-173,0 1 0,0-1 1,0 0-1,-1-1 0,1 1 0,-1-1 1,1 0-1,-1-1 0,1 1 0,-1-1 1,0 0-1,0-1 0,-1 1 0,1-1 1,-1 0-1,1 0 0,-1 0 1,3-5-1,-2 2-10,-1 0 1,-1 0-1,1 0 1,-1-1 0,0 1-1,-1-1 1,0 0-1,0 1 1,-1-1-1,0 0 1,0 0-1,-1-12 1,35 52-250,-19-18 345,1 0 0,1-1 0,0-1 0,1 0 0,1-2 0,-1 0 0,1-1 0,1-2 0,0 0 0,0 0 0,29 3 0,-48-10-142,-41-21-2291,-53-46-170,83 59 2721,0 0 0,1 0 0,0-1 0,0-1-1,1 1 1,0-1 0,-8-16 0,14 25-41,1 1 0,0-1-1,-1 1 1,1-1 0,0 1 0,-1-1 0,1 1 0,0-1 0,0 0 0,0 1 0,-1-1-1,1 1 1,0-1 0,0 0 0,0 1 0,0-1 0,0 0 0,0 1 0,0-1 0,0 1 0,0-1-1,1 0 1,-1 1 0,0-1 0,0 1 0,0-1 0,1 0 0,-1 1 0,0-1 0,1 1 0,0-1-1,18 0 751,26 19-940,31 32 339,-59-37-302,0 0 1,1-2-1,1 0 0,0-1 1,0 0-1,27 8 0,-43-18-40,0 1 1,0-1-1,-1 0 1,1 0-1,0 0 0,0 0 1,0 0-1,0-1 0,0 0 1,-1 1-1,1-1 0,0 0 1,-1 0-1,1 0 1,0 0-1,-1-1 0,1 1 1,-1-1-1,0 0 0,1 1 1,-1-1-1,0 0 0,0 0 1,2-3-1,5-7-73,-1 0 0,1 0 1,9-22-1,-4 8 25,6-10 170,-14 23 457,0 1 1,1 0 0,0 1 0,0 0 0,18-19 0,-13 42 167,0 6-814,2-1 1,0-1-1,1 0 0,31 25 0,-34-32-648,0-1-1,0-1 0,16 8 1,-18-11-654,1 0 0,0 0 0,0-1 0,17 3 0,23-3-8235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340 420 16808,'0'0'1627,"-19"-14"-352,-60-44-341,75 55-930,0 0 0,0 1 0,0-1 0,0 1-1,0 0 1,-1 0 0,1 1 0,-1 0 0,1-1 0,-1 1 0,1 1 0,-1-1-1,0 1 1,0 0 0,1 0 0,-1 0 0,-6 1 0,-8 1-117,12-1 108,0 0-1,0 0 1,1 1-1,-1 0 1,1 0-1,-1 1 1,1 0-1,0 0 0,0 0 1,0 1-1,1 0 1,-1 0-1,1 0 1,0 1-1,0-1 1,0 1-1,-6 10 1,8-12 7,1 0 1,0 0 0,-1 1 0,1-1 0,0 1 0,1 0 0,-1-1 0,1 1-1,0 0 1,-1 0 0,2 0 0,-1 0 0,0 0 0,1 0 0,0 0-1,0 0 1,0 0 0,0 0 0,1 0 0,0 0 0,-1 0 0,1 0 0,1 0-1,-1 0 1,1 0 0,-1-1 0,1 1 0,0-1 0,0 1 0,1-1 0,2 4-1,2-1 14,0 1-1,0-1 1,1-1-1,-1 0 1,1 0-1,1 0 1,-1-1-1,0 0 1,1-1-1,0 0 1,0 0-1,0-1 1,11 2-1,15 0-40,0 0 0,40-3 0,-58-1-22,0-2 1,0 0 0,0 0-1,0-2 1,0 0-1,0-1 1,-1 0 0,0-2-1,0 0 1,16-10-1,-23 13 47,-1-2 1,-1 1-1,1-1 0,-1 0 0,0 0 0,0-1 0,-1 0 0,0 0 0,0-1 0,0 1 0,-1-1 0,0-1 0,-1 1 0,0-1 0,0 1 0,-1-1 0,0 0 0,-1 0 0,0-1 0,1-9 0,0-10 117,-2 0 0,-2 1 0,0-1 0,-10-50 0,9 68-71,-1 1 0,1-1 0,-2 1 0,0-1 0,0 1 1,-1 1-1,0-1 0,0 1 0,-1-1 0,-1 1 1,1 1-1,-1 0 0,-1 0 0,0 0 0,-12-9 1,18 15-51,0 1 0,0 0 0,0 0 0,0-1 0,0 2 0,0-1 0,0 0 0,0 0 0,0 1 0,0-1 0,0 1 0,-1-1 0,1 1 0,0 0 0,0 0 0,-1 0 0,1 0 1,0 0-1,0 1 0,0-1 0,-1 1 0,1-1 0,0 1 0,0 0 0,0 0 0,0 0 0,0 0 0,0 0 0,0 0 0,1 1 0,-1-1 0,0 1 0,0-1 0,1 1 0,0 0 1,-2 2-1,-4 4-1,1 1 1,1 1 0,0-1-1,0 1 1,1 0 0,-4 12-1,2-4 74,1 0-1,1 0 0,0 1 0,1-1 0,1 1 0,1 0 0,1 0 0,0 0 0,1 0 0,7 30 0,-5-37-33,0-1 1,1 0-1,0 0 0,1 0 1,1 0-1,-1-1 0,2 0 0,-1 0 1,1 0-1,1-1 0,0 0 1,0 0-1,1-1 0,0 0 1,0-1-1,1 0 0,0-1 0,11 6 1,-2-2-99,0-2-1,1 0 1,0-2 0,0 0 0,0-1-1,28 3 1,67-2-3549,-51-11-3106,-54 3 4314,-1-2 0,0 0 1,0 0-1,9-5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7139,'0'0'10437</inkml:trace>
  <inkml:trace contextRef="#ctx0" brushRef="#br0" timeOffset="1">169 247 15367,'0'0'752,"-6"58"-15382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10341,'0'0'5960,"17"6"-5512,11 3-187,0-3-1,1 0 1,0-2 0,43 2-1,142-5 213,-148-2-344,272-5 821,-33 0-1330,-104 5-7097,-215 1 516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9973,'0'0'5797,"2"-6"-5373,5-3-456,-1 12 99,3 30 292,2 71 751,-9-83-837,3 38 312,-2-9-612,2 0-1,2-1 1,2 0 0,16 48-1,-19-74-5593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7187,'0'0'8111,"20"0"-7362,2 0-735,10 1 104,1-1 0,-1-2 0,56-11 0,-80 12-176,0-1 0,0 0 0,-1 0 0,1-1 0,0 0 0,-1-1 1,0 1-1,0-1 0,0 0 0,0-1 0,-1 0 0,0 0 0,0 0 0,0-1 1,-1 0-1,1 0 0,-1-1 0,-1 1 0,1-1 0,-1 0 0,0 0 0,4-12 1,-4 2-383,0 0 0,-1 0 1,-1 0-1,0 0 0,-2-34 0,0 43 448,-1 0-1,0-1 0,0 1 0,-1-1 0,0 1 1,0 0-1,-1 0 0,0 0 0,-1 0 1,0 1-1,0-1 0,0 1 0,-10-12 0,8 19 2170,2 10-1601,2 19-920,2-24 555,-2 31-62,-1 20 838,2 0 1,2-1-1,9 60 0,-6-101-845,-1 0 1,2 0-1,0 0 0,1 0 0,0-1 0,11 19 1,-13-27-365,-1 1 1,1-1 0,0 0-1,0 0 1,0 0 0,1-1 0,-1 1-1,1-1 1,0 0 0,1-1-1,-1 1 1,1-1 0,-1 0-1,1 0 1,0-1 0,12 4 0,1-6-4032,-2-4-1995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15927,'0'0'1388,"8"22"-428,2 1-767,-4-12-120,-1 1 0,-1-1 1,0 1-1,0 0 0,-1 0 1,-1 0-1,0 1 0,-1-1 0,0 16 1,-3 11 98,1-28-151,0-1-1,0 0 1,1 1 0,1-1 0,-1 1-1,2-1 1,-1 0 0,1 1-1,1-1 1,4 11 0,-6-19-29,1-1 0,-1 1-1,1-1 1,-1 0 0,1 0 0,0 1 0,-1-1 0,1 0-1,0-1 1,0 1 0,0 0 0,0 0 0,0-1 0,0 1-1,0-1 1,0 0 0,0 1 0,0-1 0,0 0-1,0 0 1,0 0 0,0 0 0,0-1 0,0 1 0,0-1-1,0 1 1,0-1 0,2-1 0,5 0-73,0-2 0,0 1-1,-1-1 1,13-8 0,20-17-1498,72-67-1,-82 67 1220,-29 28 436,0 0-1,0 0 1,-1 0-1,1 0 1,0 0-1,0 0 1,0 1 0,0-1-1,0 1 1,0-1-1,0 1 1,0 0-1,0 0 1,0 0-1,0 0 1,0 0 0,0 0-1,0 0 1,0 1-1,0-1 1,0 1-1,2 0 1,49 24 535,-25-10-145,-8-8-192,2 0 0,-1-2 1,1 0-1,-1-1 0,1-2 1,0 0-1,0-1 0,1-1 0,-1-1 1,39-8-1,-54 7-210,1-1 0,-1 0-1,0 0 1,-1-1 0,1 0 0,-1 0-1,1 0 1,-1-1 0,0 0 0,-1 0-1,1-1 1,-1 0 0,0 0 0,-1 0-1,1 0 1,-1-1 0,0 1 0,-1-1 0,4-11-1,-4 12-50,-1 0-1,0-1 0,0 0 1,-1 1-1,1-1 0,-2 0 1,1 0-1,-1 0 1,0 0-1,0 0 0,-1 1 1,0-1-1,0 0 0,0 0 1,-1 1-1,0-1 1,-1 1-1,1-1 0,-1 1 1,-1 0-1,-7-11 0,1 5-48,-1 1 0,0 0 0,0 1 0,-1 1 0,-1-1 0,0 2 0,0 0-1,-1 1 1,1 0 0,-2 1 0,-15-5 0,3 3-89,1 1 0,-1 1-1,0 2 1,-1 1 0,-37 0 0,56 3 120,-1 0 0,0 1 0,1 1 0,-1-1 0,1 1 0,-1 1 1,1 0-1,0 0 0,0 1 0,0 0 0,-16 11 0,20-11 5,-1 1 0,0 0 0,1 0-1,0 0 1,0 0 0,0 1 0,1 0 0,0 0 0,0 0 0,0 1-1,1-1 1,0 1 0,1 0 0,-1 0 0,1 0 0,-2 10 0,3-9 10,0-1 1,0 1 0,1-1-1,0 1 1,1-1 0,-1 1-1,1-1 1,1 1 0,-1-1 0,1 0-1,1 0 1,-1 0 0,1 0-1,1 0 1,-1 0 0,1-1-1,0 0 1,0 0 0,1 0 0,0 0-1,0 0 1,11 8 0,-4-5-390,1 0 0,0-1 1,0 0-1,1-1 0,1 0 1,-1-1-1,1-1 0,0 0 1,0-1-1,16 2 0,42 2-4820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17048,'0'0'1534,"20"-1"-974,26-3-95,66-13 0,-92 13-374,-1-1 1,1-1-1,-2 0 0,1-2 0,-1 0 0,0 0 0,22-16 1,-38 23-98,0 0 1,0-1 0,0 1 0,0-1-1,0 0 1,-1 1 0,1-1 0,-1 0-1,1 0 1,-1 0 0,1 0 0,-1 0-1,0-1 1,0 1 0,0 0-1,0-1 1,0 1 0,-1 0 0,1-1-1,-1 1 1,0-1 0,1 1 0,-1-1-1,0 1 1,-1-1 0,1 1 0,0-1-1,-1 1 1,1 0 0,-2-5 0,0 3-24,-1 0 0,1 1 0,0-1 0,-1 1 0,0-1 1,0 1-1,0 0 0,0 0 0,-1 0 0,1 1 0,-1-1 0,0 1 0,0 0 1,1 0-1,-1 0 0,-7-2 0,-2 0-77,-1 0 0,0 1 1,1 0-1,-1 1 0,0 1 1,0 0-1,0 1 0,0 1 0,-27 4 1,36-4 97,0 0 0,0 0-1,0 1 1,0-1 0,0 1 0,0 0 0,0 1 0,1-1 0,-1 1 0,1 0 0,0 0 0,-1 0 0,1 1 0,1-1 0,-1 1 0,0 0-1,1 0 1,0 0 0,0 1 0,0-1 0,1 1 0,-1-1 0,1 1 0,0 0 0,1 0 0,-1 0 0,1 0 0,-1 11 0,1-11 18,0 1 0,1-1 0,0 1 0,0-1 0,1 1 0,-1 0 0,1-1 0,0 0 0,1 1 0,0-1 0,-1 0 0,2 1 0,-1-1 0,0 0 0,1-1 0,4 7 0,-2-6 1,0 0 1,1 0 0,-1 0-1,1-1 1,0 0-1,0 0 1,0 0-1,1-1 1,-1 0-1,1 0 1,0-1-1,9 2 1,-6 0-70,1-2 1,0 1 0,0-1-1,0-1 1,0 0-1,0-1 1,0 0-1,0-1 1,0 0 0,0 0-1,0-1 1,0-1-1,0 0 1,-1 0 0,1-1-1,-1 0 1,0-1-1,0 0 1,-1-1 0,0 0-1,0-1 1,0 0-1,0 0 1,8-10-1,-14 14 1,15-14-351,1 1-1,28-19 1,-42 32 498,1-1 0,-1 1 0,0 1 1,1-1-1,0 1 0,0 0 0,0 0 0,0 0 0,0 1 1,0 0-1,0 0 0,0 1 0,0 0 0,1 0 0,6 1 1,-11 0-55,-1 0 1,1 0-1,0 0 1,0 0-1,0 0 1,-1 1-1,1-1 1,0 0-1,-1 1 1,0 0-1,1-1 1,-1 1-1,0 0 1,0-1-1,0 1 1,0 0-1,0 0 1,0 0-1,0 0 1,-1 0 0,1 0-1,-1 0 1,1 0-1,-1 0 1,0 5-1,2 59 352,-2-60-357,0-3-58,0-1 0,-1 0 0,1 1 0,-1-1 0,0 1 0,1-1 0,-1 1 0,0-1 0,0 0 0,0 0 0,-1 1 0,1-1 0,-1 0 0,1 0 0,-1 0 0,0-1 0,1 1 0,-1 0 0,0-1 0,0 1 0,0-1 0,0 1 0,-1-1 0,1 0 0,0 0 0,0 0 0,-1 0 0,1 0 0,-1-1 0,1 1 0,-1-1 0,1 0 0,-1 1 0,1-1 0,-1 0 0,1-1 0,-1 1 0,1 0 0,-4-2 0,4 1 13,0 0 1,0 0 0,1 0-1,-1 0 1,1-1 0,-1 1-1,1-1 1,0 1-1,0-1 1,-1 0 0,1 1-1,0-1 1,0 0 0,1 0-1,-1 0 1,0 0 0,1 1-1,-1-1 1,1 0 0,-1 0-1,1 0 1,0 0 0,0 0-1,0 0 1,0 0-1,0-3 1,5-57 30,-1 44 4,2 0 1,0 1-1,0 0 1,2 0-1,0 0 1,14-19-1,4-4 212,40-45 0,-62 81-267,44-47 982,-45 48-808,0 1 0,0-1 0,1 1-1,-1 0 1,1 0 0,0 0-1,-1 0 1,1 1 0,0-1 0,0 1-1,0 0 1,0 0 0,8 0-1,-10 1-87,1 1 0,-1 0 0,0 0 0,0 0 0,0 0 0,0 0 0,0 0 0,0 0-1,0 1 1,-1-1 0,1 1 0,0-1 0,-1 1 0,1 0 0,-1-1 0,0 1 0,1 0-1,-1 0 1,0 0 0,0 0 0,1 4 0,22 57 559,-18-45-296,6 15-183,8 22-500,18 72 1,-38-125 202,3 25-3144,-3-26 3123,0-1 1,-1 1 0,1 0-1,0 0 1,-1-1 0,1 1-1,0 0 1,-1-1 0,1 1-1,-1 0 1,1-1 0,-1 1-1,1-1 1,-1 1 0,1 0-1,-1-1 1,0 1-1,1-1 1,-1 0 0,0 1-1,1-1 1,-1 0 0,0 1-1,0-1 1,1 0 0,-1 0-1,0 1 1,0-1 0,0 0-1,0 0 1,-30 1-5260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7:58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267 159 48,'0'0'5968,"4"-17"-4903,2-9-677,-3 14-24,0 0-1,-1-1 0,0 0 1,-1 1-1,-1-22 1,0 33-348,0 0 0,0 1 0,0-1 0,0 0-1,0 1 1,0-1 0,0 0 0,-1 0 0,1 1 0,0-1 0,0 0 0,-1 1 0,1-1 0,0 0 0,-1 1 0,1-1 0,0 0 0,-1 1 0,1-1 0,-1 1 0,1-1 0,-1 1 0,0-1-1,1 1 1,-1 0 0,1-1 0,-1 1 0,0-1 0,1 1 0,-1 0 0,0 0 0,1-1 0,-1 1 0,0 0 0,0 0 0,1 0 0,-1 0 0,0 0 0,0 0 0,1 0 0,-1 0 0,0 0-1,1 0 1,-1 0 0,0 1 0,0-1 0,1 0 0,-1 0 0,0 1 0,1-1 0,-1 0 0,1 1 0,-1-1 0,-1 2 0,-35 23 689,-1 19-700,2 2 0,3 1 1,1 2-1,-40 83 0,61-107 133,16-28 121,21-38 51,-13 15-247,-1-1 0,14-45 0,8-21-134,-33 90 73,1-1 0,0 1 0,0 0 0,0 0 0,0-1 0,0 2 0,0-1 0,1 0 0,0 0 0,-1 1 0,4-3 0,-4 4 0,-1 1 1,0-1 0,0 1-1,0 0 1,1-1-1,-1 1 1,0 0 0,0 0-1,1 0 1,-1 0-1,0 0 1,1 0 0,-1 0-1,0 0 1,0 0-1,1 1 1,-1-1-1,0 0 1,0 1 0,0-1-1,0 1 1,1 0-1,-1-1 1,0 1 0,0 0-1,0 0 1,0-1-1,0 1 1,-1 0 0,1 0-1,0 0 1,0 0-1,0 0 1,-1 0 0,2 2-1,19 30 399,-1 0-1,19 45 0,13 22-32,-35-83-611,-1-15-5359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10565,'0'0'8628,"118"-42"-5107,-71 34-2464,10-1-385,5 6-672,-6 3-304,-2 0-1489,-13 5-4642,-5 7-7107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389 125 13030,'0'0'2326,"-15"-14"-10,-54-45-1387,60 52-872,0 1 1,-1 0 0,0 1-1,0 0 1,0 1 0,-1 0-1,1 0 1,-1 1 0,0 1 0,0 0-1,0 0 1,0 1 0,-1 1-1,1 0 1,0 0 0,0 1 0,0 0-1,-12 4 1,18-4-33,1-1-1,-1 1 1,1 1-1,0-1 1,0 1-1,-1-1 1,1 1-1,0 1 1,1-1-1,-1 0 1,0 1-1,1 0 1,-1 0-1,1 0 1,0 0-1,0 0 1,0 1-1,0 0 1,1-1-1,0 1 1,-1 0-1,1 0 1,1 0-1,-1 0 1,0 1-1,1-1 1,-1 8-1,1-7 23,0 1 0,0-1 0,1 0 0,0 1 0,0-1 0,1 1 0,0-1 0,0 0 0,0 1 0,0-1 0,1 0 0,0 0 0,0 0 0,0 0-1,0 0 1,1 0 0,0-1 0,0 1 0,0-1 0,1 0 0,0 0 0,6 6 0,-1-4 28,0 0-1,0 0 0,0-1 1,1-1-1,0 0 1,0 0-1,0 0 0,1-1 1,-1-1-1,1 0 1,-1-1-1,1 0 0,0 0 1,0-1-1,-1 0 1,1-1-1,16-3 0,-24 2-88,1 0-1,0 0 1,-1-1-1,1 1 1,-1-1-1,0 1 1,0-1-1,0 0 1,0-1-1,-1 1 1,1 0-1,-1-1 1,1 1-1,-1-1 1,-1 0-1,1 0 1,0 0-1,-1 0 1,0 0-1,0 0 1,0 0-1,0-5 1,11-27-26,-11 36 61,-1-1 0,1 1-1,-1-1 1,1 1 0,-1 0 0,1 0 0,0-1-1,-1 1 1,1 0 0,-1 0 0,1 0 0,0-1-1,-1 1 1,1 0 0,0 0 0,-1 0 0,1 0 0,0 0-1,-1 0 1,1 0 0,0 1 0,-1-1 0,1 0-1,0 0 1,-1 0 0,1 1 0,-1-1 0,1 0-1,-1 1 1,1-1 0,0 0 0,-1 1 0,1 0 0,24 16-320,-22-15 378,20 14-135,1 0 0,37 16 0,-49-27-1059,0 0-1,0-1 0,0 0 0,18 3 1,-4-6-4707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18793,'0'0'3057,"158"74"-3153,-76-34-3634,1-3-3505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18248,'0'0'168,"26"-1"-85,-5 1-61,9 1 191,1-2 0,-1-2-1,1 0 1,35-10 0,-34 5-80,-1-1 0,0-1 0,0-2 0,54-29 0,-78 37-106,1-1-1,-1-1 1,0 1 0,0-1-1,0 0 1,-1-1 0,0 0-1,0 0 1,-1 0 0,1 0-1,-2-1 1,1 0-1,-1 0 1,0 0 0,-1-1-1,0 1 1,0-1 0,-1 1-1,0-1 1,-1 0 0,0 0-1,0-14 1,-1 11-46,-1 0 0,0 0 0,-1 0-1,0 0 1,-1 0 0,0 0 0,-1 1 0,-1 0 0,-8-18 0,10 24 6,0 1 0,0-1 0,0 0 0,0 1 0,-1 0 0,0-1 0,0 2 0,0-1 1,0 0-1,-1 1 0,1 0 0,-1 0 0,0 0 0,0 0 0,0 1 0,0 0 0,-1 0 0,1 0 0,0 1 0,-1 0 1,1 0-1,-12 0 0,13 1 6,0 1 0,0 0 1,0 0-1,0 0 0,1 1 1,-1 0-1,0-1 1,1 1-1,-1 0 0,1 1 1,0-1-1,0 1 0,0-1 1,0 1-1,0 0 0,0 0 1,1 0-1,-1 1 0,1-1 1,0 0-1,0 1 1,0 0-1,-1 4 0,-4 7 83,1 1 1,0 0-1,1 0 0,-4 24 0,7-25-51,0-1 0,0 0 0,1 1 0,1-1 0,1 1 0,0-1 0,5 26 0,-3-32-44,-1 0-1,1 0 0,1-1 0,-1 1 0,1-1 0,0 0 0,1 0 1,0-1-1,0 1 0,0-1 0,1 0 0,0 0 0,0-1 0,1 1 1,7 3-1,-2-1-418,0-1 0,1-1 0,0 0-1,0-1 1,0 0 0,1-1 0,-1 0 0,1-1 0,16 1 0,50-1-5928</inkml:trace>
  <inkml:trace contextRef="#ctx0" brushRef="#br0" timeOffset="1">899 1 880,'0'0'17160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186 361 16151,'0'0'721,"16"1"-478,68 7-73,149 9 473,-231-17-627,0-1-1,0 1 1,0-1-1,0 0 1,0 0-1,0 0 0,-1 0 1,1 0-1,0 0 1,0 0-1,-1 0 1,1-1-1,-1 1 1,1-1-1,-1 1 1,1-1-1,-1 0 0,0 1 1,0-1-1,0 0 1,0 0-1,0 0 1,0 0-1,-1 0 1,1 0-1,0 0 1,-1 0-1,0 0 1,0 0-1,1 0 0,-1 0 1,0-1-1,-1-2 1,1-4 5,0 0 1,0 0-1,-1 0 0,0 0 1,-1 0-1,0 1 0,-4-11 1,0 6-29,-1 1 0,0 0 0,-1 0 0,-1 1 0,1 0 0,-2 1 0,1 0 1,-1 0-1,-1 1 0,-13-9 0,-1 0-3,-1 2 0,-1 1 1,-45-19-1,52 26 69,1 1 0,-1 1 0,-1 0 0,1 2 0,-1 0 0,0 2 0,1 0-1,-1 1 1,-40 4 0,59-3-49,0 0 0,1 1 0,-1-1 0,0 0 0,0 1-1,0-1 1,0 1 0,1 0 0,-1-1 0,0 1-1,1 0 1,-1 0 0,0 0 0,1 0 0,0 0 0,-1 1-1,1-1 1,-1 0 0,1 1 0,0-1 0,0 1-1,0-1 1,0 1 0,0 0 0,0-1 0,1 1 0,-1 0-1,0 0 1,1-1 0,-1 1 0,1 0 0,0 0 0,-1 0-1,1 0 1,0 0 0,0-1 0,1 1 0,-1 0-1,1 4 1,0-2 3,0 0-1,1 1 0,-1-1 0,1 0 1,0 0-1,0 0 0,1 0 1,-1 0-1,1 0 0,0-1 1,0 1-1,0-1 0,0 0 0,1 0 1,4 4-1,13 4-1,0-1 0,0 0 1,1-2-1,1-1 0,-1 0 0,1-2 1,1 0-1,34 2 0,198-5 121,-200-4-125,-6-2-322,-35 35 337,-11-22 67,1 1 0,0-1 0,0-1 0,1 1 0,0-1 0,1 0 1,0 0-1,0-1 0,1 0 0,-1 0 0,2-1 0,-1 0 0,1 0 1,12 6-1,-7-6-75,1 0 1,1-1-1,-1-1 1,1 0-1,0-1 1,-1 0-1,2-2 1,23 0-1,-37-1-146,0 0 0,1-1 1,-1 1-1,0-1 0,1 0 0,-1 0 0,0 0 1,0 0-1,0-1 0,0 1 0,0-1 0,0 0 0,-1 0 1,1 0-1,0 0 0,-1-1 0,0 1 0,1 0 1,-1-1-1,0 0 0,0 0 0,0 1 0,-1-1 1,1 0-1,-1 0 0,0-1 0,1 1 0,-1 0 0,-1 0 1,2-7-1,2-10-678,-1 0-1,-2 0 1,0-39 0,-1 41 4314,0 29-1415,0 3-1946,1-1 0,0 1 1,1 0-1,1-1 0,0 0 0,1 1 1,10 23-1,-11-31-432,1 1 1,0 0-1,0-1 1,1 1-1,0-1 1,9 9-1,-9-11-485,-1 0 1,1-1-1,0 1 0,0-1 0,0-1 0,0 1 0,0-1 1,1 0-1,10 3 0,11-2-9311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3890,'0'0'11669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350 220 15143,'0'0'2110,"11"-19"387,30-59-653,-40 74-1801,1 1 0,0 0 0,-1-1 1,0 0-1,0 1 0,0-1 0,0 1 0,-1-1 0,1 0 1,-1 0-1,0 1 0,0-1 0,-1 0 0,1 0 1,-1 1-1,1-1 0,-3-6 0,1 8-59,0-1 0,1 0-1,-1 0 1,-1 1 0,1-1 0,0 1-1,0 0 1,-1 0 0,0-1 0,1 2-1,-1-1 1,0 0 0,0 0-1,0 1 1,-5-2 0,-6-1-278,0 0 0,0 2-1,0-1 1,0 2 0,0 0 0,-23 2 0,24-1 26,0 1 1,0 1-1,1 0 1,-1 1-1,0 1 1,1 0-1,0 0 1,0 1-1,0 1 1,-20 12-1,25-13 213,0 0-1,1 1 1,0-1-1,0 1 1,0 0-1,1 1 1,0-1 0,0 1-1,1 0 1,-1 0-1,2 1 1,-1-1-1,1 1 1,0 0-1,1 0 1,-1 0-1,2 0 1,-2 9-1,2-3 95,0 0 0,1 1-1,1-1 1,0 0 0,1 0 0,1 0-1,0-1 1,1 1 0,0-1-1,1 1 1,0-1 0,14 22 0,5 2 454,1-2 0,55 59 1,-49-59-93,-1 1 1,29 44-1,-55-74-384,0 1-1,-1 0 0,0 0 0,0 0 0,0 0 0,-1 0 0,3 14 1,-5-20-25,0 1 0,0 0 1,0-1-1,0 1 0,0-1 1,0 1-1,0 0 0,-1-1 1,1 1-1,-1-1 1,1 1-1,-1-1 0,1 1 1,-1-1-1,0 1 0,0-1 1,0 0-1,0 0 0,0 1 1,0-1-1,0 0 1,0 0-1,0 0 0,-1 0 1,1 0-1,0 0 0,-1 0 1,1 0-1,0-1 0,-1 1 1,1 0-1,-1-1 1,1 0-1,-1 1 0,0-1 1,1 0-1,-1 1 0,1-1 1,-1 0-1,-2-1 0,-4 2-65,1 0 0,-1-1 0,1-1 0,-1 1 0,0-1-1,1 0 1,-1-1 0,1 0 0,-14-5 0,17 5 34,1 0 0,-1-1 1,1 1-1,0 0 0,0-1 1,0 0-1,0 0 0,0 0 0,0 0 1,1 0-1,0 0 0,0-1 0,-1 1 1,2-1-1,-1 0 0,0 1 1,1-1-1,0 0 0,0 0 0,-1-8 1,1 3 15,0-1 0,1 0 0,1 0 0,-1 1 1,1-1-1,1 0 0,0 1 0,1-1 0,-1 1 1,2 0-1,-1 0 0,1 0 0,1 0 0,0 1 1,0-1-1,0 1 0,1 1 0,12-13 0,0 1 93,0 1 0,2 1-1,0 1 1,1 1-1,45-25 1,-53 33 94,1 1 1,-1 0 0,1 1 0,1 1-1,-1 0 1,1 1 0,-1 0 0,1 2-1,0-1 1,0 2 0,25 1 0,-38 0-189,1-1 1,-1 1 0,1 0 0,-1 0 0,0-1 0,1 2-1,-1-1 1,0 0 0,0 0 0,0 1 0,0-1 0,0 1 0,0-1-1,0 1 1,3 4 0,16 11-4088,-12-15-1599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13158,'0'0'2273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9540,'0'0'5595,"2"-14"-3381,0-2-1778,-2 6-276,1 0 0,0 0-1,1 0 1,0 1-1,1-1 1,0 0-1,7-15 1,-9 24-146,-1 0 0,1 0 0,0 0 0,0 0 0,0 0 0,0 1 0,0-1 0,-1 0 0,1 1 0,0-1 0,0 0 0,1 1 0,-1 0 0,0-1 0,0 1 0,0-1-1,0 1 1,0 0 0,0 0 0,1 0 0,-1 0 0,0 0 0,0 0 0,0 0 0,0 0 0,0 0 0,1 0 0,-1 1 0,0-1 0,0 0 0,0 1 0,0-1 0,0 1 0,0-1 0,0 1 0,0 0 0,1 1 0,41 32-318,-34-26 363,-2-2-39,0 0 1,0 0-1,1 0 1,0-1 0,0 0-1,0-1 1,0 0-1,1 0 1,0-1 0,0 0-1,0 0 1,0-1-1,0 0 1,0-1 0,1 0-1,-1-1 1,11 0-1,-18 0 18,0-1-1,0 0 0,0 0 1,0 0-1,0 0 0,0 0 1,0 0-1,-1 0 0,1-1 1,-1 1-1,1-1 0,-1 1 1,1-1-1,-1 0 0,0 1 1,1-1-1,-1 0 0,0 0 1,0 0-1,0 0 0,-1 0 1,1 0-1,0 0 0,-1 0 1,0 0-1,1 0 1,-1-4-1,2-10 322,-1 0 0,-2-28-1,1 24-220,-2-8-195,1 21-372,1-1 1,-1 0-1,2 0 1,-1 0-1,1 0 0,2-10 1,1 14-2975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6051,'0'0'2918,"17"0"-887,0-1-1439,0 0 0,1-1 1,-1-1-1,0-1 0,0 0 0,-1-1 1,25-11-1,-26 9-505,0-1 1,0-1-1,0-1 1,15-13 0,-27 20-69,0 0 1,1 0-1,-1 0 1,-1 0-1,1-1 1,-1 1-1,1-1 1,-1 0-1,0 0 1,0 0-1,-1 0 1,1 0-1,-1 0 1,0-1-1,0 1 1,0 0-1,-1-1 1,1 1-1,-1 0 1,0-1-1,-1-6 1,0 9-21,0 1 1,1-1 0,-1 1-1,0-1 1,0 1-1,0 0 1,0-1-1,0 1 1,-1 0-1,1 0 1,0 0-1,0 0 1,-1 0-1,1 0 1,-1 0-1,1 0 1,-1 0-1,1 1 1,-1-1-1,0 1 1,1-1-1,-1 1 1,0 0 0,1-1-1,-1 1 1,0 0-1,1 0 1,-3 1-1,-4-2 0,0 1 0,1 0-1,-1 1 1,0 0 0,-9 2 0,11-1 96,1 1 0,-1 0 0,0 1 0,1-1-1,0 1 1,-1 0 0,2 0 0,-1 0 0,0 1 0,1 0 0,0 0 0,0 0 0,0 0 0,1 1 0,0-1 0,0 1 0,0 0 0,0 0 0,1 0 0,0 0 0,1 0 0,-2 9 0,1-7 65,0-1 0,1 1 0,0 0 0,0 0 1,1 0-1,0 0 0,0 0 0,1 0 0,0 0 0,1 0 0,-1 0 0,1-1 0,1 1 1,0-1-1,0 1 0,0-1 0,8 12 0,-6-13-45,1 0-1,0 0 1,0-1 0,0 0-1,0 0 1,1 0 0,0-1 0,0 0-1,0 0 1,1-1 0,-1 0-1,15 4 1,-1-3 541,1-1-1,-1 0 1,37-2 0,-57-1-579,-14 0-2953,-12 0-3009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8:00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6195,'0'0'584,"18"-2"-282,60-5 151,-73 6-404,0 1-1,0 1 1,-1-1-1,1 1 1,0 0-1,0 0 1,0 0-1,-1 1 1,1-1-1,0 1 1,-1 1-1,0-1 1,1 0-1,-1 1 1,0 0-1,0 0 1,-1 0-1,1 1 1,-1-1-1,1 1 1,-1 0 0,5 7-1,-2 0 161,1 1 0,-2-1 0,0 1 1,0 0-1,-1 0 0,4 21 0,-5-12 262,-1 0 1,-1 34-1,3 34 949,-3-82-1284,0 0-1,1 1 1,0-1-1,0 0 0,0 0 1,1-1-1,0 1 1,0-1-1,7 9 1,-6-11-72,0 0 1,0 0 0,0-1 0,1 1-1,0-1 1,0 0 0,0-1-1,0 1 1,0-1 0,0 0 0,0 0-1,1-1 1,-1 0 0,1 1 0,-1-2-1,1 1 1,0-1 0,10 0 0,-4-1-27,0 1 0,0-2 1,0 1-1,-1-2 0,1 1 1,-1-2-1,22-8 0,25-22-1160,-5-8-3470,-23 14-827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86 231 3954,'0'0'2438,"4"-17"-970,2-14-822,0 1 990,0 0 0,2 0-1,2 1 1,13-31 0,-17 56 457,-2 13-1480,1 24-1038,-4-22 657,40 218 814,-31-189-849,2 0 0,2-1-1,31 62 1,-45-101-212,0 1 0,1-1 0,-1 1 0,1-1 0,-1 1 0,0-1 0,1 1 0,-1-1 0,0 1 0,1 0-1,-1-1 1,0 1 0,0-1 0,0 1 0,0 0 0,1-1 0,-1 1 0,0-1 0,0 1 0,0 0 0,0-1 0,0 1 0,-1 0 0,1-1 0,0 1 0,0-1 0,0 1 0,0 0 0,-1-1 0,1 1 0,0-1 0,-1 1-1,1-1 1,0 1 0,-1-1 0,1 1 0,-1-1 0,1 1 0,-1-1 0,1 0 0,-1 1 0,1-1 0,-1 0 0,1 1 0,-1-1 0,1 0 0,-1 1 0,1-1 0,-1 0 0,0 0 0,1 0 0,-1 0 0,0 0 0,1 0 0,-1 0-1,1 0 1,-1 0 0,0 0 0,1 0 0,-1 0 0,1 0 0,-1 0 0,0 0 0,1-1 0,-1 1 0,1 0 0,-2-1 0,-58-17-919,43 12 565,2 2 307,0 0 1,0 0-1,-1 1 1,1 1 0,-1 1-1,0 0 1,1 1 0,-20 2-1,33-1 81,0 0 0,0 0-1,0 0 1,1 0 0,-1 0-1,0 0 1,0 0 0,1 1-1,-1-1 1,0 1-1,1-1 1,0 1 0,-1 0-1,1-1 1,0 1 0,0 0-1,0 0 1,0 0 0,0 0-1,0 0 1,1 0 0,-1 0-1,1 0 1,-1 0 0,1 1-1,0-1 1,0 0 0,0 3-1,-1 0 37,1 0 0,0 0-1,1 0 1,-1 0 0,1 0 0,0 0-1,0 0 1,1 0 0,-1 0 0,1 0-1,4 7 1,0-5 5,0-1-1,0 1 1,0-1-1,1 0 1,0-1-1,0 0 1,1 0-1,0 0 1,-1-1-1,1 0 1,1-1 0,-1 0-1,0 0 1,15 3-1,7 0 21,0-1 1,59 2-1,-84-7-71,43 2 97,0-2 0,56-8-1,-91 7-162,-1-1-1,1-1 1,0 0-1,-1-1 0,1-1 1,-1 1-1,0-2 1,-1 0-1,1 0 0,-1-1 1,0 0-1,-1-1 0,12-11 1,-19 16 8,1-1-1,-1 0 1,-1 1 0,1-1 0,0 0 0,-1 0 0,0 0 0,0 0-1,0-1 1,0 1 0,-1-1 0,1 1 0,-1-1 0,-1 1-1,1-1 1,0 0 0,-1 1 0,0-1 0,0 0 0,-1 0-1,1 1 1,-1-1 0,-2-7 0,1 7 51,-1-1-1,1 1 1,-1 0 0,0 0 0,0 0-1,-1 0 1,1 1 0,-1-1-1,0 1 1,0 0 0,-1 0 0,1 0-1,-1 1 1,0 0 0,0 0-1,0 0 1,0 0 0,-7-2 0,3 2 84,0 0 1,-1 0 0,1 0-1,-1 1 1,1 1 0,-1 0-1,1 0 1,-1 1 0,0 0 0,-11 1-1,17 0-44,0 0 0,0 0 0,0 0 0,1 1-1,-1-1 1,0 1 0,0 0 0,1 0 0,-1 1-1,1-1 1,0 0 0,0 1 0,0 0 0,0 0 0,0 0-1,1 0 1,-1 0 0,1 1 0,0-1 0,0 1-1,0 0 1,0-1 0,1 1 0,-1 0 0,-1 8 0,1-5 4,1-1 1,0 1 0,0 0 0,0 0-1,1 0 1,0 0 0,0 0 0,1 0-1,0 0 1,0 0 0,1 0 0,-1 0 0,2 0-1,-1-1 1,1 1 0,0-1 0,0 0-1,0 1 1,1-2 0,0 1 0,1 0-1,-1-1 1,1 0 0,0 0 0,6 5-1,3 1-493,0-2 0,0 0 0,1 0 0,1-1 0,-1-1 0,1 0 0,0-2 0,0 0 0,25 5 0,43 1-5991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18280,'0'0'1070,"21"-14"1334,172-113-238,-172 113-2144,0 0 0,-1-2 0,20-19 0,-34 30-48,-1-2 0,0 1 0,0 0 1,0-1-1,-1 0 0,0 0 0,0-1 0,0 1 0,-1-1 0,-1 1 0,1-1 0,-1 0 0,2-13 0,-3 6-195,0-1 0,-1 0 0,0 0-1,-1 0 1,-5-22 0,4 30 139,0 0 1,0 1-1,-1-1 1,0 1-1,0 0 1,0 0-1,-1 0 0,0 0 1,-1 1-1,0 0 1,0 0-1,-9-9 1,12 13 61,0 0 0,0 0 0,0 0 0,-1 0 0,1 1 1,0-1-1,-1 1 0,1 0 0,-1 0 0,0 0 0,1 0 0,-1 0 1,0 0-1,1 1 0,-1-1 0,0 1 0,0 0 0,0 0 0,1 0 1,-1 0-1,0 0 0,-5 2 0,4 0 9,0 0 0,0 0 0,0 0-1,1 1 1,-1-1 0,1 1 0,0 0 0,-1 0 0,1 0 0,0 1-1,1-1 1,-1 1 0,-2 4 0,-3 7 14,0 1-1,0 0 1,2 0-1,0 1 1,1 0-1,-3 19 1,5-20 41,1 1 0,0 0 0,1 0 0,1 0 0,1 0 0,5 32 0,-4-39-46,1-1 0,0 0 1,0 0-1,1 0 0,0-1 0,1 1 0,0-1 1,0 0-1,1 0 0,0-1 0,0 1 0,0-1 0,14 11 1,-6-9-456,-1 1 1,1-2 0,1 0 0,-1-1 0,1 0-1,1-1 1,-1-1 0,32 7 0,44-2-4427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14615,'0'0'6371,"-33"76"-9317,40-6-2016,5 2-2577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45 352 15335,'0'0'368,"20"4"1262,46 9 1037,133 10-1,-155-21-2424,-27-1-173,-1 0 0,1 0 0,0-2 0,0 0 1,26-6-1,-41 6-39,1 0 0,0 0 1,-1 0-1,1-1 0,-1 1 1,1-1-1,-1 1 0,1-1 1,-1 0-1,0 0 0,0 0 1,0-1-1,0 1 0,-1 0 1,1-1-1,0 1 0,1-5 1,-1 1-22,0 1 0,0-1 0,0 0 0,-1 0 0,0 0 1,0-1-1,-1 1 0,0-7 0,0 2-26,-1 1 1,0 0-1,0-1 0,-2 1 1,1 0-1,-1 0 0,0 0 1,-1 0-1,-9-15 0,3 10-63,-1 1-1,0 1 0,-1-1 0,0 2 1,-1 0-1,-1 0 0,0 1 1,-1 1-1,0 1 0,0 0 1,-1 0-1,-16-5 0,23 10 73,-1 1-1,1 0 0,-1 1 1,1 0-1,-1 0 0,0 1 1,1 0-1,-1 1 0,0 0 1,0 1-1,0 0 0,1 0 1,-1 1-1,0 0 1,1 1-1,0 0 0,0 0 1,0 1-1,0 0 0,0 1 1,1 0-1,-1 0 0,-7 7 1,7-3 87,0 0-1,0 0 1,1 1 0,0 0 0,0 1 0,2 0 0,-1 0 0,1 0 0,1 1-1,0-1 1,0 2 0,1-1 0,-4 22 0,7-29-206,0 1-1,1-1 1,-1 1 0,1-1 0,0 1-1,1 0 1,-1-1 0,1 1 0,0-1-1,0 1 1,1-1 0,0 1 0,0-1-1,0 0 1,0 0 0,1 0 0,0 0-1,0 0 1,0-1 0,1 1 0,-1-1 0,1 0-1,0 0 1,1 0 0,-1-1 0,0 1-1,1-1 1,0 0 0,0-1 0,0 1-1,0-1 1,9 3 0,49 8-5265,1-11-3447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17816,'0'0'1163,"17"-6"398,57-18-379,-70 23-1166,0 0 0,-1 0 0,1 1 0,0-1-1,-1 1 1,1 0 0,0 0 0,0 0 0,-1 0 0,1 1 0,0-1 0,0 1 0,-1 0-1,1 0 1,-1 1 0,1-1 0,-1 1 0,1-1 0,-1 1 0,0 0 0,0 1 0,0-1-1,0 0 1,0 1 0,-1-1 0,1 1 0,-1 0 0,1 0 0,-1 0 0,0 0 0,0 1-1,-1-1 1,1 0 0,0 1 0,0 3 0,3 8-40,-1-1 0,0 1-1,-1 0 1,-1 0 0,0 0 0,-1 24 0,-1-27 53,-1 0-1,-1 1 1,0-1 0,-1 0 0,0-1 0,-1 1 0,0 0-1,-1-1 1,0 0 0,-1 0 0,-10 15 0,-1 3 116,17-29-121,0 1 1,-1-1-1,1 1 0,0-1 1,-1 1-1,1-1 1,0 1-1,0 0 1,0-1-1,-1 1 0,1 0 1,0-1-1,0 1 1,0 0-1,0-1 1,0 1-1,0 0 0,0-1 1,0 1-1,1-1 1,-1 1-1,0 0 1,0-1-1,0 1 0,1 0 1,-1-1-1,0 1 1,1-1-1,-1 1 1,0-1-1,2 2 0,23 7 409,47-6-76,-55-3-250,20 1-23,115 0-809,-53-4-4365,-33-2-2876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7331,'0'0'8375,"12"-6"-8060,-5 1-255,28-11 166,-34 16-217,0 0 1,0 0-1,0 0 1,0 0-1,0 0 1,1 0-1,-1 0 1,0 0-1,0 0 1,-1 1-1,1-1 1,0 0-1,0 1 1,0-1-1,0 1 1,0-1-1,0 1 1,0-1-1,0 1 1,-1-1-1,1 1 1,0 0-1,0 0 1,-1-1-1,1 1 1,-1 0-1,1 0 1,-1 0-1,1 0 1,-1 0-1,1-1 1,-1 1-1,0 0 1,1 0-1,-1 0 1,0 0-1,0 0 1,0 2-1,13 85 538,-4-1-1,-4 131 1,-4-95-778,-1-62-3222,-5-50-1309,-10-9-1651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14054,'21'-5'267,"72"-14"85,-88 18-279,0 0 0,-1 0 0,1 0-1,0 1 1,0 0 0,0 0 0,0 0-1,-1 0 1,1 1 0,0 0 0,0 0-1,-1 0 1,1 1 0,-1 0-1,1-1 1,-1 1 0,0 1 0,1-1-1,-1 1 1,0 0 0,-1 0 0,1 0-1,0 0 1,-1 0 0,0 1 0,0 0-1,0 0 1,0 0 0,0 0 0,-1 0-1,2 5 1,1 5-55,0 1 0,-1 0 0,0 0-1,-2 0 1,0 0 0,0 1 0,-2 24 0,0-34-59,0 0 0,-1 1-1,0-1 1,0 0 0,0 0 0,-1 0 0,0 0-1,0 0 1,0 0 0,-1 0 0,0-1 0,0 1 0,-1-1-1,0 0 1,1 0 0,-2 0 0,1 0 0,0-1 0,-1 0-1,0 0 1,0 0 0,-11 6 0,6-5-368,0 0 1,0-1-1,-1 0 0,0-1 1,0 0-1,0 0 1,0-1-1,0-1 0,0 0 1,0 0-1,0-2 1,-16-1-1,25 2 213,0 0 1,0 0 0,0 0-1,0-1 1,-1 1-1,1-1 1,0 0-1,0 1 1,0-1-1,0 0 1,0 0-1,1 0 1,-1-1-1,0 1 1,0 0-1,1-1 1,-1 1-1,1-1 1,-1 0-1,1 1 1,0-1-1,-1 0 1,1 0-1,0 0 1,0 0-1,0 0 1,1 0-1,-1 0 1,0 0-1,1 0 1,0 0-1,-1 0 1,1 0-1,0-5 1,0 3 37,1 0 0,-1 0 0,1 0 0,0 0 0,0 0 0,0 0 1,1 0-1,-1 0 0,1 1 0,0-1 0,0 0 0,1 1 0,-1-1 0,1 1 0,-1 0 0,1 0 0,5-4 1,3-1 719,0 0 0,0 1 0,1 0 0,0 0 0,1 2 1,-1-1-1,1 2 0,0 0 0,0 0 0,0 1 1,1 1-1,-1 0 0,1 1 0,-1 0 0,1 1 0,0 1 1,14 2-1,-20 1-381,0-1 1,1 2-1,-1-1 1,0 1-1,-1 1 0,0-1 1,1 1-1,-2 0 1,12 13-1,30 24 518,0-14 262,-45-27-892,1-1 0,-1 1-1,1-1 1,0 0 0,-1 0 0,1 0 0,0 0 0,0-1 0,0 0 0,-1 1 0,1-1 0,6-1 0,-8 0-51,-1 0-1,0 0 1,0 0 0,0 0 0,0 0 0,0 0 0,0 0-1,0 0 1,0 0 0,0 0 0,0 0 0,0-1-1,-1 1 1,1 0 0,-1-1 0,1 1 0,-1 0 0,1-1-1,-1 1 1,0-1 0,0 1 0,0-1 0,0-2-1,2-41-475,-2 37 334,-1-2-83,0 0 0,-1-1 1,0 1-1,-1 0 0,0 0 0,-1 0 0,0 0 0,0 1 1,-1-1-1,0 1 0,-1 0 0,-7-9 0,8 11 241,0 1 0,0-1 0,-1 1 0,0 0-1,0 1 1,-1-1 0,0 1 0,0 1 0,0-1 0,0 1-1,0 0 1,-1 1 0,0 0 0,0 0 0,-14-3-1,20 6 4,1 0 0,0 0-1,-1 0 1,1 0 0,-1 0-1,1 0 1,0 0-1,-1 1 1,1-1 0,0 1-1,0-1 1,-1 1-1,1-1 1,0 1 0,0 0-1,0 0 1,0-1 0,-1 1-1,1 0 1,0 0-1,1 0 1,-1 0 0,0 0-1,0 0 1,0 1-1,1-1 1,-1 0 0,0 0-1,1 0 1,-1 1-1,1-1 1,0 0 0,-1 1-1,1-1 1,0 0 0,0 3-1,-2 6 144,2 1 0,-1-1 0,3 20 0,-2-21-72,1-2-43,-1 0-1,2 0 1,-1 0 0,1 0-1,0 0 1,0-1 0,1 1 0,0-1-1,0 1 1,0-1 0,1 0-1,0 0 1,0 0 0,8 7 0,-4-5-3,1 0 0,1 0-1,0-1 1,0-1 0,0 1 0,0-2 0,23 10 0,-4-6 1,0-1 0,1-1 0,-1-1 0,1-2 0,1 0 0,31-2 0,-59-2-47,1 0-1,0 1 1,-1-1-1,1-1 0,0 1 1,-1 0-1,1-1 0,0 0 1,-1 0-1,1 0 1,-1 0-1,1 0 0,-1-1 1,0 0-1,0 0 1,1 1-1,-1-2 0,-1 1 1,1 0-1,0-1 1,0 1-1,-1-1 0,0 0 1,1 0-1,-1 0 1,0 0-1,0 0 0,-1 0 1,1-1-1,-1 1 0,1 0 1,-1-1-1,0 0 1,0 1-1,-1-1 0,1 1 1,-1-1-1,0-4 1,1-23 187,-2-1 0,-1 1 0,-1 0 0,-11-43 0,8 38-202,2 5-169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19 198 15191,'0'0'224,"-18"-95"1457,18 64 576,0 5-64,17 4-2177,16 5-16,14 10 0,7 7-1361,4 0-912,1 15-2225,1 2-4066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15 538 8820,'19'0'56,"38"1"36,5 2 1092,97-9 0,-151 5-1181,-1 0-1,0-1 1,0 0 0,0 0 0,0 0-1,0-1 1,0 0 0,-1 0 0,1-1 0,-1 0-1,0 0 1,0 0 0,0-1 0,-1 0-1,9-9 1,-9 7-49,0 0 0,-1-1 0,0 0 1,0 0-1,-1 0 0,0 0 0,0 0 0,-1-1 0,0 1 0,0-1 0,-1 0 0,0-15 1,-1 23 35,2-48-546,-6-60 0,3 95 631,-1-1 0,-1 1 0,0 0-1,-1 0 1,-1 0 0,0 0 0,-1 1 0,-12-22-1,16 31 15,0 1-1,-1-1 0,1 1 1,-1 0-1,0 0 0,0 0 0,0 0 1,0 0-1,0 1 0,-1-1 1,0 1-1,1 0 0,-1 0 1,0 1-1,0-1 0,0 1 0,0-1 1,0 1-1,0 0 0,0 1 1,0-1-1,0 1 0,0 0 0,-1 0 1,1 0-1,0 0 0,0 1 1,0 0-1,0 0 0,0 0 1,0 0-1,0 0 0,0 1 0,0 0 1,0 0-1,1 0 0,-1 0 1,1 1-1,-1-1 0,1 1 0,-4 4 1,-10 12 262,1 0 1,1 1 0,1 0-1,1 1 1,0 1-1,-14 35 1,-46 148 1658,53-132-1807,3 2-1,4 0 0,2 0 1,4 1-1,4 0 1,2 1-1,15 111 1,-10-135-2541,-3-21-2242,-1-15-2282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17000,'0'0'5426,"99"-12"-5026,-41 12-800,6 0-128,1 0-1425,2 0-672,-3 4-1025,-3-4-400,-5 0-2016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8:00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299 147 6707,'0'0'5573,"6"-17"-4484,21-53-529,-27 69-555,1-1 0,0 1 0,-1 0 0,1 0 0,-1-1 0,0 1 0,1-1 0,-1 1-1,0 0 1,0-1 0,0 1 0,0-1 0,0 1 0,0 0 0,0-1 0,0 1 0,-1-1 0,1 1 0,-1 0 0,1-1 0,-1 1 0,1 0 0,-1-1-1,0 1 1,1 0 0,-1 0 0,0 0 0,0 0 0,0 0 0,0 0 0,0 0 0,0 0 0,-2-1 0,-1 0-12,0 1 1,0-1 0,0 1 0,0 0-1,0 0 1,0 0 0,-9 1 0,6-1-21,-13-2-116,1 1 0,-1 2 0,0-1 0,0 2 0,1 1 0,-30 6 1,43-7 144,1 0 0,0 1 0,-1 0 1,1 0-1,0 0 0,0 1 1,0-1-1,0 1 0,1 1 0,-1-1 1,1 0-1,0 1 0,0 0 0,0 0 1,1 0-1,-1 1 0,1-1 1,0 1-1,0 0 0,0 0 0,1 0 1,0 0-1,0 0 0,0 0 0,1 1 1,-1-1-1,0 11 0,1-9 62,1-1-1,0 1 1,0 0-1,0 0 1,1-1 0,0 1-1,0 0 1,1-1-1,0 1 1,0-1-1,0 0 1,1 1-1,0-1 1,0 0-1,1-1 1,-1 1 0,9 9-1,-4-7 58,0-1-1,1 0 1,-1 0 0,2-1-1,-1 0 1,0 0-1,1-1 1,0 0 0,1-1-1,13 4 1,0-2 8,1-1 0,0-1 0,0-2 0,1 0 0,26-3-1,-51 1-134,1 0 0,-1 0-1,0-1 1,1 1 0,-1-1-1,1 1 1,-1-1 0,0 0-1,0 1 1,1-1-1,-1 0 1,0 0 0,0 0-1,0 0 1,0 0 0,0 0-1,0 0 1,0 0 0,0 0-1,0 0 1,-1-1-1,1 1 1,0 0 0,-1-1-1,1 1 1,-1 0 0,0-1-1,1 1 1,-1-1 0,0 1-1,0-1 1,0-1-1,2-57-593,-3 44 298,2-19-726,0 23 668,0 0 0,-1 0 0,0 0 0,-1 0 0,-5-21 0,3 111 3444,4-70-2998,1 0 1,0 0-1,0 0 0,0-1 1,1 1-1,0-1 0,1 0 0,-1 0 1,2 0-1,-1 0 0,1-1 1,-1 0-1,2 0 0,-1 0 1,1 0-1,0-1 0,9 7 1,-9-8-318,0-1 0,0 0 0,0 0 0,0 0-1,0-1 1,1 1 0,-1-2 0,1 1 0,-1-1 0,1 0 0,-1 0 0,1-1 0,9 0 0,6-7-3037,-8-15-2012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112 364 9268,'0'0'9559,"5"-2"-7867,2-1-1609,1 1 0,0 0 0,0 0 0,1 1 0,15-1 0,-15 2-131,0-1 0,-1 0 0,1 0 0,-1-1 0,14-4 0,-19 4-17,1 0 0,-1 1 0,0-1 0,-1 0 0,1 0 1,0-1-1,0 1 0,-1-1 0,1 1 0,-1-1 1,0 0-1,0 1 0,0-1 0,0-1 0,-1 1 0,1 0 1,-1 0-1,2-5 0,-1 0-35,0 0 1,-1 0 0,0 1-1,0-1 1,0 0-1,-1 0 1,-1 0 0,1 0-1,-1 0 1,0 0-1,-1 0 1,0 1-1,0-1 1,-1 1 0,0-1-1,0 1 1,-1 0-1,0 0 1,0 0-1,0 1 1,-1-1 0,0 1-1,-1 0 1,-10-9-1,5 5 116,0 0 0,-1 1-1,0 1 1,-1 0 0,0 1 0,0 0-1,0 1 1,-1 0 0,0 1 0,0 1-1,0 0 1,-25-3 0,37 7-8,1-1 0,0 1 0,-1 0 0,1 0-1,0 0 1,-1 0 0,1 0 0,0 0 0,-1 0 0,1 0 0,-1 1 0,1-1 0,0 1 0,0-1 0,-1 1 0,1-1-1,0 1 1,0-1 0,0 1 0,-1 0 0,1 0 0,0 0 0,0 0 0,0 0 0,1 0 0,-1 0 0,0 0 0,0 0 0,0 0-1,1 0 1,-1 1 0,0-1 0,1 0 0,0 0 0,-1 1 0,1-1 0,0 0 0,-1 1 0,1-1 0,0 0 0,0 1-1,0 1 1,0 2-4,1-1 0,0 1 0,0 0 0,0-1 0,0 1 0,1-1-1,-1 1 1,1-1 0,0 0 0,1 0 0,4 8 0,5 1 46,1 0 1,0-1-1,0 0 1,1-1-1,1 0 1,0-2-1,0 1 1,27 10 0,142 49-138,-149-58-97,-35-10 209,1-1-1,-1 0 1,1 0 0,-1 0 0,1 0-1,0 0 1,-1 0 0,1 0 0,-1 0-1,1 0 1,-1 0 0,1 0 0,0 0-1,-1 0 1,1 0 0,-1 0 0,1-1-1,-1 1 1,1 0 0,-1 0 0,1-1 0,-1 1-1,1 0 1,-1-1 0,1 1 0,-1-1-1,0 1 1,1 0 0,-1-1 0,0 1-1,1-1 1,-1 1 0,0-1 0,1 1-1,-1-1 1,0 1 0,0-1 0,0 1-1,0-1 1,1 0 0,-1 0 0,3-35 533,-1 8 218,1 19-551,1-1 0,0 1 0,0 0-1,1 0 1,0 1 0,1-1 0,0 1 0,0 0 0,0 1-1,1 0 1,1 0 0,-1 0 0,1 1 0,0 0-1,0 0 1,1 1 0,17-8 0,-13 7-542,1 1 1,0 0-1,0 1 1,0 1-1,0 0 1,0 1-1,1 1 1,-1 0-1,1 1 0,-1 0 1,27 5-1,-10 6-6326,-9 1-6179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8 232 10645,'0'0'4402,"-7"14"-3394,8-34-1178,0 0 0,1-1 0,7-25 0,-6 35 458,0 1-1,0 0 1,1 0-1,0 0 1,1 0-1,0 1 1,0-1-1,9-10 1,-13 20-251,-1-1 0,0 1 0,1-1 0,-1 1 1,1 0-1,-1 0 0,0-1 0,1 1 0,-1 0 0,1 0 1,-1-1-1,1 1 0,-1 0 0,1 0 0,-1 0 0,1 0 0,-1 0 1,1 0-1,-1 0 0,1 0 0,-1 0 0,1 0 0,-1 0 0,1 0 1,-1 0-1,1 0 0,-1 0 0,1 0 0,-1 0 0,1 1 0,-1-1 1,0 0-1,1 0 0,-1 1 0,1-1 0,-1 0 0,0 1 0,1-1 1,-1 0-1,0 1 0,1-1 0,-1 1 0,0-1 0,1 0 1,-1 1-1,0 0 0,15 26-524,-11-19 602,42 63-118,-42-65-41,0-1 0,1 0 0,-1 0 0,1 0 1,0-1-1,0 0 0,1 0 0,0 0 0,-1 0 0,10 3 0,-13-6-10,0-1-1,0 0 0,0 1 0,0-1 0,1 0 1,-1 0-1,0-1 0,0 1 0,0 0 0,0-1 1,0 1-1,0-1 0,0 1 0,0-1 1,0 0-1,0 0 0,-1 0 0,1 0 0,0 0 1,0-1-1,-1 1 0,1 0 0,-1-1 0,1 1 1,-1-1-1,2-2 0,35-55-1340,-24 35 969,-7 12 432,-4 7 350,-1 1-1,0 0 0,1 0 1,0 0-1,0 1 0,0-1 1,0 1-1,6-6 0,-6 11-209,-1 0-1,0 0 1,0-1 0,0 1-1,-1 0 1,1 1 0,0-1-1,-1 0 1,1 0-1,-1 1 1,2 3 0,0-1 6,4 5-136,0 0 1,1 0 0,0-1-1,0 0 1,1-1 0,0 0-1,20 13 1,-24-18-74,0 0-1,1 0 1,-1 0-1,1-1 1,-1 0-1,1 0 1,0 0 0,0-1-1,0 0 1,0 0-1,0-1 1,0 1 0,0-1-1,0-1 1,0 1-1,0-1 1,0 0-1,7-2 1,-9 1-10,-1 1 0,0-1-1,0 1 1,1-1 0,-1 0-1,0 0 1,0 0 0,-1-1 0,1 1-1,0-1 1,-1 0 0,0 1 0,1-1-1,-1 0 1,0 0 0,-1-1 0,1 1-1,0 0 1,-1-1 0,0 1 0,2-7-1,-1 0 44,0 0 0,-1-1 0,0 0 0,-1 1 0,0-1-1,-2-12 1,2 21 81,0 1 0,0-1 0,0 1 0,0 0 0,-1-1 0,1 1 0,-1 0-1,1-1 1,-1 1 0,1 0 0,-1 0 0,0-1 0,0 1 0,0 0 0,1 0 0,-1 0 0,0 0 0,0 0-1,-1 0 1,1 0 0,0 0 0,0 1 0,0-1 0,0 0 0,-2 0 0,0 0 25,0 1 1,0-1-1,-1 1 1,1-1-1,0 1 1,0 0-1,0 0 1,-1 0-1,1 1 1,-6 0-1,3 1 24,-1 0 0,1 0 0,-1 0 0,1 1-1,0 0 1,0 0 0,0 0 0,1 1 0,-1 0-1,-6 5 1,9-4-155,0 0 0,0 1 0,0-1-1,0 0 1,1 1 0,0 0 0,0 0 0,0-1 0,1 1-1,-1 0 1,2 0 0,-1 0 0,1 0 0,0 0-1,0 1 1,2 11 0,-1-13-380,0 0 0,0 0 1,0 0-1,1 0 0,0 0 0,0-1 0,0 1 0,1 0 1,0-1-1,-1 0 0,1 0 0,5 6 0,28 18-6019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10485,'0'0'4935,"3"-20"-3353,-1 7-1222,3-27 1350,13-45 0,-14 72-1562,0-1 0,1 1 0,0 1 0,1-1 0,1 1 0,0 0 0,0 0 0,13-14 0,-12 17-113,1 0 0,0 1 0,0 0 0,1 1 0,0 0 0,1 1 0,-1 0 0,1 0 0,0 1 0,1 0 0,13-3 0,-8 4 22,0 1-1,0 0 1,0 2-1,1 0 1,-1 1 0,1 0-1,17 4 1,13 5 70,0 2 1,-1 3-1,0 1 1,69 35-1,-108-49-1525,-16-8-2237,3 3 2551,-20-17-7667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6851,'0'0'7900,"1"22"-7404,1 8 208,0 0-1,12 48 1,-11-64-544,1 0 0,1-1 0,0 0 0,0 0 0,1 0 0,1-1 0,0 0 0,1 0 0,18 21 0,-14-23-99,-1 0-1,2 0 1,0-1-1,0-1 1,0 0-1,1 0 1,0-2-1,1 0 1,-1 0-1,1-2 1,0 1-1,1-2 1,-1 0-1,1-1 1,-1-1-1,1 0 1,-1-1-1,30-3 1,-42 2-54,1-1 1,0 1 0,-1 0-1,1-1 1,-1 0 0,0 0-1,1 0 1,-1 0-1,0-1 1,0 1 0,0-1-1,-1 0 1,1 0 0,-1 0-1,1 0 1,-1 0-1,0 0 1,0-1 0,0 1-1,-1-1 1,1 1 0,-1-1-1,0 0 1,0 1-1,0-1 1,0 0 0,-1-7-1,2-1-23,-1 0-1,-1 0 0,0 0 1,-1 0-1,0 0 1,-1 0-1,-1 1 0,-3-14 1,-11-26-930,6 16-5589,6 20-2682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3490,'0'0'13115,"3"-58"-12605,-3 57-501,1-1 0,0 1 0,0 0 0,0 0 1,0 0-1,1 0 0,-1 0 0,0 1 1,0-1-1,0 0 0,1 0 0,-1 1 0,1-1 1,-1 1-1,0-1 0,1 1 0,-1-1 1,1 1-1,-1 0 0,1 0 0,-1 0 1,1 0-1,-1 0 0,1 0 0,1 1 0,42 4 216,50 22 302,-74-19-484,1-1 1,-1-1 0,1-1 0,0-2 0,34 3-1,-54-6-33,0-1-1,0 1 1,0-1-1,0 1 1,0-1-1,0 0 1,0 0-1,0 1 1,0-1-1,0-1 1,-1 1-1,1 0 1,0 0-1,-1-1 0,1 1 1,-1-1-1,1 1 1,-1-1-1,0 0 1,0 0-1,0 1 1,0-1-1,0 0 1,0 0-1,0 0 1,-1 0-1,1 0 1,-1 0-1,1 0 1,-1 0-1,0 0 1,1-1-1,-2-1 0,3-15 119,-1 0 0,-4-36 0,2 28-84,-3-81-7060,4 97-956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7764,'0'0'2974,"20"0"-2259,-7 0-944,14 1 777,0-2-1,-1 0 0,1-2 0,-1-1 1,52-14-1,-68 14-532,1-1 0,-1 0-1,0 0 1,0-1 0,-1 0 0,0-1-1,14-12 1,-20 16-22,0 0 0,0 0 1,-1 0-1,1-1 0,-1 1 0,0-1 0,0 1 0,0-1 0,-1 1 1,1-1-1,-1 0 0,0 0 0,0 0 0,0 0 0,-1 0 0,1 0 0,-1 0 1,0 0-1,0 0 0,0 0 0,-1 0 0,1 0 0,-1 0 0,-2-7 1,0 7 28,1-1 1,-1 1-1,0 0 1,0 0 0,0 0-1,0 1 1,-1-1-1,1 1 1,-1 0 0,0 0-1,0 0 1,0 0-1,-1 1 1,1 0 0,-1 0-1,1 0 1,-1 0-1,0 1 1,-9-3 0,8 3 182,1 0 1,-1 0 0,0 0-1,0 0 1,0 1 0,0 0-1,1 0 1,-1 1 0,0-1-1,0 1 1,0 0 0,1 1-1,-1 0 1,0 0 0,1 0-1,-9 5 1,9-3-127,0-1 1,0 1-1,1 0 1,0 0-1,0 1 1,0-1-1,0 1 0,1 0 1,0 0-1,0 0 1,0 0-1,0 0 0,1 1 1,0-1-1,0 1 1,1 0-1,-1 0 0,1-1 1,1 1-1,-1 0 1,1 0-1,0 0 0,0 0 1,0 0-1,1 0 1,0 0-1,0-1 0,1 1 1,0 0-1,0-1 1,0 1-1,0-1 0,1 1 1,0-1-1,0 0 1,1 0-1,7 8 0,0-2-401,2-1 0,0 0-1,0-1 1,1 0 0,25 12-1,20 2-4724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23 280 13782,'0'0'6969,"0"-3"-6510,-2-60-310,-18-106 1,20 157-737,8 28 341,6 13 67,-3-13 194,0-2-1,2 1 1,-1-2 0,2 1-1,0-2 1,28 20-1,-31-25-12,0-1 0,0 0 0,0 0 0,1-2 0,-1 1 0,1-1 0,1-1 0,-1 0 0,0-1 0,1 0 0,15-1 0,-26-1-17,-1 0-1,1-1 1,0 1 0,0-1 0,-1 0 0,1 0-1,0 0 1,-1 1 0,1-1 0,-1-1 0,1 1-1,-1 0 1,0 0 0,1 0 0,-1-1 0,0 1-1,0-1 1,0 1 0,0-1 0,0 1 0,0-1-1,0 0 1,-1 1 0,1-1 0,-1 0 0,1 0 0,-1 1-1,1-1 1,-1 0 0,0 0 0,0-3 0,1-73-1038,-1 58 796,0 16 6,0-22 833,3 21-164,2 16-473,-2 1 79,1-1 1,1 0-1,-1 0 1,2 0-1,0-1 1,0 1-1,1-2 1,0 1-1,0-1 1,1 0-1,1 0 1,-1-1-1,1 0 1,1-1-1,-1 0 1,1 0-1,1-1 1,-1 0-1,1-1 1,0 0-1,0-1 1,1 0-1,-1-1 1,1 0-1,0-1 1,-1 0-1,16 0 1,-25-3-44,1 1 0,-1-1 1,0 0-1,1 1 1,-1-1-1,0 0 0,1 0 1,-1 0-1,0-1 1,0 1-1,0-1 0,0 1 1,0-1-1,-1 1 1,1-1-1,0 0 0,1-2 1,30-44-723,-11 15 323,-19 31 449,-1 0 1,0 0-1,1 0 1,-1 0-1,1 1 1,-1-1 0,1 1-1,0-1 1,-1 1-1,1 0 1,0 0 0,0 0-1,0 1 1,0-1-1,0 1 1,0 0 0,0-1-1,0 1 1,0 0-1,0 1 1,4 0-1,7 1 12,0 2-1,0-1 0,17 9 0,2-1 55,-18-8-19,0 0 0,1-1 0,-1 0 0,18-2 0,-31 0-68,0-1 0,-1 1 1,1-1-1,-1 0 0,1 1 1,-1-1-1,0 0 0,1 0 1,-1 0-1,0 0 0,0 0 1,0-1-1,1 1 0,-1 0 1,0 0-1,-1-1 0,1 1 1,0-1-1,0 1 0,0-1 1,-1 1-1,1-1 0,-1 1 1,1-1-1,-1 0 0,0 1 1,0-1-1,0 0 0,0 1 1,0-4-1,1 0-61,-1 0 0,0 1-1,0-1 1,0 0 0,-1 0 0,0 0 0,0 0-1,0 1 1,0-1 0,-3-6 0,-1 4 18,0 1 0,-1 0 1,1 0-1,-1 0 0,-1 1 0,1 0 1,-1 0-1,1 1 0,-2-1 0,1 1 1,0 1-1,-1 0 0,-10-4 1,0 2 23,0-1 1,-1 2 0,0 1 0,-33-3 0,42 6 23,1 0 0,-1 1 1,1 0-1,0 0 0,-1 1 0,1 0 1,0 0-1,0 1 0,0 0 0,0 1 1,0 0-1,1 1 0,-9 5 0,11-5-6,1-1 0,-1 1-1,1 0 1,0 0 0,1 1 0,-1-1-1,1 1 1,0 0 0,1 0-1,0 1 1,0-1 0,0 1-1,0-1 1,1 1 0,0 0 0,1 0-1,-1 0 1,1 9 0,0-11-91,1-1-1,0 1 1,0-1 0,0 0 0,1 1 0,0-1 0,0 0-1,0 1 1,0-1 0,1 0 0,-1 0 0,1 0 0,0 0-1,0 0 1,1 0 0,-1-1 0,1 1 0,-1-1 0,1 0-1,1 0 1,4 5 0,0-3-352,-1 0 0,1 0-1,0-1 1,0-1 0,1 1 0,-1-1-1,1-1 1,-1 1 0,1-1 0,9 0-1,51 2-7254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12582,'0'0'2702,"-2"13"-1341,0 3-1237,0 0 0,1 0 1,1 1-1,0-1 0,1 0 0,1 1 0,1-1 1,5 20-1,-2-20-39,1 0 0,0 0 0,1-1 0,1 0 0,0-1 0,1 0 0,1 0 0,0-1 0,1 0 0,0-1 0,25 19 0,-25-23-42,0-1-1,0 1 1,1-2 0,0 0-1,1 0 1,-1-2-1,1 1 1,0-2 0,0 0-1,0 0 1,0-1-1,1-1 1,-1-1 0,21-1-1,-30 1-51,-1-1-1,0 0 1,0 0-1,0 0 1,0-1-1,0 1 1,0-1-1,0 0 1,0 0-1,-1 0 1,1-1-1,-1 1 1,0-1-1,1 0 1,-1 0-1,0 0 1,-1 0-1,1-1 1,0 1-1,-1-1 0,0 1 1,0-1-1,0 0 1,0 0-1,-1 0 1,2-4-1,1-8-157,0 0-1,-1 0 1,-1 0-1,0 0 1,-2-24-1,1 39 181,-1-1-1,0 1 1,0-1-1,-1 0 1,1 1-1,0-1 1,0 1-1,-1-1 1,1 1-1,-1-1 1,0 1-1,1-1 1,-1 1-1,-1-2 1,2 2 6,-1 1 1,1-1-1,-1 1 1,1 0-1,-1-1 1,1 1-1,-1 0 1,1 0-1,-1-1 1,1 1-1,-1 0 0,1 0 1,-1 0-1,1 0 1,-1 0-1,0 0 1,1-1-1,-1 1 1,1 1-1,-1-1 1,0 0-1,1 0 1,-1 0-1,1 0 1,-2 1-1,0 0-1,0 0 0,-1 0 0,1 1-1,0-1 1,0 1 0,0 0 0,0-1 0,0 1 0,0 0-1,1 0 1,-1 0 0,1 0 0,-1 1 0,1-1 0,-2 3-1,0 4-6,-1 0-1,1 0 0,1 1 0,-1-1 0,2 0 1,-1 1-1,1 0 0,1-1 0,0 1 0,0 0 1,1-1-1,3 19 0,-3-23-135,1 0 0,0-1-1,0 1 1,0 0 0,0-1 0,1 1 0,0-1-1,0 0 1,0 0 0,7 8 0,-6-9-296,0 0-1,0 0 1,1 0 0,-1-1 0,1 1 0,-1-1-1,1 0 1,0 0 0,0 0 0,0-1-1,0 0 1,7 1 0,27 0-6267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13270,'0'0'816,"-106"-22"-1664,92 50-961,11 9-3457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204 144 8820,'0'0'6112,"1"-16"-3975,-3-53-723,2 67-1398,-1-1 1,1 0-1,-1 0 0,0 1 1,0-1-1,0 0 0,-1 1 1,1-1-1,0 1 0,-1 0 0,0-1 1,1 1-1,-1 0 0,0 0 1,0 0-1,0 0 0,-1 0 1,1 0-1,0 1 0,-1-1 1,1 1-1,-1 0 0,1 0 0,-1 0 1,0 0-1,0 0 0,1 0 1,-1 1-1,-3-1 0,0 0-14,0 0 1,1 1-1,-1 0 0,0 0 0,1 0 0,-1 0 1,0 1-1,1 0 0,-1 1 0,1-1 0,-1 1 1,-6 3-1,7-2-17,1 1 1,-1 0 0,0 0-1,1 0 1,0 0 0,0 1 0,0 0-1,1 0 1,0 0 0,0 0-1,0 0 1,0 1 0,1-1-1,0 1 1,0 0 0,0-1-1,1 1 1,0 0 0,0 7 0,0-7 6,0 0 1,1 1-1,0-1 1,0 0 0,1 1-1,0-1 1,0 0 0,0 1-1,1-1 1,0 0-1,0 0 1,0 0 0,1 0-1,0-1 1,0 1 0,0-1-1,9 10 1,-3-6 5,0-2 1,1 1-1,-1-1 0,2 0 1,-1-1-1,1 0 0,0-1 1,0 0-1,0-1 0,1 0 1,16 3-1,5-1-128,0-2-1,64-1 1,-93-2 131,1-1 0,-1 0 0,0 0 0,0-1 0,0 1 0,1-1-1,-1 0 1,0 0 0,0-1 0,0 1 0,-1-1 0,1 0 0,0 0 0,0 0 0,-1 0 0,1 0 0,-1-1 0,0 0 0,0 0 0,5-5-1,-5 2 95,0 0 0,0 0-1,0 0 1,-1-1-1,0 1 1,0-1-1,-1 1 1,0-1-1,0 1 1,0-1-1,-1 0 1,0-7 0,0-51 998,0 65-935,0 19-609,-1-9 417,1 1 1,1-1 0,0 0-1,1 0 1,-1 0-1,2 0 1,0 0-1,7 17 1,-7-21-34,1 0 0,0 0 1,0 0-1,0-1 0,1 0 0,0 0 1,0 0-1,0-1 0,1 0 1,0 0-1,-1 0 0,1-1 0,1 1 1,9 3-1,-5-3-136,0 0-1,0-1 1,1 0-1,-1-1 1,1 0-1,12 0 1,-20-1 151,-1-1-1,0 0 1,0 0 0,1 0 0,-1 0 0,0-1-1,0 1 1,0-1 0,0 0 0,1 1 0,-1-1-1,0-1 1,0 1 0,-1 0 0,1-1 0,0 0 0,0 0-1,-1 1 1,1-2 0,-1 1 0,1 0 0,-1 0-1,0-1 1,0 1 0,0-1 0,2-3 0,0-9-23,-1 1 0,0 0 1,-1-1-1,0 1 1,-2-1-1,1 0 0,-3-17 1,1-6 3587,0 67-3468,0-18-87,1 0 1,0 0 0,0 0 0,3 13 0,-2-21-187,0 1 0,0-1-1,1 1 1,-1-1 0,1 1 0,0-1 0,0 0 0,0 1 0,0-1-1,0 0 1,1-1 0,-1 1 0,1 0 0,0-1 0,-1 1 0,6 2 0,28 14-4889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8:01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9556,'0'0'3906,"12"17"-3049,14 20-315,38 75 1,-58-100-474,0 0 0,0 0 0,1-1-1,1 0 1,0 0 0,0-1 0,12 11-1,-14-16-59,-1-1 0,1 0-1,0 0 1,1 0 0,-1-1-1,1 0 1,0 0 0,-1 0 0,1-1-1,0 0 1,1-1 0,-1 1-1,0-1 1,12 0 0,-3-1 19,0-1 0,0 0-1,0-1 1,-1-1 0,1 0 0,-1-1 0,0-1 0,22-10 0,-27 11 5,-1-1 0,0-1 0,0 1 0,0-1 0,-1-1 0,1 0-1,-2 0 1,1 0 0,-1-1 0,0 0 0,-1-1 0,0 1 0,9-18 0,-13 23 70,0-1-1,-1 1 1,0 0 0,1-1-1,-1 1 1,-1-1 0,1 1 0,0-1-1,-1 0 1,0 1 0,0-1-1,0 0 1,0 1 0,0-1-1,-2-6 1,1 8-89,0 0 0,-1 0 0,1 0 0,0 0 0,-1 0 0,1 0 0,-1 1 0,1-1 0,-1 1 0,0-1 1,0 1-1,0 0 0,0-1 0,0 1 0,0 0 0,0 0 0,0 1 0,0-1 0,0 0 0,0 1 0,-1-1 0,1 1 0,0 0 0,0 0 0,-1-1 0,-2 2 0,-2-2-27,-1 1 0,0 0 0,1 1 0,-1-1 0,0 2 0,1-1 0,-15 5 0,20-5 5,-1 0 1,1 1-1,-1-1 0,1 1 1,-1 0-1,1-1 0,0 1 1,0 0-1,0 0 0,0 1 1,0-1-1,0 0 0,0 0 1,1 1-1,0-1 0,-1 1 1,1 0-1,0-1 0,0 1 1,0 0-1,0 0 0,1 0 0,-1-1 1,1 6-1,-1-4 4,1 0 0,0 1 0,0-1 0,1 0 0,-1 0-1,1 0 1,0 0 0,0 0 0,0 0 0,0 0 0,1 0 0,0 0 0,0 0-1,0-1 1,0 1 0,0-1 0,5 6 0,-1-3 15,0-1-1,0 0 1,0 0-1,1-1 1,-1 0-1,1 0 1,0 0 0,15 4-1,0-1 34,1-1-1,0-1 1,1-1 0,-1-1-1,37 0 1,-52-3-26,-1 0 0,0-1 0,1 1 0,-1-1 0,0 0 0,0-1 0,0 0 0,0 0 0,0-1 0,0 0 0,7-3 0,-9 2-33,-1 0-1,1 0 1,-1 0 0,0 0 0,0-1-1,0 0 1,0 0 0,-1 0-1,0 0 1,0 0 0,0-1-1,-1 1 1,0-1 0,2-6 0,12-47-677,-14 45 550,2 1 0,-1-1 1,2 1-1,0 0 0,8-16 0,-10 25 139,0 0 0,0-1 0,1 1 0,-1 0 0,1 1-1,0-1 1,0 1 0,1 0 0,-1 0 0,1 0 0,-1 0 0,1 1 0,0-1 0,0 1 0,0 1 0,0-1 0,10-1 0,13-2 316,-1 1 0,0 2 1,1 0-1,54 6 1,-68-3-234,-1 1 0,1 0 0,0 2 0,-1-1 1,1 2-1,-1 0 0,0 0 0,-1 1 0,1 1 0,-1 0 1,17 14-1,-25-18-55,-1 0 1,1 0 0,-1 1-1,0 0 1,0-1-1,0 1 1,0 0 0,-1 0-1,1 1 1,-1-1-1,0 0 1,-1 1 0,1-1-1,-1 1 1,0 0-1,0-1 1,0 7 0,-1-8-13,0 1 0,0-1 0,-1 1 0,0-1 0,0 1 0,0-1 1,0 1-1,0-1 0,-1 0 0,1 0 0,-1 0 0,0 0 0,0 0 1,0 0-1,0 0 0,-1-1 0,1 1 0,-1-1 0,1 1 0,-1-1 1,0 0-1,0 0 0,-4 2 0,-5 2 71,-1 0-1,0-1 1,-1 0-1,-18 4 1,16-5-787,0 0 0,1 2 1,-16 7-1,12-6-3374,-4 1-2830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15783,'0'0'5680,"-7"9"-5765,0 4 70,0 1 0,1-1 0,1 1 0,0 0 0,1 1 0,0-1 0,1 1 0,1 0 0,0 0 0,1 0 0,1-1 0,0 1 0,1 0 0,4 17 0,-4-17 14,2 0-1,0 0 1,0 0-1,2 0 1,-1-1-1,2 0 0,0 0 1,1 0-1,0-1 1,1 0-1,0 0 0,1-1 1,1 0-1,20 20 1,-25-28-2,0-1 0,1 1 0,-1-1 1,1 0-1,0 0 0,-1-1 0,1 0 0,0 0 1,0 0-1,0-1 0,1 0 0,-1 0 1,0 0-1,0-1 0,1 0 0,-1 0 0,0-1 1,1 1-1,-1-2 0,0 1 0,0 0 1,0-1-1,0 0 0,0-1 0,0 0 1,-1 1-1,1-2 0,-1 1 0,8-7 0,-5 4-48,0 0 0,-1-1-1,0 0 1,0 0-1,-1-1 1,1 0 0,-2 0-1,1 0 1,-1-1-1,-1 0 1,1 0 0,-2 0-1,1 0 1,-1-1-1,0 1 1,-1-1 0,2-19-1,-4 25 0,0-3 150,0-1 0,0 1 0,0-1 0,-1 1 0,0-1 0,-3-9 0,3 15-54,1 1-1,-1-1 0,0 1 1,0-1-1,0 1 1,0 0-1,0 0 1,0-1-1,0 1 0,0 0 1,0 0-1,0 0 1,-1 0-1,1 0 0,0 0 1,-1 1-1,1-1 1,-1 0-1,1 1 1,-1-1-1,1 1 0,-1-1 1,1 1-1,-1 0 1,0 0-1,1-1 0,-1 1 1,1 0-1,-1 1 1,0-1-1,1 0 0,-1 0 1,1 1-1,-1-1 1,1 1-1,-1-1 1,-1 2-1,0-1-5,0 0 1,0 1-1,0-1 0,1 1 1,-1 0-1,0 0 0,1 0 1,0 0-1,-1 0 0,1 1 1,0-1-1,0 1 0,0-1 1,0 1-1,1 0 0,-1 0 1,1 0-1,0 0 1,-1 0-1,0 6 0,1-4-18,-1 0 0,1 0 0,1 0 0,-1 0-1,1 0 1,0 0 0,0 0 0,1 0 0,-1 0 0,1 0 0,0 0-1,0 0 1,3 7 0,1-4-108,0 0-1,0 0 0,1 0 1,0-1-1,0 0 1,1 0-1,0-1 0,0 0 1,0 0-1,1 0 1,9 4-1,4 3-1065,2-1 0,0-2-1,25 9 1,44 7-6137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0 5090,'0'0'9639,"-3"22"-9308,-7 49 931,2 1 0,4 124 0,14-156-1145,-10-40-116,-1 1 1,1-1-1,0 0 0,-1 0 0,1 0 0,0 0 0,-1 0 0,1 0 1,-1 0-1,1 1 0,0-1 0,-1 0 0,1 0 0,-1 0 0,1-1 1,0 1-1,-1 0 0,1 0 0,0 0 0,-1 0 0,1 0 0,-1 0 1,1-1-1,0 1 0,-1 0 0,1 0 0,0 0 0,-1-1 0,1 1 1,0 0-1,0 0 0,-1-1 0,1 1 0,0-1 0,-34-22-1509,-1 2 0,-59-27-1,75 40 1468,0 1-1,-1 0 0,0 2 1,0 1-1,-1 0 0,1 1 1,-27 0-1,43 4 135,0-1 0,-1 0 1,1 1-1,0-1 0,0 1 0,0 1 0,0-1 0,0 0 1,0 1-1,0 0 0,0 0 0,1 0 0,-1 0 0,1 1 1,-1-1-1,1 1 0,0 0 0,-3 3 0,1 0 27,1 0 0,0 0 0,1 0-1,0 0 1,-1 0 0,2 1 0,-1-1 0,1 1-1,0 0 1,-1 10 0,1-9-64,1 0 1,0 1-1,1-1 1,-1 0-1,2 0 0,-1 0 1,1 0-1,1 0 0,-1 1 1,1-2-1,1 1 0,-1 0 1,1 0-1,1-1 1,-1 0-1,1 1 0,1-2 1,-1 1-1,12 12 0,-5-10-64,0-1-1,1 0 0,1-1 0,-1 0 0,1-1 0,0 0 0,0-1 0,1-1 0,22 5 1,0-3-1234,0-2 1,57 1 0,-1-5-4375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12246,'0'0'4242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70 397 12422,'17'1'744,"1"1"-333,11 1 552,0-1 0,0-2-1,0 0 1,46-8 0,-68 7-882,-1 0 1,1 0-1,0-1 1,-1 0-1,1-1 1,-1 1-1,0-1 0,0 0 1,0 0-1,0-1 1,0 0-1,-1 0 1,0 0-1,0-1 0,0 0 1,0 0-1,-1 0 1,0 0-1,0-1 0,0 0 1,0 1-1,-1-1 1,0-1-1,-1 1 1,1 0-1,-1-1 0,2-11 1,-2 7-98,-1-1 1,0 0 0,-1 0-1,-1 0 1,1 0 0,-2 0-1,0 0 1,0 0 0,-1 0-1,0 1 1,-1 0 0,-7-14-1,8 18-15,-1 0-1,0 1 0,0 0 1,-1-1-1,0 2 0,0-1 1,0 0-1,-1 1 0,1 0 1,-1 0-1,-1 1 0,1 0 1,-1 0-1,1 0 0,-1 1 1,0 0-1,0 0 0,-1 0 1,1 1-1,-11-1 0,8 1 66,0 1 0,0 1-1,-1 0 1,1 0-1,0 1 1,0 0 0,-1 1-1,1 0 1,0 0 0,1 1-1,-1 1 1,0-1-1,1 2 1,0-1 0,0 1-1,0 1 1,1 0-1,-1 0 1,1 0 0,1 1-1,-1 0 1,1 1 0,1 0-1,-1 0 1,1 0-1,1 1 1,0 0 0,0 0-1,0 0 1,1 0 0,1 1-1,-1 0 1,2 0-1,-4 19 1,4-16-33,0 0 1,1 1 0,0-1-1,1 0 1,1 1-1,0-1 1,1 0-1,0 0 1,5 13-1,-5-19-205,1 0-1,0-1 0,0 0 0,1 1 0,-1-1 1,1-1-1,8 10 0,-6-10-358,-1 0-1,1 0 1,-1 0-1,1-1 1,1 0-1,-1-1 1,0 1 0,10 3-1,41 9-8026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16311,'0'0'6411,"12"-9"-6280,40-23-259,-51 31 123,-1 1 0,1 0-1,0 0 1,0 0 0,0-1 0,-1 1 0,1 0-1,0 0 1,0 0 0,0 0 0,-1 0 0,1 1-1,0-1 1,0 0 0,0 0 0,-1 0 0,1 1-1,0-1 1,0 0 0,-1 1 0,1-1 0,0 1-1,-1-1 1,1 1 0,-1-1 0,1 1 0,0-1-1,-1 1 1,1 0 0,-1-1 0,1 1 0,0 1-1,9 26-84,-8-23 85,2 9-14,-1 1 0,-1-1-1,0 0 1,0 1 0,-1-1-1,-1 1 1,-1-1 0,0 0-1,-1 1 1,0-1 0,-1 0-1,-1 0 1,0 0-1,-1 0 1,0-1 0,-1 0-1,-1 0 1,0 0 0,-14 18-1,15-22 23,-23 40 60,29-48-61,-1 0 0,0 1 0,1-1 0,-1 0 0,1 1 0,-1-1 0,1 1 0,0-1 0,-1 1 0,1-1 0,0 1 0,0-1 0,0 1 0,0-1 0,1 1 0,-1-1 0,0 0 0,1 1 0,-1-1 0,0 1 0,1-1-1,0 0 1,-1 1 0,1-1 0,0 0 0,0 1 0,0-1 0,-1 0 0,1 0 0,1 0 0,-1 0 0,1 1 0,7 3 74,0-1 0,0-1 0,0 1-1,1-1 1,-1-1 0,1 0 0,19 2 0,77 0 240,-79-3-174,107-1 919,-133 0-911,-13 0-4480,-13 0-2260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5042,'0'0'6646,"2"19"-5115,56 331 2961,-28-199-2194,22 86-847,-57-255-2812,-1 1 0,-1 1 0,0-1 0,-1 1 0,-1 0 0,-15-20 0,-1-4-1816,-20-35-2810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3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12566,'0'0'1254,"20"-10"-497,-1 0-467,1 2-1,-1 0 0,1 1 0,1 1 0,28-5 1,-41 10-218,0 0 0,-1 0 0,1 1 0,0 0 0,-1 0 0,1 0 0,0 1 0,-1 1-1,1-1 1,-1 1 0,1 1 0,-1-1 0,0 1 0,0 0 0,0 1 0,0 0 0,-1 0 0,1 0 0,-1 1 0,0 0 0,9 10 0,-8-7-63,-2 1 1,1-1-1,-1 1 0,0 0 0,-1 0 1,0 0-1,0 1 0,-1 0 0,0-1 1,-1 1-1,0 0 0,0 19 0,-1-23-1,-1 0 0,0 0 0,-1 1 0,1-1 0,-1 0 0,0 0-1,-1 0 1,0 0 0,0 0 0,0 0 0,0 0 0,-1-1 0,0 1 0,0-1-1,-1 0 1,1 0 0,-1 0 0,0 0 0,-1-1 0,1 1 0,-9 5 0,3-4-108,-1 0 1,1-1 0,-1-1 0,0 1-1,0-2 1,-1 0 0,1 0 0,-1-1-1,1 0 1,-1-1 0,0 0 0,0-1-1,1-1 1,-21-2 0,30 3 15,0-1-1,0 1 1,0 0-1,0-1 1,-1 1-1,1-1 1,0 0-1,0 0 1,0 0-1,0 0 1,1 0-1,-1 0 1,0 0-1,0-1 1,1 1-1,-1-1 1,0 1-1,1-1 1,0 1-1,-1-1 1,1 0 0,0 0-1,0 0 1,0 0-1,0 0 1,0 0-1,0 0 1,1 0-1,-1 0 1,1 0-1,-1 0 1,1-1-1,0 1 1,0 0-1,0 0 1,0 0-1,0 0 1,0-1-1,1 1 1,-1 0-1,1 0 1,0-2-1,2-4-76,-1 1 0,1 0-1,0 0 1,0 0 0,1 0-1,0 1 1,0 0-1,1-1 1,0 1 0,10-9-1,4-1 198,1 1-1,1 1 1,1 1-1,45-21 1,-54 28 357,0 2 0,1-1 0,0 1 0,0 1 0,0 1 0,0 0 0,0 0 0,0 2 0,1 0 0,18 2 0,-28-1-332,0 1 1,-1 0-1,1 0 0,0 0 1,0 1-1,-1-1 0,0 1 1,1 0-1,-1 1 0,0-1 1,-1 1-1,1-1 0,0 1 1,-1 0-1,0 0 0,0 1 0,0-1 1,-1 1-1,0-1 0,1 1 1,-1 0-1,2 9 0,1 3-142,0 0-1,-1 0 0,-1 1 1,-1-1-1,1 28 0,-3-44-326,0-15-48,0 2 635,0 0 0,2 1 0,-1 0 0,2-1-1,-1 1 1,2 0 0,-1 0 0,2 0 0,-1 1 0,1-1 0,1 1 0,0 1 0,0-1 0,1 1-1,0 0 1,16-15 0,-13 14 7,0 0 0,1 1 0,0 1 0,1 0 0,-1 0 0,2 1 0,-1 1 0,14-6 0,-19 10-365,0 0 1,0 0-1,0 0 0,0 1 1,0 0-1,0 0 1,13 1-1,-16 0-330,0 1 0,0-1 0,0 1 0,-1 0-1,1 0 1,0 1 0,0-1 0,-1 1 0,1 0 0,-1 0-1,1 0 1,-1 0 0,0 0 0,5 6 0,12 16-10222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156 233 10629,'0'0'2785,"18"1"-1189,10 1-833,92 0 2684,-110-2-3257,-1-1 0,1 0-1,-1 0 1,1-1-1,-1 0 1,0-1-1,0 0 1,0 0 0,0-1-1,13-8 1,-20 11-199,0-1 1,0 1 0,-1-1 0,1 1-1,0-1 1,-1 0 0,1 0 0,-1 0-1,0 0 1,1 0 0,-1 0-1,0 0 1,0 0 0,0-1 0,-1 1-1,1 0 1,-1-1 0,1 1-1,-1 0 1,0-1 0,1 1 0,-1-1-1,-1 1 1,1 0 0,0-1 0,0 1-1,-1-1 1,0 1 0,1 0-1,-1 0 1,0-1 0,0 1 0,0 0-1,0 0 1,-1 0 0,1 0-1,0 0 1,-3-2 0,-3-5-48,0 1-1,0 1 1,-1-1 0,0 2-1,0-1 1,-1 1-1,-12-8 1,2 5-41,1 0 0,-1 2 0,-1 0 1,1 1-1,-1 0 0,0 2 0,-1 0 0,1 2 0,-1 0 0,1 1 1,-1 1-1,-25 4 0,42-3 85,-1-1 1,1 1-1,0 0 1,0 1-1,0-1 1,0 1-1,0 0 1,0 0-1,1 0 1,-1 1 0,1-1-1,-1 1 1,1 0-1,0 0 1,0 0-1,0 0 1,0 0-1,0 1 1,1-1-1,0 1 1,0 0-1,0 0 1,0-1-1,0 1 1,1 1-1,0-1 1,0 0-1,0 0 1,0 0-1,1 1 1,-1-1-1,1 0 1,0 1-1,0-1 1,1 0-1,-1 0 1,1 1 0,0-1-1,0 0 1,1 0-1,-1 0 1,1 0-1,0 0 1,0 0-1,0 0 1,0-1-1,1 1 1,0-1-1,-1 0 1,1 1-1,1-1 1,-1-1-1,0 1 1,1 0-1,5 3 1,3 1-856,1 0 0,0-1 1,0 0-1,0-1 0,1-1 0,-1 0 1,17 2-1,38 0-8924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13958,'0'0'1281,"0"24"-993,1 28 442,2 1 0,3-2 0,1 1 0,28 92 0,0-69-218,-38-78-537,0 0 1,1 1-1,-1-1 0,0 1 1,0 0-1,-1 0 0,1 0 1,-6-2-1,-6-4-281,-61-40-567,-87-41 1,160 87 880,-1 1 0,1-1 0,0 1 0,-1 0 0,1 0 1,0 0-1,-1 0 0,1 1 0,-1-1 0,1 1 0,-1 0 0,1 0 0,-7 1 0,9 0 3,-1-1 0,0 1-1,1 0 1,-1 0-1,1 0 1,-1 0 0,1 1-1,0-1 1,-1 0 0,1 1-1,0-1 1,0 0-1,0 1 1,0-1 0,0 1-1,0 0 1,1-1 0,-1 1-1,0 0 1,1-1-1,-1 1 1,1 0 0,0 0-1,0 0 1,0-1 0,-1 1-1,2 2 1,-2 5 43,0-1 1,1 1 0,1-1-1,-1 1 1,1-1-1,1 1 1,0-1 0,0 0-1,0 0 1,1 0-1,0 0 1,1 0-1,0 0 1,0-1 0,1 0-1,-1 0 1,2 0-1,-1 0 1,1-1 0,0 0-1,0 0 1,0 0-1,1-1 1,0 0 0,14 7-1,-1-1-88,-1-1 1,2-2-1,-1 0 1,1-1-1,0-1 0,1-1 1,-1 0-1,1-2 0,0-1 1,0-1-1,0 0 0,30-4 1,-46 3 23,0-1 1,-1 1 0,1-1 0,0 0 0,0-1 0,-1 0 0,1 1-1,-1-2 1,1 1 0,-1-1 0,0 0 0,0 0 0,0 0 0,0 0-1,-1-1 1,1 0 0,-1 0 0,0 0 0,0-1 0,-1 1 0,1-1-1,-1 0 1,0 0 0,0 0 0,-1-1 0,1 1 0,-1 0 0,0-1-1,-1 0 1,1 1 0,-1-1 0,0 0 0,-1 0 0,1-11-1,-1 6 5,0 2 69,1 0-1,-1 0 0,-1 0 1,0 0-1,0 0 0,-1 1 0,0-1 1,0 0-1,-1 0 0,-7-14 0,10 22-53,0 1 0,0-1 0,-1 1 0,1 0 0,0-1 0,0 1 0,0 0 0,-1-1 0,1 1 0,0 0 0,0-1 0,-1 1 0,1 0 0,0-1 0,-1 1 0,1 0 0,-1 0 0,1-1 0,0 1 0,-1 0 0,1 0 0,0 0 0,-1 0 0,1 0 0,-1-1 0,1 1 0,-1 0 0,1 0 0,0 0 0,-1 0 0,1 0 0,-1 0 0,1 0 0,-1 0-1,1 1 1,0-1 0,-1 0 0,1 0 0,-1 0 0,1 0 0,0 1 0,-1-1 0,1 0 0,-1 0 0,1 0 0,0 1 0,0-1 0,-1 0 0,1 1 0,0-1 0,-1 0 0,1 1 0,0-1 0,0 0 0,-1 1 0,1-1 0,0 1 0,-10 23-314,9-17 300,-1-1 1,2 1-1,-1-1 0,1 1 0,0 0 0,0-1 0,1 1 1,-1-1-1,2 1 0,-1-1 0,1 1 0,0-1 1,0 0-1,0 1 0,1-1 0,0-1 0,1 1 0,-1 0 1,1-1-1,0 1 0,0-1 0,1 0 0,-1-1 1,1 1-1,0-1 0,0 0 0,1 0 0,-1-1 0,1 1 1,0-1-1,0 0 0,0-1 0,0 0 0,1 0 0,-1 0 1,10 1-1,0 0 40,1 0 0,-1-1 1,1-1-1,0-1 0,0 0 1,-1-1-1,26-5 0,-37 5-43,0 0-1,0 0 1,0-1-1,0 1 1,0-1-1,-1 0 1,1 0-1,-1-1 1,0 0-1,0 1 0,1-1 1,-2-1-1,1 1 1,0-1-1,-1 1 1,1-1-1,-1 0 1,0 0-1,-1 0 1,1-1-1,-1 1 1,0-1-1,0 1 1,0-1-1,0 0 1,-1 0-1,0 0 0,1-9 1,0 2 63,-2 1 1,0-1-1,0 0 1,-1 0-1,-1 1 0,0-1 1,-1 1-1,0 0 1,0-1-1,-1 1 1,-1 0-1,-7-14 1,11 24 578,2 9-651,0-1 1,0 1-1,1-1 1,0 1-1,1-1 1,-1 0-1,1 0 1,1 0-1,-1 0 1,1 0 0,0-1-1,1 0 1,0 1-1,0-2 1,9 9-1,-1-1 24,1-1 0,0-1 0,1 0 0,0-1 0,24 12-1,-32-18-10,0-1-1,1 0 0,-1 0 0,0-1 0,1 0 1,-1 0-1,1-1 0,0 0 0,0 0 0,-1-1 0,1 0 1,0 0-1,0 0 0,-1-1 0,1-1 0,9-2 1,-11 2-48,0-1 0,-1 0 1,1 0-1,-1-1 0,0 0 1,1 0-1,-2 0 0,1 0 1,0-1-1,-1 0 0,0 0 1,0 0-1,-1 0 0,1 0 1,-1-1-1,0 0 1,-1 0-1,1 0 0,2-10 1,-1 3 277,-1 0 0,-1 0 0,0-1 0,0 1 1,-1-19 538,3 54-668,-2-11-134,0-1 0,1 1-1,0-1 1,1 0-1,0 0 1,1 0-1,0 0 1,0-1-1,1 0 1,0 0-1,1 0 1,-1-1-1,2 0 1,-1 0-1,1-1 1,1 0-1,-1 0 1,1-1-1,12 6 1,-13-8-998,1 0-1,-1-1 1,1 0-1,-1 0 1,1-1-1,0 0 1,0-1 0,18 1-1,6-2-9281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18793,'0'0'1760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1011 10997,'0'0'976,"26"-19"-242,0 0-551,20-15 197,75-71-1,-89 73-233,-1-1 0,-2-2 0,-1-1 1,45-78-1,-62 95-172,-2-1 1,-1 0-1,0-1 1,-1 0 0,-1 0-1,-2-1 1,0 1-1,-1-1 1,-1 0-1,-1 0 1,-1 0 0,-3-29-1,0 39-52,0 0 0,-1 0-1,0 1 1,-1-1 0,-1 1 0,1 0-1,-2 0 1,1 1 0,-1 0 0,-1 0 0,0 1-1,0 0 1,-16-14 0,6 8 41,0 1 0,0 0-1,-2 2 1,1 0 0,-1 1 0,-31-12 0,42 20 30,1 0 0,-1 0 1,0 1-1,1 0 0,-1 1 0,0 0 1,0 0-1,0 1 0,0 0 1,-12 2-1,18-1-2,-1 0 0,0 0 0,1 0-1,-1 1 1,1-1 0,-1 1 0,1 0 0,0 0 0,0 0 0,0 0 0,0 1-1,0-1 1,0 1 0,0 0 0,1-1 0,0 1 0,-1 1 0,1-1 0,0 0 0,1 0-1,-1 1 1,0-1 0,1 1 0,0 0 0,0-1 0,-1 6 0,-1 14-7,0 0 0,1 0 0,2 0 0,0 0 0,1 1 0,2-1 1,0 0-1,1-1 0,2 1 0,0-1 0,18 40 0,5 4 164,4-2 0,60 90 0,-76-128-94,-4-3-11,1-1 0,1-1 0,0 0 0,2-2 0,1 1 0,39 32 0,-56-51-41,0 0 0,0-1 0,0 1 0,0 0 1,1 0-1,-1-1 0,0 1 0,0-1 0,1 1 0,-1-1 0,0 0 0,1 1 1,-1-1-1,1 0 0,-1 0 0,0 0 0,1 0 0,-1 0 0,1 0 0,-1 0 1,0-1-1,1 1 0,-1 0 0,1-1 0,-1 1 0,0-1 0,0 0 1,1 1-1,-1-1 0,0 0 0,0 0 0,0 0 0,0 0 0,0 0 0,0 0 1,0 0-1,0 0 0,0 0 0,0 0 0,-1 0 0,1-1 0,0 1 0,-1 0 1,1 0-1,-1-1 0,0 1 0,1 0 0,-1-2 0,4-12 16,0 1 0,-1 0 0,2-27 0,-3 24-55,4-45-239,-5 41 157,0 1-1,2-1 1,1 1-1,0 0 1,9-25-1,-3 61 160,11 55 160,-14-42 7,1-1 0,1 0 0,2 0 0,20 37 0,-30-62-193,1 0-1,0 0 0,0 0 0,0 0 0,0 0 0,1 0 1,-1 0-1,1-1 0,0 1 0,-1-1 0,1 0 0,0 0 1,0 0-1,1 0 0,-1 0 0,0-1 0,1 1 0,-1-1 1,1 0-1,-1 0 0,1 0 0,-1-1 0,1 1 0,0-1 1,-1 0-1,1 0 0,0 0 0,-1-1 0,1 1 0,-1-1 1,1 0-1,0 0 0,3-1 0,2-2 22,0-1 1,-1 0-1,1-1 0,-1 0 0,0 0 0,-1-1 1,1 0-1,-1 0 0,-1 0 0,11-16 1,-11 14-49,0-1 0,-1-1 0,0 1 0,0-1 0,-1 1 0,-1-1 0,0 0 0,0-1 0,-1 1 0,-1 0 0,0-1 0,0 1 0,-2-18 0,0 26 219,-1 9-269,-1 12-69,4-13 132,0-1 1,0 0-1,0 0 1,1 0-1,0 0 1,-1 0-1,1 0 1,1-1-1,-1 1 1,0-1-1,1 1 0,0-1 1,0 0-1,0 0 1,0 0-1,0 0 1,1 0-1,-1-1 1,1 0-1,0 0 1,0 0-1,-1 0 1,8 2-1,2 1 6,0 0-1,0-2 1,0 1 0,1-1-1,-1-1 1,19 0-1,-22-1 12,-1-1 0,1 0 0,-1 0 0,1-1 1,-1 0-1,1-1 0,12-4 0,-19 4-13,0 1 1,0-1-1,-1 0 1,1 0 0,0 0-1,-1 0 1,0 0-1,1-1 1,-1 1 0,0-1-1,0 1 1,0-1 0,-1 0-1,1 0 1,-1 0-1,1 0 1,-1 0 0,0 0-1,0 0 1,-1 0-1,1-1 1,-1 1 0,1 0-1,-1 0 1,0-5 0,0-7-123,0 1 0,-1 0 1,0-1-1,-1 1 1,-1 0-1,0 0 1,-1 0-1,-1 0 0,0 1 1,0 0-1,-2 0 1,1 0-1,-2 1 1,-13-18-1,21 30 121,0 0 0,0 0 1,0 0-1,0 0 0,0 0 0,0 1 0,0-1 1,0 0-1,0 0 0,0 0 0,0 0 0,0 0 0,0 1 1,0-1-1,0 0 0,0 0 0,0 0 0,0 0 1,0 0-1,0 1 0,0-1 0,0 0 0,0 0 0,0 0 1,0 0-1,-1 0 0,1 0 0,0 0 0,0 0 1,0 1-1,0-1 0,0 0 0,0 0 0,0 0 0,-1 0 1,1 0-1,0 0 0,0 0 0,0 0 0,0 0 1,0 0-1,-1 0 0,1 0 0,0 0 0,0 0 0,0 0 1,0 0-1,0 0 0,-1 0 0,1 0 0,0 0 0,0 0 1,0 0-1,0 0 0,0 0 0,0 0 0,-1 0 1,1 0-1,0 0 0,0-1 0,0 1 0,0 0 0,0 0 1,0 0-1,0 0 0,-1 0 0,1 0 0,0-1 1,-1 24-21,6 28 36,13-1 97,1-1 1,3-1 0,1-1-1,48 71 1,-24-41-33,-22-34-4,132 244 24,-150-271-89,0 0 0,-1 0 0,-1 0 0,0 0 1,4 31-1,-9-44-13,1 1 1,-1-1-1,0 0 0,1 1 1,-2-1-1,1 1 1,0-1-1,-1 0 1,1 1-1,-1-1 0,0 0 1,0 0-1,-1 0 1,1 0-1,0 0 1,-1 0-1,0 0 0,0 0 1,0 0-1,0-1 1,0 1-1,0-1 1,-1 1-1,1-1 0,-1 0 1,0 0-1,0 0 1,0 0-1,0-1 1,0 1-1,0-1 0,0 0 1,0 0-1,-7 2 1,2-2-48,0 0 1,0 0 0,-1 0 0,1-1 0,0 0-1,-1-1 1,1 0 0,0 0 0,0-1-1,0 0 1,0 0 0,0-1 0,0 0 0,1-1-1,-1 1 1,1-1 0,0-1 0,0 1-1,0-1 1,1-1 0,-8-7 0,6 5 49,1 0 1,0-1-1,0 0 1,1-1-1,0 1 0,0-1 1,1 0-1,1-1 1,0 1-1,0-1 1,1 0-1,0 0 1,1 0-1,0 0 0,0-16 1,1 13 26,1 0-1,1 0 1,0 0-1,1 0 1,0 0 0,1 0-1,1 0 1,0 1-1,1 0 1,0 0 0,1 0-1,11-19 1,36-53-1750,-31 45-1081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8:04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1 189 1761,'0'0'6543,"0"17"-6545,3 62 1340,3 0-1,29 137 0,61 150 171,-87-332-1338,-5-17-133,1 0 0,0-1 0,1 1 0,1-1 0,13 24 1,-19-39-21,0 0 0,1 0 1,-1-1-1,0 1 1,1 0-1,-1 0 1,0-1-1,1 1 0,-1-1 1,0 1-1,1-1 1,-1 0-1,1 1 1,-1-1-1,1 0 1,-1 0-1,1 0 0,-1 0 1,1 0-1,-1-1 1,1 1-1,2-1 1,2 1 29,435-18-19,1 0 21,368-44 682,-747 55-726,1142-54 185,22 61 1779,-1226 0-1292,1-31-383,3-91-785,6-84 264,21-254 99,-22 382-221,-10 78 298,-8 3-243,-95 56 208,43-23 29,-1-3-1,-76 29 1,137-63 12,0 1 0,0 0 1,0 0-1,1 0 0,-1 0 1,0 0-1,0-1 1,0 1-1,0 0 0,0 0 1,0 0-1,0 0 0,0-1 1,0 1-1,0 0 0,0 0 1,0 0-1,0 0 1,0-1-1,0 1 0,0 0 1,0 0-1,0 0 0,-1 0 1,1 0-1,0-1 0,0 1 1,0 0-1,0 0 1,0 0-1,0 0 0,0 0 1,0-1-1,-1 1 0,1 0 1,0 0-1,0 0 0,0 0 1,0 0-1,0 0 1,-1 0-1,1 0 0,0 0 1,0 0-1,0 0 0,0 0 1,-1 0-1,1 0 0,0 0 1,0 0-1,0 0 1,0 0-1,-1 0 0,1 0 1,0 0-1,0 0 0,0 0 1,0 0-1,0 0 0,-1 0 1,18-23-1199,27-26 164,-17 22 973,0 1 0,33-22 0,-50 40 292,1 1 1,0 0 0,1 0 0,0 1 0,0 1-1,0 0 1,0 1 0,1 0 0,17-3 0,-28 7-157,0 0 0,0 0-1,0 0 1,0 1 0,0-1 0,0 0 0,0 1 0,-1-1 0,1 1 0,0 0 0,0 0 0,-1 0 0,1 0-1,0 0 1,-1 0 0,1 0 0,-1 0 0,1 0 0,-1 1 0,0-1 0,1 1 0,-1-1 0,0 1 0,0-1-1,1 3 1,22 52 443,-17-34 27,1-2-259,1 0-1,1 0 1,0-1 0,1 0-1,2-1 1,-1 0 0,2-1 0,21 20-1,-51-36-6872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14887,'0'0'2801,"0"22"-2505,-4 398 2143,4-414-2417,0 0 1,0 0-1,0 0 1,1 0 0,-1 0-1,2 0 1,-1 0-1,1 0 1,-1 0 0,2 0-1,-1-1 1,1 1-1,-1-1 1,2 1 0,-1-1-1,1 0 1,-1 0-1,1-1 1,0 1 0,1-1-1,-1 0 1,1 0-1,0 0 1,0-1 0,0 0-1,1 0 1,-1 0-1,1 0 1,-1-1 0,1 0-1,0 0 1,0-1-1,6 2 1,68 7-1597,-30-14-3540,-35-6-348,-11-5-2555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4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17944,'0'0'6435,"142"-7"-6371,-69 7 208,-2 0-96,-8 0-176,-9 8 0,-15 1 160,-14-3-656,-14-4 464,-33-4-9220,-6-11 384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12038,'0'0'5170,"-52"108"-4994,9-54 1169,-3-2-1025,3-4-304,2-2 0,1-3-16,-1-7-1521,-3-10-3473,1-9-6900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13830,'0'0'1142,"17"11"-277,-12-7-832,10 6 170,1 0-1,0 0 0,0-2 0,1 0 1,0-1-1,0-1 0,0 0 1,21 3-1,-17-6-30,-1-1 0,1-1 1,-1-1-1,1-1 0,-1 0 1,29-7-1,-44 7-222,0 0 0,0-1-1,0 0 1,0 1 0,0-2 0,0 1 0,-1-1 0,1 0-1,-1 0 1,1 0 0,-1 0 0,0-1 0,0 1 0,-1-1-1,1 0 1,-1-1 0,0 1 0,0 0 0,0-1 0,-1 0-1,1 0 1,-1 0 0,0 0 0,-1 0 0,1 0 0,-1 0-1,0 0 1,0-1 0,0-7 0,-1 5-62,-1 0-1,1-1 1,-1 1 0,0 0-1,-1 0 1,0 0 0,0 0 0,-1 0-1,0 1 1,0-1 0,-1 1-1,0 0 1,0 0 0,-1 0-1,0 0 1,0 1 0,-1 0 0,1 0-1,-1 0 1,-1 1 0,1-1-1,-1 2 1,0-1 0,0 1-1,0 0 1,0 0 0,-1 1 0,0 0-1,1 1 1,-1-1 0,-13-1-1,15 3 143,0 0 0,1 0 0,-1 0-1,0 1 1,1 0 0,-1 0 0,0 0-1,1 1 1,-1 0 0,0 0 0,1 0-1,-1 1 1,1 0 0,0 0 0,-1 0 0,1 1-1,0 0 1,0 0 0,1 0 0,-5 4-1,1 1 69,0 1 0,1 0 0,0 1 0,0 0 0,1 0-1,1 0 1,-1 1 0,2-1 0,-4 13 0,-10 30 605,2 2-1,3 0 1,3 1 0,-4 57 0,7 230 3021,9-313-3681,1 0 1,2-1-1,0 0 1,3 0-1,0 0 1,1-1-1,2 0 1,1-1-1,16 27 1,-25-49 563,5 14-4557,-8-18 3781,0-1 1,-1 1-1,1-1 0,0 1 1,-1-1-1,1 1 0,-1-1 1,1 0-1,0 1 0,-1-1 1,1 0-1,-1 0 1,1 1-1,-1-1 0,1 0 1,-1 0-1,1 0 0,-1 1 1,1-1-1,-1 0 0,0 0 1,1 0-1,-1 0 0,1 0 1,-1 0-1,1 0 1,-1 0-1,1 0 0,-1-1 1,0 1-1,1 0 0,-1 0 1,1 0-1,-1-1 0,1 1 1,-1 0-1,0-1 0,-33-9-4174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8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12486,'0'0'7107,"132"-3"-6947,-64 3-160,8 0-368,1-2-3282,-8-10-5346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546 157 16776,'0'0'488,"-2"-16"182,-11-51 2,12 64-672,-1-1 1,0 0-1,0 1 1,0 0-1,-1-1 1,1 1-1,-1 0 0,0 0 1,0 0-1,0 1 1,0-1-1,0 1 1,-1 0-1,1 0 0,-1 0 1,1 0-1,-1 0 1,0 1-1,0 0 1,0 0-1,0 0 1,0 0-1,0 0 0,-5 1 1,-3-3-31,-11-2 44,0 1-1,-1 1 1,1 1-1,-1 2 1,1 0-1,-45 6 1,53-4 1,0 1 0,0 1 1,1 0-1,-1 1 0,1 0 0,0 2 0,0-1 1,1 2-1,0-1 0,0 2 0,-18 16 1,27-22 20,0 1 1,1-1 0,0 1-1,-1 0 1,1 1 0,0-1-1,1 0 1,-1 1 0,1 0-1,0-1 1,0 1 0,1 0-1,-1 0 1,1 0 0,0 0-1,0 0 1,1 0 0,0 1-1,0-1 1,0 0 0,0 0-1,2 6 1,-1-5-16,1 0 0,0 0 0,1-1 0,-1 1-1,1-1 1,0 0 0,1 1 0,-1-2 0,1 1 0,0 0 0,0-1 0,0 1 0,1-1 0,-1 0 0,1-1-1,0 1 1,0-1 0,8 4 0,3-1-26,1 1 0,-1-2 0,1 0 0,0-2 0,0 1 0,32 0 0,-22-2-97,1-2-1,-1-1 0,45-8 1,-67 8 40,1 0 0,-1 0 1,0 0-1,1-1 0,-1 1 1,0-1-1,0-1 0,0 1 0,0-1 1,0 0-1,-1 0 0,1 0 1,-1 0-1,0-1 0,0 0 1,0 0-1,0 0 0,-1 0 1,0-1-1,0 1 0,0-1 1,0 0-1,-1 0 0,1 0 1,-1 0-1,-1 0 0,1-1 0,-1 1 1,0-1-1,0 1 0,0-1 1,-1-7-1,1 1 56,-1 9 70,1 0 1,-1 0 0,0-1 0,0 1 0,0 0-1,0-1 1,0 1 0,-1 0 0,1 0 0,-1-1-1,0 1 1,0 0 0,0 0 0,-1 0-1,1 0 1,-1 0 0,0 1 0,-2-5 0,4 7-65,-1 0 0,1 0 0,-1-1 0,1 1 1,0 0-1,-1 0 0,1 0 0,-1 0 0,1 0 1,0 0-1,-1 0 0,1 0 0,-1 0 0,1 0 1,-1 0-1,1 0 0,0 0 0,-1 0 0,1 0 1,-1 0-1,1 0 0,-1 1 0,1-1 0,0 0 1,-1 0-1,1 0 0,0 1 0,-1-1 0,1 0 1,0 1-1,-1-1 0,1 0 0,0 1 0,0-1 1,-1 0-1,1 1 0,0-1 0,0 0 0,-1 1 1,1 0-1,-7 17-50,6-16 65,-1 4 3,0 1 0,0 0 0,0-1 1,1 1-1,0 0 0,0 0 0,1 0 0,-1 0 0,2 0 0,-1 0 1,1 0-1,0 0 0,0 0 0,1-1 0,0 1 0,0 0 1,1-1-1,0 0 0,0 1 0,0-1 0,1 0 0,0-1 0,0 1 1,0-1-1,1 1 0,0-1 0,0-1 0,0 1 0,1-1 1,-1 0-1,1 0 0,0 0 0,0-1 0,1 0 0,-1 0 0,1-1 1,-1 1-1,1-1 0,0-1 0,13 2 0,0 0-130,1-1-1,0-1 0,0 0 1,39-6-1,-53 5 4,0-1-1,-1-1 1,1 1-1,-1-1 1,0 0 0,1 0-1,-1-1 1,0 0 0,0 0-1,-1 0 1,1-1 0,-1 0-1,1 0 1,-1 0-1,-1-1 1,1 1 0,0-1-1,-1-1 1,5-6 0,-7 6-17,0 0 0,0 0 1,0-1-1,-1 1 1,1 0-1,-2-1 0,1 0 1,-1-10-1,0 13 241,0 1 0,0 0 0,0-1-1,0 1 1,-1 0 0,0-1 0,1 1 0,-1 0 0,0 0-1,-1 0 1,1-1 0,-1 1 0,1 1 0,-1-1 0,0 0-1,0 0 1,0 1 0,-3-4 0,5 36 608,2-24-716,0-1 1,1 0 0,0 0-1,0 0 1,0 0 0,1 0-1,0-1 1,0 1 0,0-1-1,0 0 1,1 0 0,-1-1-1,1 1 1,0-1 0,7 3-1,6 4 31,1-1 0,0-1 1,21 5-1,-20-8 1,0 0 0,0-2-1,0-1 1,40 1 0,-58-3-48,1 0-1,-1-1 0,1 1 0,-1 0 0,1-1 1,-1 0-1,0 1 0,1-1 0,-1 0 0,0 0 1,1-1-1,-1 1 0,0 0 0,0-1 0,0 1 1,0-1-1,0 1 0,-1-1 0,3-2 0,-1-1-48,1 0 0,-2 0-1,1 0 1,0 0-1,-1 0 1,0-1-1,0 1 1,1-8 0,1-10 41,-1-1 0,-2 0 1,0-28-1,-1 40 280,1 21-41,1 0 0,0 0 0,1 0 0,0 0 0,0-1 0,1 1 0,0-1 0,0 0-1,1 0 1,0-1 0,0 0 0,1 1 0,0-2 0,0 1 0,14 10 0,-9-7-514,0-1 0,1-1-1,0 0 1,19 10 0,-22-14-330,0-1 1,-1 1-1,1-1 1,1-1 0,-1 0-1,0 0 1,12 0-1,17-1-4401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3362,'0'0'19993,"18"59"-19993,-4-1 176,2 5-64,5-6-112,-3-5-32,-1-7-128,-7-8-2241,-5-7-1441,-5-15-464,-22-11-7107</inkml:trace>
  <inkml:trace contextRef="#ctx0" brushRef="#br0" timeOffset="1">1 273 10373,'0'0'13318,"108"-91"-12230,-56 81-383,8 2-641,1 4-64,-5 4-416,-11 0-3106,-15 0-6275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311 221 12198,'0'0'2649,"-10"-19"-2300,-30-63 9,38 78-200,-1-1 1,1 0 0,1 0-1,-1 0 1,1 0 0,0 0-1,0 0 1,0 0 0,1 0-1,-1 0 1,2-11 0,0-3 597,-1 18-718,1-1 0,0 0 1,0 1-1,0-1 1,-1 0-1,1 1 0,1-1 1,-1 1-1,0 0 1,0-1-1,0 1 1,1 0-1,-1 0 0,1-1 1,-1 1-1,1 0 1,-1 1-1,1-1 0,0 0 1,-1 0-1,1 1 1,0-1-1,0 1 0,-1-1 1,1 1-1,0 0 1,0 0-1,0 0 0,-1 0 1,3 0-1,2-1-39,0 1-1,0 0 1,-1 0 0,1 0-1,0 1 1,0-1-1,-1 1 1,1 1 0,6 1-1,-6 1-3,-1 0-1,-1 0 1,1 0 0,-1 1-1,1-1 1,-1 1-1,0 0 1,-1 0 0,1 1-1,-1-1 1,0 1 0,-1-1-1,1 1 1,-1 0-1,0 0 1,-1 0 0,1 0-1,0 8 1,0-2 18,0 0 0,-1 0 0,-1 1 0,1-1 1,-2 0-1,0 1 0,-1-1 0,-4 20 0,1-21-13,0 0-1,-1 0 0,0 0 1,-1 0-1,0-1 1,-1-1-1,0 1 0,0-1 1,-1 0-1,-18 13 1,-8 5-32,-64 36 1,-84 36 444,183-99-407,0 0 0,-1 0 0,1 0 0,0 0 0,0 0 0,0 0 0,0 0 0,0 0 0,-1 0 0,1 0 0,0 0-1,0 0 1,0 0 0,0 0 0,0 1 0,0-1 0,0 0 0,-1 0 0,1 0 0,0 0 0,0 0 0,0 0 0,0 0-1,0 0 1,0 1 0,0-1 0,0 0 0,0 0 0,0 0 0,0 0 0,-1 0 0,1 0 0,0 1 0,0-1 0,0 0 0,0 0-1,0 0 1,0 0 0,0 0 0,0 0 0,0 1 0,0-1 0,0 0 0,0 0 0,1 0 0,-1 0 0,0 0 0,0 0 0,0 1-1,0-1 1,0 0 0,0 0 0,0 0 0,0 0 0,0 0 0,0 0 0,0 0 0,1 1 0,-1-1 0,13 3 191,26-2 135,-34-1-224,598-24 1674,-599 24-1915,25-6-3291,-15-10-3386,-5-4-3939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18392,'0'0'0,"13"99"128,-2-32-128,-4 2 161,1 0-338,-3-7 113,-1-8-1104,-2-14-2322,-2-18-2528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12902,'0'0'4111,"22"-1"-2873,341-1 1184,-353 2-2433,-1-1-1,1 1 0,-1-2 0,1 0 1,-1 0-1,1 0 0,-1-1 0,0-1 1,0 1-1,-1-2 0,1 1 0,8-6 1,-12 5-75,0 0 0,-1 0 0,1 0 0,-1 0 1,0-1-1,0 1 0,-1-1 0,1 0 1,-1 0-1,0-1 0,-1 1 0,0 0 1,0-1-1,0 0 0,-1 1 0,0-1 0,0-12 1,3-22-101,-2 0 0,-1-1-1,-8-53 1,2 81 799,-2 16 643,-5 24-478,-2 18-364,2 0 0,2 1 0,3 0 0,1 0-1,2 1 1,2 64 0,3-99-397,0 0 0,1 0 0,0 1 0,1-1 0,8 20 0,13 8-1975,-22-37 1446,0 0-1,0 0 1,0 0-1,1 0 1,-1 0-1,1-1 1,-1 1-1,1-1 1,0 0-1,-1 0 1,1 0-1,4 1 1,8-3-5406,0-12-2013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58:05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295 117 704,'0'0'4864,"1"-12"-3917,0-93 2780,-18 107-3223,6 7-510,0 0 1,0 0-1,2 1 0,-1 0 0,1 1 0,-12 18 1,-8 8-19,-35 33 175,29-33 451,-35 48 1,164-191 194,-90 101-783,4-8-44,1 1 0,0 0 1,1 1-1,0 0 0,22-18 1,-28 27 33,0-1 0,0 1 1,0 0-1,0 0 1,1 0-1,-1 1 1,1 0-1,-1 0 0,1 0 1,-1 0-1,1 1 1,0-1-1,0 1 0,-1 0 1,1 1-1,0-1 1,-1 1-1,1 0 0,-1 0 1,1 0-1,-1 1 1,1 0-1,4 2 1,313 136 2486,-305-131-2294,4 2-3083,-15-12-617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0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8 278 12486,'0'0'9007,"10"8"-8455,-10-8-549,3 1 26,-1 1 1,1-1 0,-1 1-1,0 0 1,0 0 0,1 0-1,-1 0 1,0 0 0,-1 0-1,1 0 1,0 1 0,-1-1-1,1 1 1,-1 0 0,0-1-1,0 1 1,0 0 0,0-1-1,0 1 1,-1 0 0,1 0-1,-1 0 1,0 0 0,1 0-1,-2 0 1,1 0 0,0-1-1,0 1 1,-1 0 0,0 0-1,1 0 1,-2 3 0,-14 35 303,10-28-334,1 1 0,0-1 0,1 1 0,0 0 0,1 0 0,1 0 0,0 0 0,0 0 0,2 0 0,1 20 0,-1-32-41,1-1 0,-1 0-1,1 0 1,0 1 0,-1-1-1,1 0 1,0 0 0,0 0-1,-1 0 1,1 0 0,0 0-1,0 0 1,0-1 0,0 1-1,1 0 1,-1 0 0,0-1-1,0 1 1,0 0 0,0-1-1,1 0 1,-1 1 0,0-1-1,1 0 1,1 1-1,39 2-423,-32-3 377,10-1-240,0 0 1,0-1 0,0-1 0,-1 0-1,1-2 1,-1 0 0,30-13 0,2-6-487,65-42 1,-48 26 1149,-54 34 125,-1 1-1,1 0 0,0 2 0,0-1 0,0 2 0,0 0 0,1 0 0,-1 2 0,1-1 0,25 4 0,7-1-501,37 1 350,-47-1-150,0-1 0,66-8 0,-96 6-112,-1 0 0,0-1 0,0 0-1,-1 0 1,1-1 0,0 1 0,-1-1 0,1 0 0,-1-1 0,0 1 0,0-1 0,0 0 0,-1-1 0,1 1 0,-1-1 0,0 0 0,0 0-1,-1 0 1,0 0 0,1 0 0,-2-1 0,1 0 0,-1 1 0,3-10 0,-3 7-37,0-1 0,0 1 0,-1-1 0,-1 1 0,1-1 0,-1 0 0,0 1 0,-1-1 0,0 0 0,-1 1 0,0-1 0,0 1 0,0 0 0,-1 0 0,-1 0 0,1 0 0,-6-9 0,0 5-29,0 1-1,-1-1 1,0 1 0,-1 1 0,0 0-1,-1 1 1,1 0 0,-2 0 0,1 1 0,-1 1-1,-1 0 1,1 1 0,-1 1 0,0 0 0,0 1-1,-1 0 1,0 1 0,-26-2 0,28 3 10,1 2 0,-1-1-1,0 2 1,0 0 0,0 0 0,1 1 0,-1 1 0,1 0 0,0 1 0,0 0 0,0 1 0,0 0 0,1 1 0,-1 0 0,2 1 0,-1 0-1,1 1 1,0 0 0,0 0 0,1 1 0,-16 20 0,16-14 26,0 0-1,1 1 1,1 0 0,0 0-1,1 1 1,1 0 0,1 0-1,-4 28 1,6-34-278,0 1 0,2 0 0,-1 0 0,2 0 0,-1 0 0,2-1 0,-1 1 0,2 0 0,-1-1 0,2 1 0,0-1 0,0 0 0,8 15 0,22 16-6039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10661,'0'0'4514,"6"10"-4199,11 28 417,-1 0 0,-2 2 0,10 45-1,-11-37-549,2 0 0,33 72 0,-45-114-508,10 20-283,-13-25 434,0-1-1,0 1 0,0-1 0,1 1 1,-1-1-1,0 1 0,0-1 0,0 1 0,0-1 1,0 1-1,0-1 0,0 1 0,0-1 1,-1 1-1,1 0 0,0-1 0,0 1 1,0-1-1,-1 0 0,1 1 0,0-1 1,0 1-1,-1-1 0,1 1 0,0-1 0,-1 1 1,1-1-1,-1 0 0,1 1 0,0-1 1,-1 0-1,1 0 0,-1 1 0,1-1 1,-1 0-1,1 0 0,-1 1 0,1-1 1,-1 0-1,1 0 0,-1 0 0,1 0 1,-1 0-1,1 0 0,-2 0 0,-27 1-6982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25 288 15191,'0'0'3484,"19"-6"-3286,191-79-382,-93 26-2839,-86 41-1166,39-30 1,-65 45 3321,-1-1 1,1 0-1,-1 0 1,0 0 0,0 0-1,5-9 1,-8 11 871,1 0-1,-1-1 1,0 1 0,0-1-1,-1 1 1,1-1 0,0 1-1,-1-1 1,0 1 0,1-5-1,-11 3 6710,-15 7-4138,18 0-2262,0 0 1,1 0 0,0 1-1,-1 0 1,1 0 0,1 1-1,-1 0 1,1 0-1,-7 7 1,-43 58 1966,47-60-2068,-115 176 1363,122-185-1715,0 1-1,0-1 0,-1 1 0,1-1 0,-1 0 0,1 0 0,-1 0 0,1 0 0,-1 0 1,0 0-1,1 0 0,-1 0 0,0 0 0,0-1 0,0 1 0,0-1 0,0 1 1,0-1-1,1 0 0,-1 0 0,0 0 0,0 0 0,0 0 0,0 0 0,0-1 0,0 1 1,0-1-1,0 1 0,1-1 0,-1 0 0,0 1 0,0-1 0,1 0 0,-1 0 0,-2-2 1,-2-1-470,0 0 1,0-1-1,0 0 1,1 0-1,0 0 1,0-1 0,-8-11-1,-58-103 125,32 37 4549,39 82-3943,-1 1 0,1 0 0,0 0 0,0 0 1,0-1-1,0 1 0,0 0 0,0 0 0,0 0 1,0-1-1,-1 1 0,1 0 0,0 0 0,0-1 1,0 1-1,0 0 0,0 0 0,0 0 0,0-1 1,0 1-1,1 0 0,-1 0 0,0-1 0,0 1 1,0 0-1,0 0 0,0 0 0,0-1 0,0 1 1,0 0-1,1 0 0,-1 0 0,0-1 0,0 1 1,0 0-1,0 0 0,1 0 0,-1 0 0,0 0 1,0-1-1,13 2 942,16 12-1765,-27-12 1040,61 27 265,1-2 0,1-3 0,1-3 0,133 23 0,-195-42-658,-4-1-98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11829,'0'0'3319,"3"9"-2604,2 4-520,1-1-1,0 1 0,1-1 0,0 0 0,1-1 1,0 0-1,1 0 0,0 0 0,1-1 1,0-1-1,1 0 0,0 0 0,0-1 1,1 0-1,0-1 0,0-1 0,0 1 1,1-2-1,0 0 0,0-1 0,1 0 1,-1-1-1,1 0 0,0-1 0,20 0 1,-20-1-147,1-2 0,-1 0 1,0 0-1,0-2 0,1 0 1,-2 0-1,23-9 0,-30 10-39,0-1 0,0 0 0,-1 0 0,1-1 1,-1 1-1,0-1 0,0 0 0,0-1 0,-1 1 0,1-1 0,-1 0 0,0 0 0,0 0 0,-1-1 0,0 1 0,0-1 1,0 0-1,0 0 0,2-10 0,-3 9 5,0-2 0,-1 1 0,0 0 0,0 0 0,-1 0 0,0-1 0,-1 1 0,1 0 0,-2 0 0,1 0 0,-1 0 0,0 0 0,-1 0 0,0 0 0,0 1 0,0-1 0,-1 1 0,0 0 1,-1 0-1,0 0 0,0 1 0,-11-12 0,7 10-14,-1 0-1,0 1 1,0 0 0,0 0 0,-1 1 0,0 0-1,-1 1 1,1 0 0,-1 1 0,0 0 0,0 1 0,0 1-1,0 0 1,-20-1 0,24 2-11,0 0 0,0 1 0,0 0 0,1 1 0,-1 0 0,0 0 0,0 0 0,0 1 0,1 1 1,-1-1-1,1 1 0,-1 0 0,1 1 0,0 0 0,1 0 0,-1 0 0,1 1 0,-1 0 0,1 0 0,1 1 0,-1-1 0,1 1 0,0 1 0,0-1 0,1 1 0,0-1 0,0 1 0,-4 10 1,2-3 6,-1 0 0,2 0 0,0 1 0,1-1 0,0 1 0,1 1 0,1-1 0,0 0 0,1 0 0,2 21 0,-1-30-52,0 0 0,1 0 0,0 0 0,0 0 0,1 0 0,0-1 0,0 1 0,0-1 0,0 1 0,1-1 0,0 0 0,0 0 0,1 0 0,-1 0 0,1 0 0,0-1 0,0 0 0,0 0 0,1 0 0,0 0 0,0-1 0,0 1 0,0-1 0,0-1 0,0 1 0,1-1 0,-1 0 0,1 0 0,6 1 0,0-1-1022,0 0 0,1 0-1,-1-2 1,1 0 0,-1 0 0,18-3 0,21-12-8783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16968,'0'0'-51,"19"20"651,127 127 988,6-8-19,-24-23-1604,-126-113-489,8 6 330,-6-9-2916,-3-33-12436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16632,'0'0'1040,"-127"71"-63,86-23-385,6 3-592,7 1 80,11-2 32,9-8-224,8-7 64,0-8-2049,12-15 240,16-12-2977,3-3-2850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16199,'0'0'1855,"12"17"-770,-1-2-926,-7-7-132,0-1 1,1 0 0,0-1 0,0 1-1,1-1 1,0 0 0,0 0 0,0-1-1,1 1 1,-1-2 0,1 1 0,1-1 0,14 7-1,-5-5 38,0-1 0,1-1 0,0 0 0,0-1 0,0-1 0,0-1 0,0-1 0,1 0 0,-1-1 0,34-7 0,-47 6-89,-1 0-1,0 0 1,1 0-1,-1 0 0,0 0 1,0-1-1,0 0 1,-1 0-1,1 0 0,-1 0 1,0 0-1,1-1 1,-1 1-1,-1-1 0,1 0 1,-1 0-1,1 0 1,-1 0-1,0-1 0,-1 1 1,1-1-1,-1 1 1,2-8-1,-1-4 2,0-1 0,0 1 0,-2 0 0,0-1 0,-4-23 0,0 17 345,3 28 274,8 45-388,104 300 681,-12-43-396,-95-291-504,1 1 1,-2 0 0,0 0-1,-1 0 1,-1 33-1,-1-45 7,0-1 0,-1 0 0,0 1 0,0-1 0,0 1 0,0-1 0,0 0 0,-1 0 0,0 0 0,0 0 0,0 0 0,0 0 0,-1-1-1,1 1 1,-1-1 0,0 1 0,0-1 0,0 0 0,-1 0 0,1 0 0,-1-1 0,1 1 0,-1-1 0,0 0 0,0 0 0,0 0 0,-6 1 0,-2 1 34,-1-1 0,0 0 1,-1-1-1,1-1 0,0 0 0,-1-1 1,1 0-1,0-1 0,0-1 0,-1 0 1,1 0-1,0-2 0,1 1 0,-1-2 1,1 0-1,-1 0 0,1-1 0,1 0 1,-1-1-1,1-1 0,1 0 0,-1 0 1,1-1-1,1 0 0,-1-1 0,2 0 1,-1 0-1,1-1 0,1 0 0,0-1 1,1 1-1,0-1 0,1-1 0,0 1 1,1-1-1,0 1 0,1-1 1,0 0-1,1-1 0,0-12 0,2 15 28,0 0 0,0 1 0,1-1 0,1 1 0,0-1 0,0 1 0,1-1 0,1 1 0,-1 0 0,2 1 0,8-16 0,-2 9-100,0 0 1,2 1 0,0 0 0,0 1 0,23-18 0,89-59-4031,-82 61 540,9-7-2746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44 15271,'0'0'5675,"1"-11"-5155,5-18-525,-6 29 4,0 0-1,0 0 1,0 0-1,0-1 1,-1 1-1,1 0 1,0 0-1,0 0 1,1 0-1,-1 0 1,0-1-1,0 1 1,0 0-1,0 0 0,0 0 1,0 0-1,0 0 1,0 0-1,0-1 1,0 1-1,0 0 1,0 0-1,0 0 1,0 0-1,1 0 1,-1 0-1,0 0 1,0 0-1,0 0 1,0-1-1,0 1 1,0 0-1,0 0 1,1 0-1,-1 0 0,0 0 1,0 0-1,0 0 1,0 0-1,0 0 1,0 0-1,1 0 1,-1 0-1,0 0 1,0 0-1,0 0 1,0 0-1,0 0 1,1 0-1,-1 0 1,0 0-1,0 0 1,0 0-1,0 0 0,0 1 1,0-1-1,1 0 1,-1 0-1,0 0 1,0 0-1,0 0 1,0 0-1,0 0 1,0 0-1,0 0 1,0 1-1,15 48-275,-4-7 213,0 3 135,3 1 1,1-2 0,2 0-1,2-1 1,2-1 0,38 57-1,-59-98 15,-10-2-468,-23-9-287,0-1-1,-40-20 1,51 20 821,0 2 1,-1 0-1,0 1 0,-1 1 0,1 1 1,-1 1-1,-35-3 0,58 8-107,1 1-1,-1-1 1,0 0-1,0 0 1,0 1 0,0-1-1,0 0 1,1 1-1,-1-1 1,0 1-1,0-1 1,1 1-1,-1 0 1,0-1-1,1 1 1,-1-1-1,0 1 1,1 0 0,-1 0-1,1-1 1,-1 1-1,1 0 1,0 0-1,-1 0 1,1 0-1,0-1 1,0 1-1,-1 0 1,1 0-1,0 0 1,0 2-1,-1 36-129,1-28 207,0-7-111,0 0 0,1 1 0,0-1 0,-1 1 0,1-1 0,1 0 0,-1 0 0,1 0 0,-1 0 0,1 0 0,0 0 0,1 0 0,-1 0 0,1-1 0,2 4 0,1-1 2,0-1 0,0 1 0,1-1 1,-1-1-1,1 1 0,0-1 0,13 6 0,-1-3-531,0-1 0,0 0 0,1-1 0,-1-1 0,1-1 0,21 0 0,36-2-4164,3-2-2543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438 383 11349,'0'0'6190,"-4"-15"-4264,1 8-1754,2 1-10,0 0 0,-1 1-1,0-1 1,0 1-1,-1-1 1,1 1 0,-1 0-1,0 0 1,-1 0-1,1 0 1,-1 1-1,0-1 1,0 1 0,0 0-1,-1 0 1,1 0-1,-1 1 1,0 0 0,-10-5-1,2 3-171,0 1 0,-1 1 0,0 0-1,1 0 1,-1 2 0,0 0 0,0 0-1,0 1 1,0 1 0,0 1 0,0 0 0,1 0-1,-1 1 1,1 1 0,-1 0 0,1 1 0,0 1-1,1 0 1,-1 0 0,1 2 0,1-1 0,-22 19-1,31-24 5,-1 0 0,1 0 0,0 0 0,0 1 0,0-1 0,0 1 0,0-1 0,0 1 0,1 0 0,-1 0 0,1 0 0,0 0 0,0 0 0,0 0 0,0 0 0,0 0 0,1 0 0,0 1-1,-1-1 1,1 0 0,0 0 0,1 0 0,-1 1 0,0-1 0,1 0 0,0 0 0,0 0 0,0 0 0,0 0 0,0 0 0,1 0 0,-1 0 0,1 0 0,0-1 0,-1 1 0,1-1 0,1 1 0,-1-1 0,0 0-1,1 0 1,-1 0 0,1 0 0,-1 0 0,4 2 0,8 2-36,-1 1 0,1-2 0,0 0 0,1-1 0,-1 0 1,1-1-1,19 2 0,105-2-739,-136-3 731,6 0-33,-1 0-1,1-1 0,-1 0 1,1-1-1,-1 0 1,0 0-1,13-6 0,-18 7 74,0 0 1,0-1-1,-1 1 0,1-1 0,-1 0 0,0 0 0,1 0 1,-1 0-1,0 0 0,0 0 0,0-1 0,0 1 0,-1-1 1,1 1-1,-1-1 0,1 0 0,-1 0 0,0 0 0,0 1 0,0-1 1,-1 0-1,1 0 0,-1 0 0,1-5 0,-1 2 119,0 0-1,0 1 1,0-1-1,-1 0 1,0 0-1,0 1 1,0-1 0,-1 1-1,0-1 1,0 1-1,-1 0 1,1-1-1,-1 1 1,0 0-1,0 1 1,-1-1-1,1 1 1,-1-1-1,0 1 1,0 0-1,-1 0 1,1 1-1,-1-1 1,-6-2 0,10 28-200,2-16 41,1 1 0,0-1 1,0 0-1,1-1 0,-1 1 0,1 0 0,1-1 1,-1 1-1,1-1 0,0 0 0,0 0 1,1-1-1,-1 1 0,1-1 0,0 0 1,0 0-1,0-1 0,1 1 0,-1-1 1,1-1-1,0 1 0,6 2 0,5 1-325,0 0 0,1-2 0,-1 0 0,1 0 0,0-2 0,30 1 0,-38-3-33,-1 0 0,0-1 0,1 0-1,-1 0 1,0-1 0,0 0 0,0-1 0,0 0 0,17-9-1,-22 9 290,1 1-1,-1-2 1,0 1-1,0 0 1,-1-1-1,1 0 1,-1 1-1,1-2 1,-1 1-1,0 0 1,-1 0-1,1-1 1,-1 0-1,0 1 0,0-1 1,0 0-1,-1 0 1,0 0-1,1-9 1,0-7 539,-1-1-1,-1 1 1,-1-1 0,-1 1 0,-9-40 0,1 18 1921,-30-74-1,39 117-2292,1 0 0,0 0 0,0 0 0,0 0 0,0 0 0,0 1 0,0-1 0,0 0 0,0 0 0,0 0 0,0 0 0,0 0 0,-1 0 0,1 0 0,0 0 0,0 0 0,0 0 0,0 0 0,0 1 0,0-1-1,0 0 1,-1 0 0,1 0 0,0 0 0,0 0 0,0 0 0,0 0 0,0 0 0,-1 0 0,1 0 0,0 0 0,0 0 0,0 0 0,0 0 0,0 0 0,0 0 0,-1-1 0,1 1 0,0 0 0,0 0 0,0 0 0,0 0 0,0 0-1,0 0 1,0 0 0,0 0 0,-1 0 0,1 0 0,0 0 0,0-1 0,0 1 0,0 0 0,0 0 0,0 0 0,-4 24 288,2 36-703,2-20 343,1-1 1,2 1-1,13 59 0,-12-84 39,0 1 0,2-1-1,-1-1 1,2 1 0,0-1-1,1 0 1,0 0 0,1-1-1,0 0 1,1-1 0,1 0-1,11 10 1,-10-12-97,0 0 0,0-1 0,1-1 0,0 0 0,0 0 0,1-2 1,-1 0-1,2 0 0,-1-1 0,1-1 0,-1 0 0,1-1 0,0-1 0,1 0 0,-1-1 0,23-2 0,-35 1-152,0 0 0,0 0 0,0 0-1,0-1 1,0 1 0,0-1 0,-1 0-1,1 0 1,0 0 0,0 0 0,-1 0-1,1-1 1,-1 1 0,1-1 0,-1 0 0,0 1-1,1-1 1,-1 0 0,0-1 0,0 1-1,-1 0 1,1 0 0,0-1 0,1-3-1,6-33-5076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15607,'0'0'5395,"104"10"-5523,-37-6-289,3-4-2512,-11 0-3218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1808 25 112,'0'0'622,"0"0"-441,0 0-40,0 0 60,0 0 172,0 0 51,0 0-146,1-3-1,6-16 920,-4 16 362,-2 16-1079,-3 6-276,-1-1-1,-1 0 0,-7 22 0,-4 15 102,-5 36 204,-4-1-1,-3-1 1,-4-1-1,-52 103 1,-178 286 702,180-334-1086,15-37-124,-116 143 0,111-159 235,4 3 0,-59 108 0,84-127 37,24-45-118,1 1 0,2 0 1,-22 59-1,30-67-24,-2 0 1,0-1 0,-1 0 0,-23 35 0,-61 72 513,94-128-645,-106 132 46,-182 175-1,277-296-48,10-8 4,-2-1 0,1 0 0,0 1 0,0-1 0,-1 0 0,1 0 0,-1 0 0,1 0-1,-1-1 1,0 1 0,0-1 0,0 0 0,0 0 0,0 0 0,0 0 0,-4 0 0,7-1 87,0 0-96,-1 0 11,0 0-16,5-42-7087,2 15 1541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14391,'0'0'3305,"17"0"-2350,18 1-194,100-2 578,-123 0-1318,-1 0 1,1 0-1,-1-1 0,0-1 1,0 0-1,0-1 0,0 0 1,0 0-1,16-10 0,-24 12-62,0 0-1,0-1 0,-1 1 0,1 0 1,-1-1-1,0 1 0,1-1 0,-1 0 1,0 0-1,-1 0 0,1 0 1,0 0-1,-1 0 0,0-1 0,0 1 1,0 0-1,0-1 0,0 1 1,-1 0-1,1-1 0,-1 1 0,0-1 1,0 1-1,0-1 0,-1 1 0,-1-8 1,1 6-53,-1 0 0,0 1 0,0-1 1,0 0-1,-1 1 0,0-1 0,0 1 0,0 0 1,0 0-1,-1 0 0,0 0 0,1 0 1,-1 1-1,-1 0 0,1 0 0,0 0 0,-6-3 1,-3 0 134,0 1 0,0 0 0,-1 1 0,0 0 1,0 1-1,0 1 0,0 0 0,0 1 0,0 0 0,-22 2 1,31-1 8,0 1 0,0 0 0,0-1 0,1 1 0,-1 1 0,0-1 0,1 1 0,-1 0 0,1 0 0,-1 0 0,1 0 0,0 1 0,0 0 0,0 0 0,0 0 0,1 0 0,-1 0 0,1 1 0,0 0 0,0-1 0,0 1 0,0 1 0,1-1 0,0 0 0,0 0 0,0 1 0,0 0 0,1-1 0,-1 1 0,1 0 0,0-1 0,1 1 0,-1 7 0,1-6-173,0 0 0,0-1 1,0 1-1,1-1 0,0 1 1,0-1-1,0 1 0,1-1 1,0 0-1,0 0 0,0 0 1,5 8-1,-4-9-477,0 0-1,0-1 0,0 1 1,1 0-1,-1-1 0,1 0 1,0 0-1,0 0 0,6 3 1,41 15-12102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14487,'0'0'643,"7"18"-238,152 366 4069,-154-373-4332,-4-9-118,1 1 1,-1 0 0,0 1-1,1-1 1,-1 0-1,-1 0 1,1 0-1,0 7 1,-16-11-20,-11-5-119,1-1 0,-42-18-1,38 14 99,-47-13-1,49 20-34,0 0-1,-1 1 1,-27 2 0,52 1 56,0 0 0,0 1 0,1-1 0,-1 0 0,0 1 0,0 0 0,1 0 0,-1 0 0,0 0 0,1 0 0,-1 0 0,1 1 1,-1-1-1,1 1 0,0 0 0,0 0 0,0-1 0,0 1 0,0 1 0,0-1 0,0 0 0,1 0 0,-1 1 0,1-1 0,0 1 0,-1-1 0,1 1 0,0 0 1,1-1-1,-1 1 0,0 0 0,1 0 0,-1 4 0,0-1-1,1 0 0,0-1-1,0 1 1,0 0 0,1 0 0,0-1 0,0 1 0,0 0-1,1-1 1,0 1 0,0-1 0,0 0 0,1 1 0,-1-1-1,1 0 1,5 5 0,1-1 7,0 0 1,1-1-1,0 0 0,0-1 0,1 0 1,0 0-1,1-1 0,-1-1 0,1 0 1,0 0-1,0-1 0,24 4 0,4-2 34,1-1 0,71-1-1,-90-4-80,0-2-1,-1 0 0,1-2 1,0 0-1,-1-2 1,22-7-1,-29 8 81,-1-1 0,1-1 0,-1 0 0,0 0 0,0-1 0,-1-1 0,0 0 0,-1-1 0,18-19 0,-25 26-14,-1-1 0,0 1 0,0-1 0,-1 0 0,1 0 0,-1 0 0,0-1 0,0 1 0,0 0-1,-1-1 1,0 1 0,1-1 0,-1 1 0,-1-1 0,1 0 0,-1 1 0,0-1 0,0 0 0,0 0 0,-1 1 0,1-1-1,-1 0 1,0 1 0,-1-1 0,1 1 0,-1-1 0,0 1 0,0 0 0,0 0 0,-1 0 0,1 0 0,-1 0-1,0 0 1,0 1 0,0-1 0,-1 1 0,1 0 0,-1 0 0,0 0 0,0 0 0,0 1 0,0 0 0,0 0-1,0 0 1,-1 0 0,1 0 0,-1 1 0,1 0 0,-1 0 0,0 0 0,-5 0 0,7 1 25,-1 0-1,0-1 1,0 1 0,1 0 0,-1 1 0,0-1 0,1 1 0,-1-1 0,0 1-1,1 0 1,-1 1 0,1-1 0,-1 1 0,1-1 0,0 1 0,0 0-1,-1 0 1,1 0 0,1 1 0,-1-1 0,-3 4 0,2 0 4,0-1 0,1 1 0,-1 0 0,1 0 0,0 0 0,1 0 0,0 0 0,0 1 0,0-1 0,1 1 0,-1 7 0,1-7-56,1 0-1,0 0 1,0 0 0,0 0-1,1 0 1,0 0-1,1 0 1,0 0 0,0-1-1,0 1 1,1-1-1,-1 1 1,2-1-1,-1 0 1,1 0 0,0 0-1,0-1 1,0 1-1,1-1 1,0 0-1,0-1 1,0 1 0,1-1-1,-1 0 1,1 0-1,8 4 1,10 4-305,1 0 1,0-2-1,0 0 1,1-2-1,38 7 1,-25-7-2574,44 2 1,34-7-11013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8084,'0'0'7718,"20"1"-6750,-16-1-892,23 0 420,1 0 0,-1-1 0,1-2 0,28-7 0,3-4-146,83-31 0,-125 38-310,-1 0 1,-1 0 0,1-2 0,-1 0-1,-1 0 1,0-2 0,0 0 0,-1 0 0,23-27-1,-31 31-32,0 0-1,-1 0 1,0-1-1,0 0 1,-1 0-1,0 0 1,0 0 0,-1 0-1,0 0 1,0-1-1,-1 1 1,0-1-1,-1 1 1,0-1-1,0 0 1,-1 1-1,0-1 1,0 1-1,-1-1 1,0 1-1,-1 0 1,-6-15-1,3 10 12,-1-1 0,0 1-1,-1 1 1,0-1 0,-1 1 0,0 1-1,-1 0 1,-1 0 0,0 1-1,0 0 1,-1 1 0,-17-11 0,25 18-19,0-1 0,0 1 0,0-1 0,-1 1 0,1 1 0,-1-1 0,1 1 0,-1-1 0,1 1 0,-1 0 0,0 1 0,0-1 1,1 1-1,-1 0 0,0 0 0,0 1 0,0 0 0,1-1 0,-1 1 0,0 1 0,1-1 0,-1 1 0,1 0 0,0 0 0,-1 0 1,1 0-1,0 1 0,0-1 0,1 1 0,-1 0 0,0 1 0,1-1 0,-4 5 0,-2 6 14,1 1 0,1 0 0,0 0 0,1 1 0,0 0 0,2 0 0,0 0 0,0 0 0,2 1 0,-2 30 0,4-37-7,0 1 0,0 0 0,1-1-1,0 1 1,1 0 0,0-1 0,1 1 0,0-1 0,1 0 0,0 0 0,0 0-1,1-1 1,0 1 0,1-1 0,0 0 0,1-1 0,14 16 0,-10-15-140,1 0 1,1-1-1,-1 0 1,1-1-1,1 0 1,-1-1 0,1-1-1,0 0 1,17 3-1,-6-3-1593,1 0-1,33 0 0,40-3-7584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15191,'0'0'2913,"-41"99"-19128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3330,'0'0'10154,"23"-1"-7567,-14 1-2374,18 1 560,-1-2 0,1-2 0,0 0 0,-1-1 0,26-9 0,-43 11-694,-1-1 1,0 0 0,-1-1 0,1 1 0,0-2 0,-1 1 0,11-9-1,-16 11-76,0-1 0,1 0-1,-1 0 1,0 0-1,-1 0 1,1 0 0,0 0-1,-1-1 1,0 1 0,0-1-1,0 1 1,0 0-1,0-1 1,-1 0 0,0 1-1,1-1 1,-1 1-1,-1-1 1,1 1 0,-1-6-1,0 4-18,-1-1-1,1 1 0,-1 0 1,0 0-1,0 0 0,-1 0 1,0 0-1,0 0 0,0 0 1,0 1-1,0 0 0,-1-1 1,0 2-1,0-1 0,0 0 1,-1 1-1,1-1 0,-1 1 1,-9-5-1,6 4 36,-1 0 1,1 1-1,0 0 0,-1 0 1,0 1-1,0 0 0,0 0 1,0 1-1,0 0 0,0 1 1,-15 0-1,21 1 5,-1 0 0,0 1 0,1-1 0,-1 1 0,1-1 0,-1 1 0,1 0 0,0 0 0,0 1 0,0-1 0,0 1 0,0-1 0,0 1 0,1 0 0,-1 0 0,1 0 0,0 1 0,0-1 0,0 0 0,0 1 0,1-1 0,-1 1 0,1 0 0,0-1 0,-1 8 0,0-3-13,1-1 0,0 1 0,0 0 1,0-1-1,1 1 0,0 0 0,1 0 0,0-1 0,0 1 0,0 0 0,1-1 0,4 11 0,-2-10-98,1-1 1,0 0-1,0 0 0,0 0 1,1-1-1,0 0 0,0 0 1,1 0-1,0-1 0,0 0 0,0 0 1,0-1-1,11 5 0,0-1-871,0-1-1,0 0 0,0-1 1,1-2-1,19 4 0,45-1-5777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362 174 11141,'0'0'7937,"-1"-17"-5781,-9-54-622,9 67-1476,0 1 0,-1-1 1,1 1-1,-1-1 0,1 1 1,-1 0-1,0 0 0,-1 0 1,1 0-1,0 0 0,-1 1 1,0-1-1,1 0 0,-1 1 1,0 0-1,0 0 1,-6-3-1,0 1 16,0 0 1,-1 0-1,0 1 0,-11-3 1,8 3-95,-2 1 0,1 0 0,0 0 0,0 2 0,0 0-1,-1 0 1,1 1 0,0 1 0,0 0 0,-15 5 0,25-6 5,-1 1 0,1-1-1,0 1 1,0 0-1,0 0 1,0 0 0,1 1-1,-1-1 1,1 1-1,-1 0 1,1 0 0,0 0-1,0 1 1,0-1 0,0 1-1,1-1 1,0 1-1,-1 0 1,1 0 0,1 0-1,-1 0 1,0 0-1,1 0 1,0 1 0,0-1-1,0 1 1,1-1 0,0 0-1,-1 1 1,1-1-1,1 1 1,-1-1 0,1 1-1,0-1 1,0 0-1,1 5 1,1-2 0,0-1-1,0 0 1,0 0-1,1 0 1,-1 0-1,1 0 1,1-1-1,-1 0 1,1 0-1,0 0 1,0 0-1,0-1 1,1 0-1,0 0 1,0-1-1,0 1 1,0-1-1,8 3 1,3 1-88,1 0 0,0-1 0,0-1 0,1-1 0,27 4 0,-34-7 27,0 0 1,0 0-1,1-1 0,-1-1 1,0 0-1,21-5 1,-30 5 84,0 0 1,0 0 0,0 0-1,0-1 1,0 1 0,-1-1-1,1 0 1,0 0 0,-1 0-1,0 0 1,0 0 0,1-1-1,-1 1 1,0-1 0,-1 1-1,1-1 1,0 0 0,-1 0-1,0 1 1,1-1 0,-1 0-1,0 0 1,-1 0 0,1-1-1,0 1 1,-1 0 0,0 0-1,0 0 1,0 0 0,0-4-1,0-3 153,-1 0-1,0 0 1,0 0-1,-6-19 1,6 26-56,0-1 1,0 1-1,-1 0 0,1-1 0,-1 1 1,0 0-1,0 0 0,0 0 1,0 0-1,-1 0 0,1 1 1,-1-1-1,1 1 0,-1-1 1,0 1-1,0 0 0,-4-2 0,7 4-58,3 25-605,-3-22 536,0-1 0,0 1 1,1-1-1,-1 1 0,1 0 0,-1-1 0,1 0 0,0 1 1,0-1-1,0 1 0,0-1 0,1 0 0,-1 0 1,3 4-1,5 3 6,0-1 0,1 0 0,-1 0 0,2-1 0,-1 0 1,1-1-1,0 0 0,0-1 0,0 0 0,1 0 0,0-2 0,0 1 0,0-1 1,0-1-1,1 0 0,-1-1 0,0-1 0,1 0 0,-1 0 0,17-3 1,-26 1 10,1 1 0,-1-1 0,0 0 0,0 0 0,0-1 0,0 1 0,0-1 0,0 1 0,-1-1 0,1 0 0,-1 0 0,0 0 0,1 0 0,-1 0 0,-1-1 0,1 1 0,-1 0 0,1-1 0,-1 0 0,0 1 0,0-1 0,0 0 0,-1 1 0,1-1 0,-1-6 0,1 2 27,-1 0 0,1 0-1,-1 0 1,-1 0-1,1 0 1,-2 0 0,1 0-1,-1 0 1,0 0-1,0 1 1,-5-10 0,7 17-12,0 0 1,0 0 0,0 0 0,0 0 0,0 0-1,0 0 1,0 1 0,-1-1 0,1 0-1,0 0 1,0 0 0,0 0 0,0 0 0,0 0-1,0 0 1,0 0 0,0 1 0,0-1 0,0 0-1,0 0 1,-1 0 0,1 0 0,0 0-1,0 0 1,0 0 0,0 0 0,0 0 0,0 0-1,0 0 1,-1 0 0,1 0 0,0 0-1,0 0 1,0 0 0,0 0 0,0 0 0,0 0-1,-1 0 1,1 0 0,0 0 0,0 0-1,0 0 1,0 0 0,0 0 0,0 0 0,0 0-1,-1 0 1,1 0 0,0 0 0,0 0-1,0 0 1,0 0 0,0-1 0,0 1 0,0 0-1,0 0 1,0 0 0,-1 0 0,1 0 0,0 0-1,0 0 1,0 0 0,0-1 0,0 1-1,0 0 1,-2 18-52,7 27-249,-1-36 249,0 1 0,1-2 0,1 1 0,-1 0 0,1-1 0,0 0 0,1-1 1,0 1-1,0-1 0,1-1 0,0 1 0,0-1 0,0-1 0,1 1 0,18 7 0,-15-7-59,1-1 1,-1-1-1,1 0 0,0-1 0,1 0 0,-1 0 0,0-2 0,1 0 1,-1 0-1,1-1 0,21-3 0,-30 1 74,1 1-1,-1-1 0,0 0 1,0 0-1,0-1 1,0 0-1,0 0 1,-1 0-1,1 0 1,-1 0-1,0-1 1,0 0-1,0 0 1,0 0-1,-1-1 1,1 1-1,-1-1 1,0 0-1,-1 1 1,1-1-1,-1-1 1,0 1-1,2-6 1,-1 0 72,0 0 0,-1 0 0,0-1 0,0 1 0,-1 0 1,-1-1-1,0 1 0,-1 0 0,0-1 0,-3-15 1,-2 14 1904,4 24-1106,4 26-792,2-28-67,0 0 0,0 0 0,1 0 0,1-1 0,-1 0 0,1 0 0,0 0 0,1-1 0,0 0 0,0 0 0,1 0 0,11 7 0,6 4-698,2-1-1,46 22 1,-23-20-3579,-12-10-4909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8612,'0'0'13766,"-2"0"-12629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11909,'0'0'10677,"2"0"-10581,-1 0 209,1 0-305,0 0-289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476 292 5298,'0'0'5904,"-18"1"-5418,-52 3-38,66-4-391,1 0 1,-1-1-1,1 0 0,-1 0 1,1 0-1,0 0 0,-1 0 0,1 0 1,0-1-1,0 0 0,0 0 0,0 0 1,0 0-1,0 0 0,1 0 0,-1-1 1,1 1-1,0-1 0,-1 0 0,1 0 1,0 0-1,1 0 0,-1 0 0,0 0 1,0-4-1,-5-4 383,1 0-128,0-1 1,1 0-1,0 0 1,1-1-1,0 1 0,1-1 1,0 0-1,1 0 0,0 0 1,1 0-1,1-21 0,0 31-296,1 1 1,-1 0-1,0 0 0,0 0 0,1 0 0,0 0 0,-1-1 0,1 1 0,0 0 0,0 0 0,0 1 0,0-1 0,0 0 0,0 0 0,1 0 0,-1 1 0,0-1 0,1 1 0,0-1 0,-1 1 0,4-3 0,-1 2-5,1 0 1,-1 0-1,0 0 1,1 0-1,0 1 0,-1 0 1,1 0-1,0 0 1,9 0-1,-9 0-10,1 1 0,0 0-1,0 0 1,0 0 0,-1 1 0,1 0-1,0 0 1,-1 1 0,1 0 0,-1 0-1,1 0 1,-1 0 0,0 1 0,0 0-1,0 0 1,0 0 0,8 8 0,-8-2 26,1 0 0,-1 0 0,-1 0 1,0 1-1,0 0 0,-1 0 0,0 0 1,-1 0-1,0 0 0,0 1 0,-1-1 1,-1 0-1,0 1 0,0-1 0,-2 14 0,-1-6 1,0 0 0,-1-1-1,0 1 1,-2-1-1,0 1 1,-1-2-1,-17 31 1,8-23-7,0-1-1,-1 0 1,-1-1-1,-2-1 1,0-1 0,-1-1-1,-26 18 1,33-26-109,-2-2 1,1 1 0,-1-2-1,-1 0 1,1-1 0,-1-1-1,0 0 1,-1-1-1,0-1 1,1-1 0,-1 0-1,-21-1 1,38-2 67,0 0 1,0 0-1,0 0 1,0 0-1,1 0 1,-1 0-1,0 0 1,0-1-1,0 1 0,1 0 1,-1-1-1,0 1 1,0 0-1,1-1 1,-1 1-1,0-1 1,1 1-1,-1-1 1,0 0-1,1 1 1,-1-1-1,1 0 0,-1 1 1,1-1-1,-1 0 1,1 1-1,0-1 1,-1-1-1,0-30-191,2 25 196,1 0 0,-1 0 0,1 1-1,1-1 1,-1 1 0,1 0 0,5-8 0,-5 9 44,1 0 0,1 0 0,-1 1 0,0-1 1,1 1-1,0 0 0,0 1 0,0-1 0,1 1 0,-1 0 0,1 0 1,0 0-1,-1 1 0,8-2 0,-8 4 9,0-1 1,0 1-1,0 0 0,0 0 1,0 0-1,0 1 0,0 0 1,-1 0-1,1 0 1,0 0-1,0 1 0,-1 0 1,1 0-1,-1 0 0,1 0 1,-1 1-1,0 0 0,5 4 1,5 4 27,22 17 295,60 35 1,-84-57-461,0 1 1,1-2 0,0 0 0,0 0 0,0-1 0,0-1 0,1 0 0,-1-1 0,23 1 0,-31-4-167,0 0 0,0 0 0,-1-1 0,1 0 0,0 0 0,-1 0 0,1-1-1,-1 1 1,0-1 0,1 0 0,-1 0 0,-1-1 0,1 1 0,0-1 0,-1 0 0,6-8 0,20-18-2788,-5 12-1583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11509,'0'0'4664,"1"13"-4536,3 157 1149,-5-98-706,4 1 0,19 119 1,-19-181-638,6 53-2795,-9-64 2721,0 1-1,0-1 1,0 1 0,0-1 0,-1 1-1,1-1 1,0 0 0,0 1 0,0-1 0,0 1-1,-1-1 1,1 1 0,0-1 0,0 0-1,-1 1 1,1-1 0,0 0 0,-1 1-1,1-1 1,0 0 0,-1 1 0,1-1 0,0 0-1,-1 0 1,1 1 0,-1-1 0,1 0-1,-1 0 1,1 0 0,0 0 0,-1 0-1,1 1 1,-1-1 0,1 0 0,-1 0 0,1 0-1,-1 0 1,1 0 0,-1 0 0,1-1-1,-1 1 1,1 0 0,0 0 0,-1 0-1,0-1 1,-5 1-989,-26 0-4102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6947 0 384,'0'0'456,"0"0"-15,0 0 1,0 0-172,0 0 45,0 0 8,0 0-81,0 0 38,0 0-101,0 0 29,0 0 136,0 0-199,0 0 33,0 0-12,0 0-70,0 0 133,0 0-119,0 0-60,0 0 81,0 0-11,-18 2 1286,-19-2-1425,37 0-47,-32 14 103,10-6-33,-2 0-1,1-2 1,-1-1-1,1-1 1,-26 1-1,21-2 9,-91 4 136,99-6-121,1 1 0,-27 6-1,44-7-103,2 0 26,0-1 134,-1 0-35,0 0 29,1 0-141,0 0 8,-2 1 73,-1 0 0,1 0 1,-1 0-1,1-1 0,-1 1 0,1-1 0,-1 1 0,0-1 0,-4 0 0,0 0 74,-143 21-119,-95 17 21,-72 38 59,109-23-24,-142 25-25,-75 17-19,374-81 20,0 3 1,2 1-1,0 3 1,1 2-1,1 2 1,1 2-1,1 3 0,-62 53 1,-192 202 153,241-219-4,3 1-1,-81 134 1,42-32 231,7 4 0,-87 246 0,-79 148 1245,141-370-1228,84-152-292,27-43-33,1-1 0,-1 1-1,-1-1 1,1 1 0,0-1 0,0 0-1,0 0 1,-1 1 0,1-1-1,-1 0 1,1 0 0,-1-1-1,1 1 1,-1 0 0,1 0 0,-1-1-1,0 1 1,1-1 0,-1 1-1,0-1 1,1 0 0,-1 0-1,-3 0 1,-342-16-245,262 16 100,-65-1-18,-175 23 0,319-21 84,-50 7-47,-64 0 1,118-8 54,0-1 0,1 1 0,-1-1 0,0 1-1,0-1 1,0 0 0,1 0 0,-1 0 0,0 0 0,1 0-1,-1-1 1,1 1 0,-1 0 0,0-2 0,-22-26-368,17 21 204,-178-191-199,151 167 357,-1 1 0,-1 2 1,-1 2-1,-2 1 1,-45-22-1,54 34-19,0 1 1,-1 1-1,0 2 0,-1 2 1,0 0-1,0 3 0,-62-3 1,65 7 28,-144 3 0,141 0-58,0 2 0,0 1 1,-42 13-1,-14 11 15,-104 51-1,148-58 34,1 2-1,0 2 1,2 2-1,-41 36 1,74-57-23,1 1 0,0-1 0,0 2 0,1-1 0,-1 1 0,2 0 0,-1 0 0,1 1 0,1 0 0,0 0 0,-4 12 0,4-7-9,1 0 0,1 0 0,0 0 1,0 0-1,2 1 0,0-1 0,2 23 0,-1-33 31,0 0 0,1 0 0,-1 0 0,1 0 0,0 0 1,0-1-1,0 1 0,1 0 0,5 7 0,34 37-23,-10-12-5,151 233 53,-171-250 34,-1 1 0,-1 0 0,-1 1 0,-1 1 0,-1-1 0,0 1 0,5 41 0,-6-7 16,-2 1 0,-4 58 0,-3-65 8,-11 58-1,6-62-117,-2 81 0,10-99 59,0 1 0,2-1 1,1 0-1,2 0 0,0-1 0,19 56 1,-2-29-13,1-1 0,59 99 0,-68-132-3,0 0 0,2-1 0,0-1 0,1 0-1,0-1 1,2-1 0,0-1 0,0-1 0,31 18 0,-40-28 6,0 0 1,1-1-1,-1 0 1,1-1-1,0 0 1,0-1-1,0 0 1,0-1-1,0 0 1,0-1-1,0 0 1,21-4-1,-14 1-17,-1-2-1,0-1 1,1 0-1,-2-1 0,1-1 1,-1 0-1,17-13 1,-16 10-8,198-118-105,-187 116 93,0 1 0,1 1 0,0 1 0,1 2 0,0 1 0,34-3 0,79 1 84,242 17 0,-338-5-36,1-2-1,0-3 1,-1-2-1,83-17 1,-24-5-53,247-47 67,-294 65-66,0 2 0,100 5 1,-148 3 23,1 0-1,0 1 1,-1 1 0,0-1 0,1 2 0,-2 0 0,1 0 0,0 1 0,-1 0 0,0 1 0,-1 0 0,1 1 0,11 13 0,12 14-30,-3 1 0,31 46 0,-31-40 25,157 196 100,-151-198-75,1-2 0,2-2 0,71 51 0,-47-40 848,-63-43-926,-7-3-199,-14 0-1335,18-1 843,-20 0-3239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13542,'0'0'3172,"22"-1"-2622,56 0-416,-4 2-145,78-11 0,-142 9-66,-1-1 1,1 0-1,0-1 1,-1 0-1,0-1 0,1 0 1,-1 0-1,-1 0 1,1-2-1,-1 1 1,0-1-1,0 0 0,0 0 1,-1-1-1,0 0 1,0-1-1,-1 1 0,0-1 1,7-13-1,-4 4-96,-2 1 1,0-1-1,-2 0 0,1-1 0,-2 1 0,-1-1 0,0 0 0,-1 0 1,0-33-1,-2 26-2,1 16 338,-1-1-1,0 1 1,0-1-1,-3-14 0,0 37 3752,-9 57-4031,8-27 278,-4 28 331,4 1 1,9 130-1,-3-190-560,1-1 0,-1 0 0,2 0 0,0 0 0,10 20 0,-11-26-581,0-1 0,0 1 1,0 0-1,1-1 1,-1 0-1,1 1 1,0-2-1,5 5 0,8-2-6410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2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11909,'0'0'2159,"17"-7"-953,57-21 469,-72 27-1642,0 0-1,0 1 1,0-1-1,0 1 1,0-1-1,0 1 1,0 0-1,0 0 1,0 0-1,0 0 1,0 0-1,0 1 1,0-1 0,0 1-1,0-1 1,0 1-1,0 0 1,0-1-1,-1 1 1,1 0-1,0 0 1,0 0-1,-1 1 1,1-1-1,0 0 1,-1 1-1,0-1 1,1 1-1,-1-1 1,0 1 0,0 0-1,1-1 1,-1 1-1,-1 0 1,1 0-1,1 3 1,1 4-28,0 0 0,0 1 1,-1-1-1,-1 1 0,1 12 0,0-9 22,-1 0-1,-1 0 0,-1 0 1,0 0-1,0 0 0,-1 0 1,-1 0-1,0-1 0,-1 1 1,0-1-1,-1 0 0,0 0 1,-1 0-1,0-1 1,-10 12-1,7-11-100,7-9 17,-1-1 0,1 1 0,0 0 0,0 0 0,0 0 0,0 0-1,1 1 1,-1-1 0,1 0 0,0 1 0,0-1 0,-1 5-1,31-10-1510,4-9 631,0-1-1,0-1 1,54-31 0,7-3-775,-68 35 2184,1 2 1,39-11 0,-57 18-38,1 2 0,0-1 0,-1 1 1,1 1-1,0 0 0,0 0 0,-1 1 0,1 0 0,0 1 1,-1 0-1,11 3 0,8 4-308,0-2 0,0-1 1,1-1-1,0-2 0,0-1 1,0-1-1,0-1 0,0-2 0,52-9 1,-66 8-70,-1-2 1,1 1 0,-1-2 0,0 0-1,0 0 1,0-2 0,-1 1 0,0-2-1,20-16 1,-26 19 57,-1-1-1,1 0 0,-1 0 0,0-1 1,-1 0-1,1 0 0,-2 0 1,1-1-1,-1 1 0,0-1 1,-1 0-1,0 0 0,-1 0 0,0 0 1,0-1-1,0-13 0,-1 15-97,-1 0-1,0 1 1,0-1-1,-1 0 1,0 0-1,-1 0 1,1 1-1,-1-1 1,-1 0-1,0 1 1,0 0-1,0 0 1,-1 0-1,0 0 1,0 0-1,-1 1 1,0 0-1,0 0 1,0 0-1,-1 0 1,0 1-1,0 0 1,0 0-1,-14-7 1,8 4-18,-1 1-1,0 0 1,-1 1 0,0 0 0,0 1-1,0 1 1,0 0 0,-1 1 0,1 1-1,-1 0 1,0 1 0,0 0 0,0 1-1,0 1 1,1 0 0,-1 1 0,0 1-1,1 1 1,-1-1 0,-20 10 0,23-8 0,0 1 0,1 0 1,-1 1-1,1 0 1,0 1-1,1 0 1,0 1-1,0 0 1,1 0-1,0 1 0,0 1 1,1-1-1,1 1 1,0 0-1,0 1 1,1 0-1,1 0 1,0 0-1,0 1 0,1-1 1,1 1-1,0 0 1,-1 15-1,3-20-13,1-1-1,-1 1 0,1 0 0,1 0 1,-1-1-1,1 1 0,1 0 0,-1-1 1,1 1-1,1-1 0,-1 0 0,1 0 1,0 0-1,1 0 0,0 0 0,0-1 1,5 7-1,-3-6-314,1-1 0,-1 0 1,1 0-1,0-1 0,1 0 1,-1 0-1,1-1 0,0 0 1,9 3-1,18 5-3949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6659,'0'0'7844,"-4"0"-6073,269-4 1440,422 7-1692,-306 45-909,-162-17-547,-211-29-151,0-1 0,0 0 0,0-1 0,0 0 1,0 0-1,0-1 0,8-1 0,-14 1-161,0 1 0,0-1 0,0 0 0,0 0-1,0 0 1,-1 0 0,1-1 0,0 1 0,-1 0-1,1-1 1,2-2 0,-2 1-563,0-1-1,0 1 1,0-1 0,0 1-1,-1-1 1,1 1 0,1-8-1,2-20-5886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123 227 11669,'0'0'166,"0"15"402,-9 117 3148,8-124-3637,-3-8-307,-5-19-863,-8-33-1640,16 50 2586,-28-83-587,-13-46 923,39 114 1243,0-1 1,1 1-1,-1-21 1,15 36-18,14 3-1323,1 2 1,0 1 0,-1 1-1,0 2 1,0 0 0,37 16-1,145 78 807,-205-100-897,27 13 54,-2 2 0,0 1 0,-1 1 0,41 36-1,-66-52-63,0-1-1,0 1 1,0 0-1,0 0 1,0 1 0,-1-1-1,1 0 1,-1 0-1,0 1 1,1-1-1,-1 1 1,-1-1-1,1 1 1,0 0-1,0-1 1,-1 1-1,0 0 1,1 4-1,-2-4-9,1-1-1,-1 1 1,0-1-1,0 0 1,0 1-1,0-1 1,0 0-1,-1 0 0,1 0 1,0 0-1,-1 0 1,0 0-1,1 0 1,-1-1-1,0 1 1,-3 2-1,-8 3-68,1 0 1,-1 0-1,0-2 0,0 1 1,-22 4-1,-20 5-53,-1-3 0,0-2-1,0-3 1,-64 0 0,144-9-2661,18-12-3155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11877,'0'0'1417,"17"18"-211,-3-4-899,-6-4-184,0-1 0,1 0 1,0 0-1,1-1 1,0-1-1,0 1 0,1-2 1,0 1-1,0-1 1,0-1-1,22 7 0,-3-5 280,0-1 0,0-1 0,0-1 0,52-2 0,-72-2-365,0 0 0,0-1-1,0 0 1,-1-1-1,1 0 1,0 0 0,-1-1-1,1-1 1,-1 1-1,0-1 1,0-1 0,0 0-1,-1 0 1,0-1-1,0 0 1,0 0 0,-1-1-1,8-8 1,-11 10-37,-1 0-1,1 0 1,-1-1 0,0 1 0,-1-1 0,1 0-1,-1 0 1,-1 1 0,1-1 0,-1-1 0,0 1 0,0 0-1,0 0 1,-1 0 0,0 0 0,-2-12 0,0 9-11,0 0 0,-1 0-1,0 0 1,0 0 0,-1 0 0,-1 1 0,1 0 0,-1-1 0,-1 2 0,-7-10 0,3 5-13,-2 0 1,0 0-1,0 1 1,-1 1-1,0 0 1,0 1-1,-1 0 1,-1 1-1,1 1 1,-1 0-1,-1 1 1,-23-6-1,29 10 50,-1 1-1,-1 0 0,1 1 1,0 0-1,0 0 0,0 2 1,0-1-1,0 1 1,1 1-1,-1 0 0,0 0 1,1 1-1,0 1 0,0-1 1,0 2-1,1-1 1,-1 2-1,1-1 0,1 1 1,-1 0-1,1 1 0,0 0 1,1 0-1,0 1 1,0-1-1,1 2 0,0-1 1,1 1-1,0 0 0,0 0 1,1 0-1,1 1 1,0-1-1,-4 22 0,5-25-21,1 1 0,0-1 0,1 0-1,-1 1 1,1-1 0,1 1 0,-1-1-1,1 1 1,1-1 0,0 0 0,-1 1 0,7 11-1,-6-15-95,1 1 0,0-1-1,0 0 1,1 0 0,-1-1 0,1 1-1,0-1 1,0 1 0,0-1 0,0-1-1,0 1 1,1 0 0,-1-1-1,1 0 1,0 0 0,0 0 0,-1-1-1,1 0 1,6 1 0,47 5-4911,2-7-6983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11317,'0'0'3781,"19"-4"-2928,3-2-545,-12 2-219,0 1-1,1 0 1,-1 1 0,1 1 0,-1-1-1,1 2 1,0 0 0,0 0 0,16 2 0,-14 1-31,-1 0 1,1 1-1,-1 0 1,0 1 0,0 0-1,-1 1 1,1 1-1,-1-1 1,-1 2 0,1 0-1,13 13 1,-19-16-46,-1-1 0,0 0 0,0 1 0,0 0 0,-1 0 0,0 0 0,0 0 0,0 1 0,0-1 0,-1 1 0,0-1 0,0 1 0,-1 0 0,1 0 0,-1 0 0,-1 0 0,1 0 0,-1 0 0,0 0 0,0 0 0,-1 0 0,0 0 0,0 0 0,0 0 0,-1 0 0,0-1 0,-2 7 0,-5 3 16,0-1 1,-1 0-1,-1 0 1,0-1 0,-1 0-1,0-1 1,-20 15-1,-36 38 25,67-65-45,0 1 0,1-1-1,-1 1 1,0 0-1,1-1 1,-1 1-1,1-1 1,-1 1 0,1 0-1,-1-1 1,1 1-1,0 0 1,-1 0-1,1 0 1,0-1 0,-1 1-1,1 0 1,0 0-1,0 0 1,0-1-1,0 1 1,0 0 0,0 0-1,0 0 1,0 0-1,0-1 1,0 1-1,0 0 1,0 0 0,1 0-1,-1-1 1,0 1-1,1 0 1,-1 0-1,0-1 1,1 1 0,-1 0-1,1 0 1,-1-1-1,1 1 1,-1-1-1,1 1 1,0 0 0,-1-1-1,1 1 1,0-1-1,0 0 1,-1 1-1,1-1 1,0 0 0,0 1-1,-1-1 1,1 0-1,0 0 1,0 1-1,0-1 1,1 0 0,57 6 711,-52-5-657,41 0 340,53-5 0,-82 2-837,-1 0-1,0-1 1,0-2-1,0 0 0,-1 0 1,18-9-1,-3-7-5469,-10-5-5741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19001,'0'0'1328,"121"-27"-479,-65 24-849,4 1 144,2 2-160,-6 0 32,-10 0-16,-8 0 0,-9 0 64,-10 0-288,-4 0 176,-7-3-849,-7-5 385,-1-4-2337,0-5-2386,-7-7-2176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13814,'0'0'2337,"-22"94"-736,14-29 400,3 7-1633,5 1 273,0-6-129,0-10-224,0-10-208,1-9-80,3-7-576,-4-8 143,0-8-3424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100 120 6915,'0'0'3116,"4"-14"-2307,0-1-571,9-37-53,7 14 5202,-21 65-5141,-4 5-222,-2-1-1,-1 0 1,-1 0 0,-24 51 0,-4 13 110,32-80-162,-2 3 90,0 1 0,1 0 0,1 1 0,1-1 0,1 1 1,1 0-1,0 0 0,2 24 0,1-42-38,-1 0 0,1-1 0,0 1 0,0-1 0,0 0 0,0 1 0,0-1 0,0 0 0,0 1 0,0-1 0,1 0 0,-1 0 0,0 0 0,1 0 0,-1 0 0,1 0 0,-1 0-1,1-1 1,-1 1 0,1-1 0,0 1 0,-1-1 0,4 1 0,46 7 554,-44-8-480,251 7 1035,-197-7-1276,-60 0-117,0 1 0,0-1 1,0 0-1,0 0 0,0 0 0,0 0 0,0 0 0,0 0 0,0-1 1,0 1-1,0 0 0,0 0 0,0-1 0,0 1 0,0-1 0,0 1 1,0-1-1,0 1 0,-1-1 0,1 1 0,0-1 0,0 0 1,0 1-1,-1-1 0,1 0 0,-1 0 0,1 0 0,0 0 0,-1 1 1,1-1-1,-1 0 0,0 0 0,1 0 0,-1-2 0,2-17-8213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13158,'0'0'656,"0"88"737,0-31-289,0 1-735,0-1 495,0-8-752,0-3 64,0-8-128,0-6 192,4-8-480,3-11-32,3-8-1665,5-5-1536,3-12-4627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1701 0 256,'0'0'150,"0"0"218,0 0 75,0 0 39,0 0 105,0 0-88,0 0 22,0 0-55,0 0-137,0 0 15,0 0-91,0 0-85,-8 16 259,-9 7-293,1 0 0,1 1 1,0 1-1,-14 36 0,-34 111 559,1-4-208,13-60-122,-90 148 0,101-187-359,3 3 0,-40 111 0,38-88 2,-14 23 4,21-51 212,-31 98 0,51-135-187,-2-1 1,-1 0 0,-2-1 0,0 0-1,-37 47 1,-6 14 22,35-55-46,-2-2-1,-1 0 1,-1-2-1,-45 39 1,68-65-11,-18 21 85,0 0 0,2 1-1,1 2 1,-29 54 0,-17 25 98,-89 118 542,96-157-671,40-48-16,0 2 1,-20 29-1,18-22 8,-23 27-1,20-28-27,23-28-19,-1 0 1,1 0-1,0 1 0,0-1 0,0 0 0,0 0 0,0 0 0,-1 0 0,1 0 0,0 1 0,0-1 0,0 0 0,-1 0 0,1 0 0,0 0 0,0 0 0,0 0 1,-1 0-1,1 0 0,0 0 0,0 0 0,0 0 0,-1 0 0,1 0 0,0 0 0,0 0 0,-1 0 0,1 0 0,0 0 0,0 0 0,0 0 0,-1 0 1,1 0-1,0 0 0,0 0 0,0-1 0,0 1 0,-1 0 0,1 0 0,0 0 0,0 0 0,0-1 0,0 1 0,-1 0 0,1 0 0,0 0 0,0 0 0,0-1 1,0 1-1,0 0 2,0-1 0,-1 1 0,1 0-1,0 0 1,0-1 0,0 1 0,0 0 0,-1 0 0,1 0 0,0-1 0,0 1 0,0 0 0,-1 0 0,1 0 0,0 0 0,0 0 0,-1 0 0,1-1 0,0 1 0,0 0 0,-1 0 0,1 0 0,0 0 0,0 0 0,-1 0 0,1 0 0,0 0 0,0 0 0,-1 0 0,1 0 0,0 0 0,0 1 0,-1-1 0,1 0 0,0 0 0,0 0 0,-1 0-1,1 0 1,0 0 0,0 1 0,-1-1 0,1 0 0,0 0 0,0 0 0,0 1 0,0-1 0,-1 0 0,1 0 0,0 0 0,0 1 0,0-1 0,0 0 0,0 0 0,0 1 0,0-1 0,-1 0 0,1 1 0,0-1 0,0 0 0,0 0 0,0 1 0,-5 8 220,-4 7-141,7-6 3746,-2-10-3223,6 0-643,566-13-257,297 22 344,-349 9 0,-515-18-128,-1 0-85,-9-7-3818,-12-3-670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16039,'0'0'0,"11"119"176,-9-47 513,-2 2-545,0-2 768,2-6-464,2-9-416,0-9 337,1-7-289,1-11-80,-2-7 0,-3-9-1009,-1-7-1088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15975,'0'0'433,"21"1"-63,102 8-122,172 9-10,-282-17-452,0-2 0,0 1 0,0-1 0,0-1 0,0-1 0,15-4 0,-22 5 16,-1-1 0,0 0 0,0 1 0,0-2 0,0 1 0,-1-1 0,1 0 0,-1 0 0,0 0 0,0 0 0,0-1 0,-1 1 0,0-1 0,1 0 0,-2 0 0,4-7 0,0-2-114,-1 0-1,-1 0 1,0 0-1,0 0 0,-2-1 1,2-26-1,-2-47 1777,-2 59 3334,-1 58-3968,-5 39-518,-2 17 1486,5 158 0,4-232-1980,0-1-1,1 0 0,0 0 1,0 0-1,1 0 1,1 0-1,-1 0 0,2-1 1,-1 0-1,12 17 0,-7-18-2882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14150,'0'0'4755,"95"-11"-4755,-28 4 1328,6 3-1232,1 3 192,-6-1-143,-14 2-145,-13 0 0,-10-2-1073,-12 1-288,-10-6-2368,-9-6-1554</inkml:trace>
  <inkml:trace contextRef="#ctx0" brushRef="#br0" timeOffset="1">365 1 1024,'0'0'15175,"-23"114"-14470,21-62 719,2 5 33,0 2-1377,0-4 272,0-4-352,0-6-528,4-5 240,2-6-2866,-3-14-1664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8788,'0'0'6419,"97"3"-4466,-45 1-304,2 2-529,0 1-896,2-2-224,-7 0 0,-8-2 208,-9-1-608,-10-2 160,-5 0-1777,-8 0-448,-7-18-2705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12934,'0'0'1905,"-44"109"-1137,32-55 801,7 5-961,3-1 112,2-2-575,0-8-145,7-2 0,10-11-1809,4-11-1761,-3-14-5122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11493,'0'0'2236,"-2"15"-1665,-12 50 801,-35 101-1,-16 69 469,62-224-1663,2 0-1,-1 0 0,1 0 0,1 0 1,0 0-1,3 22 0,-2-28-130,0-1 0,1 0 0,-1 1 0,1-1 0,0 0 0,0 0 0,1 0 0,-1 0 0,1 0 0,0-1 0,0 1 0,0-1 0,1 0 0,-1 0 0,1 0 0,0 0 0,0-1 0,8 5 0,7 1-87,1 0 0,0-1 0,0-1 0,1-1 0,0-1 1,0-1-1,0 0 0,0-2 0,0 0 0,1-2 0,23-3 0,-41 3-259,-1 0 0,1 0 0,-1-1 0,0 1 0,0-1 0,1 0 0,-1 0 0,0 0 0,0 0 0,-1 0 0,1-1 0,0 1 0,-1-1 0,1 0 0,-1 0 0,0 0 0,0 0 0,0 0 0,0 0 0,-1-1 0,2-3 0,12-28-4716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9316,'0'0'2722,"-36"104"879,27-55-2464,2 5-65,7-4 97,0-5-1137,0-4 512,0-6-544,0-8-240,7-5 48,0-9-2033,3-9-1521,3-4-3201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15367,'19'1'155,"27"3"136,17 1 167,-1-2 0,71-7 0,-130 3-414,1 1 0,-1-1 0,0 0 1,0 0-1,0-1 0,-1 1 0,1 0 0,0-1 1,0 0-1,-1 0 0,1 0 0,-1 0 1,0 0-1,1 0 0,-1-1 0,0 1 1,0-1-1,-1 1 0,1-1 0,0 0 1,-1 1-1,0-1 0,0 0 0,0 0 1,0 0-1,1-5 0,0-1-39,-1 1 1,1-1-1,-2 0 1,1 0-1,-1 0 1,-1-1-1,1 1 0,-4-11 1,4 17 0,-1 0 0,0-1 0,0 1 0,-1 0 0,1 0 0,-1 0 0,1 0 1,-1 0-1,0 0 0,0 1 0,0-1 0,-1 0 0,1 1 0,-1 0 0,1-1 0,-1 1 0,0 0 1,1 1-1,-1-1 0,0 0 0,-1 1 0,1-1 0,0 1 0,0 0 0,0 0 0,-1 1 0,1-1 1,0 0-1,-1 1 0,-6 0 0,4 0 24,0 0-1,0 1 1,0 0 0,1 0 0,-1 0 0,0 1 0,0 0 0,1 0-1,-1 0 1,1 0 0,0 1 0,-1 0 0,1 0 0,1 1-1,-1 0 1,-8 8 0,6-3 111,0 0 0,1 1 0,0-1 0,0 1 0,1 1-1,0-1 1,1 1 0,1 0 0,0 0 0,0 0 0,1 0 0,0 1 0,1-1 0,0 1 0,1 16-1,1-24-131,-1 1 0,1 0 0,0-1 0,0 1 0,0 0-1,1-1 1,-1 0 0,1 1 0,0-1 0,0 0 0,1 0-1,-1 0 1,1 0 0,0 0 0,0-1 0,0 1 0,1-1-1,-1 0 1,1 0 0,0 0 0,0 0 0,0-1-1,0 0 1,0 0 0,7 3 0,2 0-677,1 0 0,0-1 0,0 0 0,1-1 0,-1-1 0,1 0 0,15 0 0,22-2-5529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6851,'0'0'9484,"17"-5"-8579,13-4-308,0 3 0,1 0 0,-1 2 0,33 0 0,-50 4-536,335 11 991,-368-11-5457,-14-1-2075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11221,'0'0'6366,"14"6"-5923,2 1-426,127 48 947,-128-50-1127,1-1 0,0 0-1,1-1 1,-1-1 0,1 0-1,-1-1 1,1-1 0,16-2-1,-28 1-268,1-1 0,-1 0 1,1 0-1,-1 0 0,0-1 0,0 1 0,0-1 0,-1 0 0,1-1 0,-1 1 0,1-1 0,5-7 0,-1 2-945,-1-1-1,-1 0 1,0 0 0,10-20 0,-1-10-2687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1166 1 288,'0'0'128,"0"0"115,0 0-35,0 0-37,0 0 61,0 0-115,0 0 65,0 0 10,0 0-13,0 0 170,0 0-10,0 0 24,0 0 74,0 0-114,0 0 96,0 0-30,0 0-106,0 0 93,0 0-79,0 0 36,0 0 102,0 0-150,0 0 78,0 0-61,0 0-116,-23 0 276,7 1-288,1 1 1,0 1-1,1 1 1,-1 0-1,-26 12 1,-34 9 152,-7-10 69,-143 9 0,-85-20 1065,211-4-1108,52 1-192,-1 2-1,-91 19 0,137-19 468,2-3-2967,0 1-1561,0-1 1587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5378,'0'0'8642,"-20"23"-7596,15-17-961,-139 176 1684,83-98-1021,-91 94 0,150-175-782,0 0 0,-1-1 0,1 0 0,-1 1 0,0-1 0,1 0 0,-1 0 0,0-1 0,-1 1 0,1-1 0,0 1 0,0-1 0,0 0 0,-1 0 0,1 0 0,-1-1 0,-3 1 0,3-1-249,1-1 0,0 0 0,0 1 0,0-1 0,0 0 1,0-1-1,0 1 0,0 0 0,0-1 0,1 0 0,-1 0 1,1 1-1,-1-1 0,1-1 0,-1 1 0,1 0 0,0-1 1,-2-3-1,-10-12-613,1 0-1,1-2 1,1 0 0,-15-38 0,21 46 1973,1 0 0,1 0 0,0 0-1,1-1 1,0 1 0,0-14 0,4 30-956,0 0 1,0 0-1,0 0 0,0 0 0,1 0 1,0 0-1,0-1 0,0 1 0,0-1 1,1 0-1,6 5 0,0 2 180,0 0-270,1 0 0,0 0 1,0-1-1,1-1 1,0 0-1,0-1 1,1 0-1,0 0 0,1-2 1,-1 0-1,1 0 1,0-1-1,0-1 0,0 0 1,1-1-1,-1-1 1,25 0-1,-37-1-201,0-1-1,0 1 0,0-1 1,0 0-1,0 0 0,1 1 1,-1-2-1,-1 1 0,1 0 1,0 0-1,0-1 0,0 1 1,-1 0-1,1-1 1,0 0-1,-1 1 0,0-1 1,1 0-1,-1 0 0,0 0 1,0 0-1,0 0 0,0 0 1,0 0-1,-1 0 1,1-1-1,0-3 0,10-66-3941,-10 69 3923,1-47-3399,-2-3-465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5539,'0'0'7987,"-2"20"-6693,0 11-859,0 0 0,3 0 0,0 1 0,2-1-1,1 0 1,14 50 0,-17-78-393,4 15 6,1-1 1,1 1-1,1-1 1,0-1 0,1 0-1,14 18 1,-16-28-486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7860,'0'0'3537,"1"-14"-3022,0 3-489,-2 6 53,1 1-1,0-1 1,1 1-1,-1-1 1,1 1-1,-1 0 1,2-1-1,-1 1 1,0 0-1,1 0 1,0 0 0,-1 0-1,2 0 1,-1 0-1,0 0 1,1 1-1,0-1 1,5-5-1,1 2 92,0 1 0,1-1 0,0 1 0,0 1-1,13-5 1,-18 7-111,0 1 0,1 1 1,-1-1-1,1 1 0,-1 0 0,1 0 0,0 1 0,-1-1 0,1 1 0,-1 0 0,1 1 1,10 1-1,-13 0-40,0 0 0,0 0 1,-1 0-1,1 0 1,0 0-1,-1 1 0,1-1 1,-1 1-1,0 0 1,0-1-1,0 1 0,0 0 1,0 0-1,0 1 1,-1-1-1,0 0 1,0 0-1,0 1 0,0-1 1,1 6-1,10 78 469,-12-79-444,2 83 700,-3-66-521,1 1-1,1-1 1,1 0-1,1 1 1,11 39-1,-11-58-194,-1-1 0,1 0 1,0 1-1,1-2 0,-1 1 0,1 0 0,0-1 0,1 1 1,-1-1-1,1 0 0,0-1 0,0 1 0,0-1 0,1 0 1,0 0-1,0-1 0,0 0 0,0 0 0,0 0 1,1-1-1,-1 1 0,1-2 0,-1 1 0,1-1 0,13 1 1,1 0 15,1-1 0,-1-1 1,1 0-1,-1-2 0,0-1 0,1 0 1,37-13-1,-47 12-40,-1 0 1,-1 0-1,1-1 1,0-1-1,-1 0 0,0 0 1,-1-1-1,0 0 1,0 0-1,0-1 1,-1-1-1,0 1 0,0-1 1,-1-1-1,0 1 1,5-12-1,-9 15-43,0 0 0,-1-1 0,0 1-1,0-1 1,0 1 0,-1-1 0,0 1-1,-1-1 1,1 0 0,-1 0 0,0 1 0,-1-1-1,0 0 1,0 1 0,0-1 0,-1 1-1,0-1 1,0 1 0,0-1 0,-1 1 0,-4-7-1,4 8 26,-1 1-1,1-1 0,-1 1 0,1 0 0,-1 0 1,0 0-1,-1 1 0,1 0 0,0-1 1,-1 2-1,0-1 0,0 0 0,0 1 0,0 0 1,0 0-1,0 1 0,-1-1 0,1 1 1,0 0-1,-1 0 0,1 1 0,-1 0 0,1 0 1,-1 0-1,1 1 0,-8 1 0,11-1 7,-1 0 1,1 0-1,0 1 0,-1-1 0,1 1 0,0 0 1,0 0-1,0-1 0,0 1 0,0 1 0,0-1 0,0 0 1,1 0-1,-1 1 0,1-1 0,0 1 0,-1-1 1,1 1-1,0-1 0,1 1 0,-1 0 0,0 0 0,1-1 1,0 1-1,-1 0 0,1 0 0,1 5 0,-2-1 67,1 0-1,0-1 1,1 1-1,-1 0 1,1 0-1,1 0 1,-1-1-1,1 1 1,0-1-1,6 12 0,-3-11-38,0-1-1,1-1 1,0 1-1,0-1 1,0 0-1,1 0 1,-1-1-1,1 0 1,0 0-1,0 0 1,1-1-1,-1 0 1,1-1-1,-1 1 1,11 1-1,10 0-424,-1 0-1,0-2 1,30 0 0,0-5-4606,-10-11-5036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19561,'0'0'0,"101"-50"-2481,-51 33-1985,1 0-5379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16648,'0'0'213,"5"22"-18,88 388 1638,-70-344-1502,5 16-30,-35-84-432,0-2 0,0 1 1,1-1-1,-13-8 0,-1-2-329,-1 1-1,-1 1 0,-42-17 0,55 25 432,-1 1-1,0 0 1,0 0-1,-1 1 0,1 0 1,0 1-1,0 0 1,-1 1-1,1 0 0,-1 0 1,1 1-1,-11 3 1,17-3 59,1 1 1,-1 0-1,1-1 0,-1 2 1,1-1-1,0 0 1,0 1-1,0-1 1,0 1-1,1 0 1,-1 0-1,1 0 1,-1 0-1,1 0 1,0 0-1,0 1 0,1-1 1,-1 1-1,1 0 1,-1-1-1,1 1 1,-1 5-1,1-4 15,0 1 1,0-1-1,1 1 0,-1 0 0,1-1 1,0 1-1,1-1 0,-1 1 1,1 0-1,0-1 0,1 1 0,-1-1 1,1 0-1,0 0 0,4 8 0,0-4-17,1-1-1,0-1 1,0 1-1,0-1 1,1 0-1,0-1 1,0 0-1,1 0 1,-1-1-1,1 0 1,1 0 0,-1-1-1,1 0 1,-1-1-1,18 4 1,1-2-76,0-1 1,0-1-1,0-1 1,43-3-1,-61 1-110,1-1 0,-1-1-1,0 0 1,0 0 0,-1-1 0,1 0 0,0 0-1,-1-1 1,11-6 0,-16 7-33,0 0 0,1 0 1,-1 0-1,-1 0 0,1-1 0,0 1 0,-1-1 0,0 0 1,0 0-1,0 0 0,0-1 0,-1 1 0,1-1 1,-1 1-1,0-1 0,-1 0 0,1 0 0,-1 0 0,0 0 1,1-6-1,-1 4 79,-1-1 1,0 1-1,0 0 1,-1 0 0,1-1-1,-2 1 1,1 0-1,-1 0 1,0 0-1,-6-13 1,5 14 501,-1 0 1,0 0-1,0 0 1,-1 0-1,0 0 1,-9-7-1,12 17 2434,2 29-2831,2-27 24,0 1-1,1 0 0,0-1 1,0 1-1,0-1 0,0 0 1,1 0-1,0 0 0,1-1 0,-1 1 1,1-1-1,0 0 0,0 0 1,1-1-1,-1 0 0,1 0 1,0 0-1,0 0 0,0-1 1,1 0-1,-1 0 0,8 1 0,6 3-32,0-1 0,1-1 0,-1 0 0,1-2-1,0-1 1,26 0 0,-41-1-116,0-1 0,0 0 0,0 0 0,-1-1-1,1 0 1,0 0 0,0 0 0,0-1 0,0 0 0,-1 0 0,1 0 0,-1-1 0,1 0 0,-1 0-1,0 0 1,0-1 0,-1 0 0,1 1 0,-1-2 0,0 1 0,0 0 0,0-1 0,0 0 0,-1 0-1,0 0 1,0 0 0,0-1 0,-1 1 0,1-1 0,-1 1 0,-1-1 0,1 0 0,-1 0 0,1-11-1,-1 3-407,-1-1-1,0 1 0,-5-27 1,3 33 1286,0 1 0,0-1 1,-1 1-1,0-1 1,-5-8 2937,9 23-3700,-1 0 0,1 0 0,0 0 0,1 0 0,-1-1 0,1 1 0,1 0 0,-1-1 0,1 0 0,0 0 0,1 0 0,-1 0 0,1 0 0,0-1 1,1 1-1,0-1 0,6 6 0,-2-4-738,-1 0 1,1-1 0,0 1 0,0-2-1,1 0 1,12 5 0,23 5-5018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389 265 15463,'0'0'2847,"-11"-16"-1367,-36-54-925,43 65-523,0 0 0,0 1 0,0-1 0,0 1 0,-1 0 0,0 1-1,0-1 1,0 1 0,0 0 0,0 0 0,-1 0 0,1 1 0,-9-2-1,2 1-15,0 1-1,0 0 0,0 1 0,-18 1 0,22 0-11,0 1 11,1 1-1,-1-1 1,0 1 0,1 1 0,-1-1 0,1 1-1,0 1 1,0-1 0,0 1 0,0 0 0,1 1-1,0 0 1,0 0 0,0 0 0,0 1 0,1-1-1,0 1 1,0 1 0,0-1 0,1 1-1,0 0 1,-5 11 0,6-13 4,0 1-1,0 0 1,1 0-1,-1 0 1,1 1-1,1-1 1,-1 0-1,1 1 1,0-1-1,1 1 1,-1-1-1,1 1 1,0 0-1,1-1 1,0 1 0,0-1-1,0 1 1,1-1-1,0 0 1,0 0-1,1 0 1,-1 0-1,1 0 1,1 0-1,-1 0 1,1-1-1,6 7 1,2-2-21,0-1 0,1 0 0,0-1 0,1 0 0,-1-1 0,1-1 0,1 0 0,-1-1 0,1-1 0,0 0 0,24 3 0,-5-3-549,0-1 0,1-2-1,-1-1 1,38-5 0,-65 4 261,0 0-1,0 0 1,-1 0 0,1-1 0,0 0-1,0 0 1,-1 0 0,0-1-1,1 0 1,-1-1 0,0 1-1,0-1 1,-1 0 0,1-1 0,-1 1-1,0-1 1,5-7 0,-5 5 107,-1 0 0,0-1 1,-1 1-1,1-1 1,-2 0-1,1 0 0,-1 0 1,0-1-1,-1 1 0,0 0 1,0-1-1,-1 1 0,0-15 1,-5-12 851,0 0 0,-2 0 0,-2 1 0,-17-45 1,-3-13 3950,28 116-2216,-1 82-2540,5-89 196,0 1 1,1 0-1,1-1 1,0 0-1,2 0 1,0 0-1,0-1 1,2 0-1,0-1 0,1 0 1,0 0-1,21 22 1,-23-28-250,1 0 1,-1-1-1,1 0 1,1-1-1,0 0 0,0 0 1,0-1-1,1 0 1,-1-1-1,1 0 1,1-1-1,-1 0 0,1-1 1,-1 0-1,1-1 1,0 0-1,0-1 1,0 0-1,22-2 0,-12-7-3343,-9-12-1267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18633,'0'0'2577,"122"-25"-2577,-68 12-3362,-6-1-3713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32 215 16856,'0'0'58,"21"-5"292,-9 2-219,7 0 231,-1-2 0,1 0-1,-1-1 1,1-1 0,-2 0 0,1-2-1,30-19 1,-46 27-361,0-1-1,0 0 0,0 1 0,0-1 1,0 0-1,0 0 0,0 0 1,-1-1-1,1 1 0,-1 0 1,1-1-1,-1 1 0,0-1 0,0 1 1,0-1-1,0 1 0,-1-1 1,1 0-1,-1 1 0,1-1 0,-1 0 1,0 0-1,0 1 0,0-1 1,-1 0-1,1 0 0,-1-2 1,-1 1-55,0 1 0,1-1 1,-2 1-1,1-1 0,0 1 1,-1 0-1,1 0 0,-1 0 1,0 0-1,0 0 0,0 1 1,0-1-1,-1 1 0,1 0 1,-1 0-1,1 0 0,-6-1 1,2-1 81,-1 2 0,1-1 1,-1 1-1,0 0 1,0 1-1,0 0 1,0 0-1,0 1 0,0 0 1,-1 0-1,1 1 1,0 0-1,0 1 1,0-1-1,-12 6 0,16-6-99,-1 2-1,1-1 0,-1 0 0,1 1 0,0 0 1,0 0-1,0 0 0,1 1 0,-1-1 1,1 1-1,-1 0 0,1 0 0,0 0 1,1 0-1,-1 0 0,1 1 0,0-1 0,0 1 1,0 0-1,1-1 0,-1 1 0,1 0 1,0 0-1,1 0 0,-1 9 0,1 13-4866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13094,'0'21'1118,"0"-1"-982,-1 1-33,1 0 0,1 1 0,1-1 0,1 0 1,7 25-1,3-9 156,1-1 0,2-1 0,28 47 1,-1-3 290,-43-79-535,0 1 0,0-1 0,0 0 0,0 0-1,1 0 1,-1 0 0,0 0 0,0 1 0,0-1 0,0 0-1,0 0 1,0 0 0,0 1 0,0-1 0,0 0 0,0 0-1,0 0 1,0 1 0,0-1 0,0 0 0,0 0 0,0 0-1,0 1 1,0-1 0,0 0 0,0 0 0,0 0 0,0 0-1,0 1 1,0-1 0,0 0 0,0 0 0,0 0 0,-1 0-1,1 1 1,0-1 0,0 0 0,0 0 0,0 0 0,0 0-1,-1 0 1,1 1 0,0-1 0,0 0 0,0 0 0,0 0 0,-1 0-1,1 0 1,-14-2 160,-16-9-234,7-1-42,0 1 0,-1 1 0,-1 1 0,1 0 0,-1 3 0,-1 0 0,1 1 0,-31-2 0,53 8 129,0-1 1,0 0 0,0 1-1,0 0 1,0 0 0,0 0-1,0 0 1,1 0 0,-1 0 0,0 1-1,0-1 1,1 1 0,-1 0-1,1 0 1,0 0 0,-1 0-1,1 0 1,0 1 0,0-1 0,1 0-1,-1 1 1,0 0 0,1-1-1,-1 1 1,1 0 0,0 0-1,0 0 1,0 0 0,-1 5 0,1-2 1,0-1 1,0 1-1,1 0 1,-1-1 0,1 1-1,0 0 1,1-1 0,-1 1-1,1 0 1,0-1 0,1 1-1,-1-1 1,1 1 0,0-1-1,1 0 1,2 6 0,1-4 5,0 0 1,0-1 0,1 1-1,0-1 1,0-1 0,0 1-1,1-1 1,0 0 0,0-1-1,0 0 1,0 0 0,1-1 0,-1 0-1,1-1 1,0 0 0,11 2-1,17 1 61,0-2-1,58-2 0,-72-1-83,0-2 1,0-1-1,-1 0 0,38-12 1,-50 12 1,0-1 0,-1 1 0,1-1 0,-1-1 1,0 0-1,0 0 0,-1-1 0,0 0 0,0-1 0,0 1 1,-1-2-1,13-14 0,-17 18-31,-1 0 1,1 0-1,-1 0 0,0-1 1,0 1-1,0 0 0,-1-1 1,0 0-1,0 1 0,0-1 0,0 0 1,-1 1-1,0-1 0,0 0 1,0 0-1,0 1 0,-1-1 1,0 0-1,-1-6 0,-1 4 51,0-1 0,-1 1 0,0 0 1,0 0-1,0 0 0,-1 0 0,0 1 0,0 0 0,-1 0 0,-7-6 0,13 38 117,0-21-153,1 0 0,-1 1 0,1-1 0,0 0 0,1 0 0,-1 0 0,1-1 0,0 1 0,0 0 0,1 0 0,-1-1-1,1 0 1,0 1 0,0-1 0,7 7 0,-2-5 19,-1 0 0,1 0 0,0-1-1,0 0 1,1 0 0,-1-1 0,1 0 0,9 3-1,8 1-105,0-2-1,0-1 0,1-1 0,-1-1 0,36 0 1,-57-3-53,0 0 1,0 0-1,1 0 1,-1-1 0,0 0-1,1 0 1,-1 0-1,0-1 1,0 1 0,0-1-1,0 0 1,-1-1-1,1 1 1,0-1 0,-1 0-1,0 0 1,0-1-1,0 1 1,0-1 0,0 0-1,-1 0 1,1 0-1,-1 0 1,0-1 0,0 1-1,-1-1 1,0 0-1,1 1 1,-2-1-1,1 0 1,0-1 0,-1 1-1,0 0 1,0 0-1,-1 0 1,1-1 0,-1 1-1,0 0 1,-1-1-1,1 1 1,-1 0 0,-3-10-1,-9-18 762,-1 17 4542,13 24-3407,1-2-1753,1 0 1,-1-1-1,1 1 0,1-1 1,-1 0-1,1 1 1,-1-1-1,1 0 1,1 0-1,-1 0 0,1 0 1,0-1-1,0 1 1,0-1-1,1 1 1,0-1-1,6 6 0,0-2-659,0-1-1,0 0 0,0-1 1,0 0-1,1 0 0,0-1 1,13 4-1,31 6-8675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63 12038,'0'0'5626,"-15"-11"-4855,-49-30-539,59 39-213,1 0-1,-1 0 1,1 1-1,-1 0 1,0 0 0,0 0-1,1 1 1,-1-1-1,0 1 1,0 0-1,0 0 1,0 1-1,1 0 1,-1 0-1,0 0 1,1 0 0,-1 1-1,1-1 1,-8 5-1,-2 2 136,0 0 0,1 1 0,-25 21 0,34-27-84,-9 8 132,1 1 0,0-1 1,1 2-1,-18 24 0,25-29-131,-1 0 1,1-1-1,0 1 0,1 1 0,0-1 1,1 0-1,-1 1 0,1 0 1,1-1-1,-1 17 0,2-20-57,1 0 1,0 1-1,0-1 0,0 0 1,0-1-1,1 1 0,0 0 1,0 0-1,0-1 0,1 1 1,-1-1-1,1 0 0,0 1 1,0-1-1,1-1 0,-1 1 0,1 0 1,0-1-1,0 0 0,0 0 1,0 0-1,1 0 0,5 2 1,10 5-86,2 0 1,0-1-1,41 11 1,-14-9-1965,0-1 0,63 4 0,-5-9-5421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2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0 192 416,'0'0'1857,"0"0"-1414,0 0-206,0 0 510,0 0-469,5 0-203,41-3 964,0-2 0,45-12 1,-1 1-485,424-36 897,3 34-1242,-172 8 537,148-10-520,421-15 120,-726 26 744,-188 9-861,0 0 274,0 0-285,0 0-97,0 0 65,0 0-62,0 0-74,0 0 18,0 0-237,0 0-752,0-2-4744,0-2 374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393 144 14727,'-16'-18'934,"-54"-55"159,63 67-1021,0 1-1,0 0 1,0 0 0,-1 0-1,0 1 1,0 0-1,0 1 1,0 0-1,0 0 1,-1 0-1,1 1 1,-1 1-1,0-1 1,0 1 0,1 1-1,-1 0 1,0 0-1,0 1 1,0 0-1,1 0 1,-14 4-1,16-3-35,-1 0 0,1 0 0,0 1 0,0 0 0,0 0 0,1 0 0,-1 1 0,1 0 0,0 0 0,0 0 0,0 0 0,0 1 0,1 0 0,0 0 0,0 0 1,0 1-1,0-1 0,1 1 0,0 0 0,-3 10 0,4-12-9,1 1 0,-1-1 0,1 1 0,1-1 0,-1 1 0,1 0 0,0-1-1,0 1 1,0 0 0,0-1 0,1 1 0,0 0 0,0-1 0,0 1 0,1-1 0,-1 0 0,1 1 0,0-1 0,0 0 0,1 0 0,-1 0 0,1 0 0,0 0 0,0-1 0,0 1 0,0-1 0,1 0 0,-1 0 0,7 4 0,2 0 5,1 0-1,-1-1 1,1 0-1,0-1 0,1-1 1,-1 0-1,1-1 0,23 3 1,-10-4-53,0 0-1,-1-2 1,45-5 0,-66 4-8,-1 0-1,1 0 1,-1 0 0,1 0 0,-1-1 0,0 0-1,1 0 1,-1 0 0,0 0 0,0-1-1,-1 1 1,1-1 0,-1 0 0,1 0 0,-1-1-1,0 1 1,0-1 0,0 1 0,0-1 0,-1 0-1,0 0 1,1 0 0,-2 0 0,1-1-1,0 1 1,-1 0 0,0-1 0,0 1 0,0-1-1,0 0 1,-1 1 0,0-1 0,0 1-1,-1-7 1,1 2 65,0 1 0,-1-1 1,-1 1-1,1 0 0,-2 0 0,1 0 0,-1 0 0,0 0 0,0 0 1,-1 1-1,0-1 0,-1 1 0,1 0 0,-1 0 0,-1 1 0,1 0 0,-1 0 1,-9-8-1,13 13 180,2 45-760,1-39 559,0 1 1,0 0-1,1-1 1,0 1-1,0-1 1,0 0-1,1 1 1,0-1-1,0 0 0,0-1 1,1 1-1,-1 0 1,1-1-1,0 0 1,1 0-1,-1 0 1,1 0-1,-1-1 1,1 0-1,0 0 1,0 0-1,11 4 1,-2-1-47,2 0 0,-1-1 0,0-1 0,1 0 1,0-1-1,0-1 0,19 1 0,-25-3-5,0 0-1,0 0 1,0-1 0,0 0-1,0 0 1,0-1-1,0-1 1,12-4 0,-18 5-8,-1 0 0,1 0 0,-1 0 0,0-1 1,0 1-1,0-1 0,0 0 0,0 0 0,-1 0 0,1 0 1,-1 0-1,0-1 0,0 1 0,0-1 0,-1 1 0,1-1 0,-1 0 1,0 0-1,0 1 0,0-1 0,0 0 0,0 0 0,-1-8 1,1-3-50,0 6 303,0 0 1,0-1 0,-1 1-1,-1 0 1,1 0 0,-4-16 0,2 95 722,3-64-1108,0 0 0,1 0 0,-1-1 0,1 1 0,1-1 0,-1 1 0,1-1 0,0 0 0,0 0 0,1 0 0,0 0 0,-1 0 0,1-1 0,1 0 0,-1 0 0,9 6 0,-5-4-391,0-1 1,0 0-1,1-1 1,-1 0-1,1-1 1,0 1-1,0-2 1,0 1-1,0-1 1,11 1-1,25-2-6933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14503,'0'0'4925,"-1"5"-4776,-2 5-162,1 1 0,1-1-1,-1 1 1,2 0 0,0-1 0,0 1 0,1 0-1,0-1 1,1 1 0,2 10 0,3 22-18,-3 0 38,-2-8-1,2 0 1,1-1-1,1 1 0,3-1 0,0 0 0,17 38 1,-26-72-47,1 0 0,-1 0 1,1 0-1,-1 0 0,1 0 1,-1 0-1,0 0 1,1-1-1,-1 1 0,1 0 1,-1 0-1,1 0 0,-1 0 1,0 0-1,1-1 0,-1 1 1,0 0-1,1 0 1,-1-1-1,0 1 0,1 0 1,-1-1-1,0 1 0,1 0 1,-1-1-1,0 1 0,0 0 1,0-1-1,1 1 1,-1 0-1,0-1 0,0 1 1,0-1-1,0 1 0,0 0 1,0-1-1,0 1 1,0-2-1,16-29-1176,-8 15 416,-1 4 631,1 1 0,0 0 0,0 1 1,1 0-1,1 0 0,-1 1 0,2 0 0,-1 0 0,1 1 0,21-11 1,-22 14 398,0 0 0,0 1 0,0 1 1,1-1-1,0 2 0,-1-1 0,1 1 0,0 1 1,0 0-1,0 1 0,0 0 0,0 0 1,18 4-1,-24-2-148,-1-1 0,1 1 0,-1 0 0,1 0 0,-1 1 0,0-1 0,0 1 0,0 0 0,0 0-1,0 0 1,-1 0 0,1 1 0,-1-1 0,0 1 0,0 0 0,0 0 0,-1 0 0,1 1 0,-1-1 0,0 1 0,0-1 0,-1 1 0,2 5 0,0 1-15,-1 0 0,0 0 0,0 1 1,-1-1-1,0 0 0,-1 1 0,-1-1 1,-3 22-1,2-27-52,0-1 0,0 0-1,0 0 1,-1 1 0,0-2 0,0 1 0,0 0 0,0-1 0,-1 1 0,0-1 0,0 0 0,0 0 0,0 0 0,-1-1 0,0 0-1,1 0 1,-1 0 0,0 0 0,-1-1 0,1 0 0,0 0 0,-9 2 0,2 0-173,0-1 0,0-1 0,0 0-1,-1-1 1,1 0 0,-1 0 0,1-2 0,0 0 0,-18-3 0,27 3 8,0 0-1,0 0 1,0-1 0,1 1 0,-1-1-1,0 0 1,1 1 0,-1-2 0,1 1-1,0 0 1,-1 0 0,1-1 0,0 1 0,0-1-1,1 1 1,-1-1 0,1 0 0,-1 0-1,1 0 1,0 0 0,0 0 0,0 0-1,0 0 1,1 0 0,-1 0 0,1 0-1,0 0 1,0-1 0,0 1 0,0 0 0,0 0-1,1 0 1,-1 0 0,1-1 0,0 1-1,0 0 1,0 0 0,1 0 0,-1 1-1,1-1 1,-1 0 0,1 1 0,0-1-1,0 0 1,0 1 0,0 0 0,3-3 0,4-2 82,1 0 0,0 0 0,0 1 0,0 0 0,1 1 0,0 0 0,0 1 0,0 0 0,15-3 0,-1 2 434,0 1 0,0 1 0,37 0 0,-52 5 72,0 0 0,0 0 0,-1 1 1,1 1-1,0-1 0,-1 1 0,0 1 0,0 0 0,0 0 0,-1 1 1,13 10-1,-6-5-62,-1-2 0,28 14 1,-20-13-259,0-2-1,0-1 1,1-1 0,0 0-1,0-2 1,1-1 0,-1 0-1,26-2 1,-48-1-125,0 0 1,0 0 0,0 0-1,0-1 1,-1 1-1,1 0 1,0 0-1,0-1 1,0 1-1,0 0 1,-1-1-1,1 1 1,0-1-1,0 1 1,-1-1-1,1 1 1,0-1-1,-1 0 1,1 1-1,-1-1 1,1 0-1,-1 1 1,1-1-1,-1 0 1,1 0-1,-1 0 1,1-1-1,0-29-439,-2 25 323,-1 0 1,1 0 0,-1 0 0,0 0-1,-1 0 1,1 1 0,-1-1-1,-5-7 1,-7-1-313,0 0 0,-1 1-1,-32-21 1,-24-19 2283,195 143 142,-104-75-2186,51 43 613,-26-17-3943,-18-75 1893,-7 10 1873,1 1 0,40-34-1,-49 48 555,0 0-1,1 1 0,0 1 0,22-11 0,-34 18-705,1 0 0,0 0 0,0 0 0,0 0 0,0-1 0,-1 1 0,1 0 0,0 1 0,0-1 0,0 0 0,0 0 0,0 0 0,-1 0 0,1 1 0,0-1 0,0 0 0,0 1 0,-1-1 0,1 1 0,0-1 0,-1 1 0,1-1 0,0 1 1,-1-1-1,1 1 0,-1 0 0,1-1 0,0 1 0,-1 0 0,1 1 0,15 30-571,-9-18 622,-2-5-129,1 0 1,0 0 0,1 0 0,0-1-1,0 0 1,1 0 0,0-1-1,0 0 1,0 0 0,1-1 0,0 0-1,1 0 1,-1-1 0,14 5-1,-7-5-36,-1-1 0,1 0 0,0-1 0,0 0 0,1-2-1,-1 0 1,0 0 0,33-5 0,-39 2 32,0 0 0,-1-1 1,1 0-1,0-1 0,-1 0 0,0 0 0,0-1 1,0 0-1,0-1 0,-1 0 0,0 0 0,13-13 1,-16 15-16,-1 0 0,-1 0 0,1-1 0,0 1 0,-1-1 0,0 0 0,0 0 0,0 0 0,-1 0 0,0 0 0,0-1 0,0 1 0,0 0 0,-1-1 0,0 0 0,0 1 0,-1-1 0,0 0 0,0 1 0,0-1 0,0 0 0,-1 0 0,0 1 0,-2-8 0,1 9 0,1 0 1,-1 0-1,0 1 1,-1-1-1,1 1 1,0-1-1,-1 1 1,0 0-1,0 0 1,0 0-1,0 1 0,0-1 1,-1 1-1,1-1 1,-1 1-1,1 0 1,-1 1-1,0-1 1,-7-2-1,8 4 29,0-1 0,0 0 1,-1 1-1,1 0 0,0 0 0,0 0 0,0 0 0,0 0 1,0 1-1,-1-1 0,1 1 0,0 0 0,0 0 0,0 0 1,1 0-1,-1 1 0,0-1 0,0 1 0,1-1 0,-1 1 1,1 0-1,-1 0 0,1 0 0,0 1 0,0-1 0,-3 5 1,1-2 36,0 1 1,0 0 0,1 1 0,0-1-1,0 1 1,1-1 0,0 1 0,0 0 0,1 0-1,0 0 1,0 0 0,0 0 0,1 0 0,0 9-1,1-11-43,0 0-1,0 0 1,0 0-1,1 0 1,-1 0-1,1 0 1,0 0-1,1-1 1,-1 1-1,1-1 1,0 1-1,0-1 1,0 0-1,1 0 1,-1-1-1,1 1 0,0-1 1,0 1-1,0-1 1,5 2-1,3 2-60,0-2-1,0 1 1,1-2-1,0 0 1,-1 0-1,1-1 0,17 2 1,11-2-2196,42-1 0,-16-2-4122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4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20073,'0'0'4610,"15"7"-8307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17592,'0'0'5475,"0"2"-6036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89 10565,'0'0'3068,"-22"-15"-2230,-72-43-564,89 56-222,0-1 0,-1 1 0,1 0 0,-1 0 0,0 1 0,1 0 0,-1 0 0,0 0 0,0 1 0,0 0 0,0 0-1,0 0 1,0 1 0,1 0 0,-1 0 0,0 0 0,0 1 0,1 0 0,-1 0 0,1 0 0,0 1 0,0 0 0,-1 0 0,2 0-1,-10 7 1,2-1 116,0 0 0,0 1 0,0 0 0,1 1 0,1 1 0,0-1 0,0 1 0,2 1 0,-1 0 0,1 0 0,-9 22 0,10-15 56,0 0-1,1 0 1,1 1-1,1-1 1,1 1 0,1 0-1,0 40 1,3-50-188,0-1-1,0 0 1,1 1 0,0-1-1,1 0 1,0 0 0,1 0 0,0 0-1,0-1 1,1 1 0,1-1 0,-1 0-1,1-1 1,1 1 0,0-1-1,0-1 1,0 1 0,1-1 0,0 0-1,1-1 1,15 9 0,-8-6-18,1-1 0,0 0 0,0-1 0,0-1 0,1-1 0,0-1 0,0 0 1,0-1-1,1-1 0,-1-1 0,31-2 0,-43 1-46,1-1 0,-1 0 0,1 0 0,-1-1 0,0 0 0,0 0 0,0 0 1,0-1-1,0 1 0,0-2 0,-1 1 0,1 0 0,-1-1 0,0 0 0,0-1 0,0 1 0,-1-1 0,0 0 0,0 0 1,0 0-1,0 0 0,3-8 0,-1 1 14,-1-1 0,0-1 1,0 1-1,-2-1 0,0 1 1,0-1-1,-1 0 0,-1 0 1,0-18-1,21 38 59,29 30-309,-37-25 269,1 0 0,-1-1 1,2-1-1,-1-1 1,1 0-1,23 8 0,-16-11 54,-1 0-1,1-1 0,24 1 0,-39-5-77,1 1-1,-1-1 1,0 0-1,0-1 1,1 0 0,-1 0-1,0-1 1,0 0 0,0-1-1,0 1 1,13-8-1,-18 8-17,0 0 0,0 0 0,0-1-1,0 1 1,-1-1 0,1 1-1,-1-1 1,1 0 0,-1 0-1,0 0 1,0-1 0,-1 1-1,1 0 1,-1-1 0,1 1-1,-1-1 1,0 1 0,0-1 0,-1 0-1,1 1 1,-1-1 0,0 0-1,0 0 1,0 1 0,0-1-1,0 0 1,-1 1 0,0-1-1,0 0 1,0 1 0,0-1-1,-1 1 1,-2-6 0,-3-3-85,0 0-1,0 0 1,-1 1 0,-1 0 0,0 0 0,-1 1-1,-17-15 1,6 7 49,0 1 0,-2 1-1,-35-19 1,48 30 117,0 1 0,0 0 0,0 0 0,-1 1 0,1 1 0,-1-1 0,1 2 0,-1-1 0,0 2 0,0-1 0,-20 3 0,25-1-11,0 1 1,0 0 0,1 0-1,-1 0 1,1 1-1,0-1 1,0 1-1,0 0 1,0 1 0,0 0-1,0-1 1,1 1-1,0 1 1,0-1-1,0 0 1,0 1-1,1 0 1,0 0 0,-4 9-1,1-4 28,1 1 0,1 0 0,0 0 0,0 1 0,2-1-1,-1 1 1,1 0 0,-1 21 0,3-29-67,1-1 0,-1 0 0,0 1 0,1-1 1,0 0-1,-1 0 0,1 0 0,1 1 0,-1-1 0,0 0 0,1 0 0,-1-1 0,1 1 0,0 0 0,0 0 0,0-1 1,0 1-1,1-1 0,-1 0 0,1 0 0,-1 0 0,1 0 0,5 3 0,0-1-352,1-1 0,-1 1 0,1-1 0,0-1 0,0 0 0,0 0-1,13 0 1,33 0-4804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15095,'0'0'2172,"18"0"-1892,56 2-83,-72-1-195,0-1-1,0 1 0,0-1 1,0 1-1,0 0 0,0 0 1,0 0-1,0 0 1,0 0-1,-1 0 0,1 0 1,0 0-1,-1 1 1,1-1-1,-1 1 0,1-1 1,-1 1-1,0 0 1,1-1-1,-1 1 0,0 0 1,0 0-1,1 4 1,0 0-22,-1 0 0,0 0 0,0 1 0,0-1 0,-1 11 0,0-10-11,-1 8 52,0 1 1,-1-1-1,0 0 1,-1 0-1,-1 0 1,-1 0-1,0 0 1,-1-1-1,0 0 1,-13 20-1,11-17 10,6-13-40,-4 6 20,1 0 0,1 1 0,-1 0 0,2 0 0,-3 13 0,5-22 5,1-1 0,0 1 0,-1 0 0,1 0 0,0-1 0,0 1 0,1 0 0,-1 0 0,0 0-1,1-1 1,-1 1 0,1 0 0,-1-1 0,1 1 0,0 0 0,0-1 0,-1 1 0,1-1 0,0 1 0,1-1 0,-1 0 0,0 1 0,0-1 0,0 0 0,1 0 0,-1 0 0,1 0 0,-1 0 0,1 0 0,-1 0 0,1 0 0,0 0 0,-1-1 0,1 1 0,0-1 0,0 1 0,-1-1 0,1 0 0,0 0 0,2 0 0,16 3 205,1-2 0,-1 0 1,1-1-1,-1-2 0,0 0 0,35-8 1,-42 7-713,0-1 1,0-1 0,-1 0-1,0-1 1,0 0 0,20-14-1,-8 0-5282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17528,'0'0'304,"125"-9"352,-67 9 801,5 0-1185,2 0-256,-3 0-16,-12 0 64,-9 0-208,-11 0-128,-9 0-1377,-4 0-47,-10-5-2546,-5-7-192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12406,'0'0'2977,"-71"134"-1232,63-72-913,8 1 929,0-5-1729,4-6 224,15-5-224,1-6 48,2-6-160,-5-8-1280,-4-10-3603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10837,'0'0'5579,"-6"1"-5169,3 0-391,0 1 0,0-1-1,0 1 1,0-1-1,0 1 1,1 0 0,-1 0-1,1 0 1,-1 1 0,1-1-1,0 0 1,0 1-1,0 0 1,0-1 0,-2 5-1,-23 55-24,13-27 27,-37 75 129,-41 98 623,78-152-366,13-54-384,1 0-1,0 0 1,0 0-1,-1 0 1,1 0-1,0-1 1,1 1 0,-1 0-1,0 0 1,0 0-1,1 0 1,-1-1-1,1 1 1,0 0-1,0 0 1,-1-1 0,1 1-1,0 0 1,0-1-1,0 1 1,1-1-1,-1 0 1,0 1-1,0-1 1,1 0 0,2 2-1,12 4 142,1-1 0,-1-1 1,1-1-1,0 0 0,34 2 0,95-3 366,-99-3-519,-33 0-44,48-4-2222,-59 3 1744,0 0-1,0 0 0,-1 1 0,1-2 1,0 1-1,-1 0 0,1 0 0,-1-1 1,1 0-1,-1 1 0,0-1 0,0 0 1,1 0-1,-2 0 0,1 0 0,0-1 1,0 1-1,2-5 0,3-11-7009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13078,'0'0'2625,"-15"109"-1936,15-56 431,0 4-1008,0 1 112,0-5-272,0-7 48,15-9-480,2-16-2017,5-14-3682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0 48,'0'0'224,"0"0"24,0 0 56,0 0-114,0 0 26,0 0-72,0 0-59,0 0 83,0 0-112,0 0-24,0 0 11,-1 18 411,-15 40 488,0-4-617,-2 38 37,4 1 0,-5 142 0,18-80 126,3 174 296,9-222-364,25 118 0,-18-137-144,-4 1 0,3 132 0,-16-191-164,-2 0 1,-1 0-1,-1 0 1,-2 0-1,-10 36 1,6-39-28,-1 0 1,-1 0 0,-2-1-1,0-1 1,-2 0-1,0-1 1,-2 0 0,0-2-1,-27 27 1,-16 8-9,-121 89 0,115-97-92,-113 109-1,174-153 19,1-2-10,0 1-1,1-1 1,-1 1-1,1 0 0,0 1 1,-1-1-1,2 0 1,-1 1-1,0 0 1,1-1-1,0 1 1,0 0-1,1 1 1,-1-1-1,-1 10 0,0-1-4172,-1-12 680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13846,'0'0'689,"7"99"799,-1-42-943,1 2 319,-1-2-720,1-5-48,1-7 128,-4-6-224,-3-9 0,1-8 0,-2-9-1617,0-6-768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11877,'0'0'4709,"21"3"-4223,39 6-253,0-3-1,0-2 1,79-6 0,-133 1-357,0 0 1,0 0-1,0 0 0,0-1 0,0 1 1,-1-2-1,1 1 0,-1 0 1,1-1-1,-1 0 0,0-1 1,0 1-1,0-1 0,-1 0 1,1 0-1,-1 0 0,0-1 0,0 1 1,0-1-1,-1 0 0,4-7 1,-2 1-122,0-1 0,-1 0 0,-1-1 0,0 1 0,0-1 1,-1 1-1,-1-1 0,0-25 0,-1 16 463,0-32-80,-12 23 3780,4 59-2328,-4 42-1000,3 0-1,3 0 1,6 139-1,1-199-834,0 0-1,1 1 0,1-1 1,0 0-1,0-1 0,1 1 1,0-1-1,0 1 0,1-1 1,7 10-1,-5-13-2125</inkml:trace>
  <inkml:trace contextRef="#ctx0" brushRef="#br0" timeOffset="1">687 201 7379,'0'0'10133,"130"-20"-8100,-68 15-1489,1 3 161,1 1-705,-8 1 0,-10 0-385,-10 0 385,-10 0-1024,-11-2-497,-9-5-2577,-6-6-128,0-4-4850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9748,'0'0'4675,"-20"92"-3027,14-35 657,4 4-2048,0-2 191,2-1-416,0-6 368,0-6-800,0-4 48,0-12-2498,2-12-1744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5635,'0'0'8868,"132"0"-7092,-76-3-703,-1 1 400,0 2-1473,-4 0 144,-10 0-320,-9 0 176,-12 0-417,-7 0-767</inkml:trace>
  <inkml:trace contextRef="#ctx0" brushRef="#br0" timeOffset="1">244 0 6947,'0'0'7812,"-49"128"-6964,43-76 1121,6 0-720,0 0-1025,0-5-320,17-3 96,0-8-2017,-2-12-2513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13398,'0'0'2500,"-6"20"-2031,-80 240 563,46-147-284,34-93-523,0 0 1,2 1-1,0-1 1,2 1-1,-1 37 1,3-55-212,1-1 0,0 1 1,-1 0-1,1-1 0,0 1 0,0 0 1,1-1-1,-1 1 0,0-1 1,1 0-1,-1 1 0,1-1 1,0 0-1,0 0 0,0 0 1,0 0-1,0 0 0,1-1 1,-1 1-1,0-1 0,1 1 1,-1-1-1,1 0 0,-1 0 0,1 0 1,0 0-1,-1-1 0,5 2 1,11 2 112,0-1 0,0 0 0,20 0 1,-35-3-113,88 5 22,118-8 0,-207 3-182,0-1-1,0 1 1,0 0-1,-1-1 0,1 1 1,0-1-1,0 0 1,0 1-1,0-1 1,0 0-1,-1 0 0,3-2 1,5-13-4181,-8-3-653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8676,'0'0'6899,"-17"87"-6163,10-36 481,5 2 720,2 5-1441,0-6 176,0-5-624,0-7 273,6-5-642,5-8 161,-2-7-1873,4-13-1728,0-7-4963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14567,'19'1'715,"21"0"-490,192-1 2399,-228 0-2585,0 0 0,-1-1 0,1 0 0,0 0 0,-1 0 0,1 0 0,-1-1 0,1 1 0,-1-1 0,0 0 0,0 0 0,0 0 0,0-1 0,0 1 0,0-1 0,0 1 0,-1-1 0,1 0 0,-1 0 0,0 0 0,0 0 0,0-1 0,2-3 0,-2 0-44,1 0-1,-1-1 0,0 1 0,-1-1 0,0 1 0,0-1 1,0 0-1,-1 1 0,0-1 0,-2-11 0,0 15-6,1 0-1,0 0 1,-1 1-1,0-1 1,0 0-1,0 1 1,0-1-1,0 1 1,-1 0 0,0-1-1,0 1 1,0 1-1,0-1 1,0 0-1,0 1 1,-1-1-1,1 1 1,-1 0-1,1 0 1,-1 1-1,0-1 1,-5-1-1,5 2 16,0-1-1,0 1 1,-1 0-1,1 0 1,-1 0-1,1 0 1,0 1-1,-1 0 1,1 0-1,-1 0 1,1 1-1,-1-1 1,1 1-1,-1 0 1,1 0-1,0 0 1,0 1-1,0 0 1,0 0-1,-8 4 1,6 0 97,1 0 0,-1 0 0,1 0 0,0 1 0,0 0 0,1 0 0,0 0 0,0 1 0,1-1 0,0 1 0,-3 12 0,1-4 149,2 0-1,0 0 1,1 1 0,1 30-1,1-41-208,1-1-1,0 0 1,1 1-1,-1-1 0,1 0 1,0 0-1,0 0 0,1 0 1,0 0-1,0 0 1,0-1-1,0 1 0,0-1 1,1 0-1,0 0 0,0 0 1,0 0-1,0-1 1,1 0-1,-1 0 0,1 0 1,0 0-1,0-1 0,8 3 1,5 2-265,1 0 0,-1-2 0,1 0 0,0-1 0,35 3 0,4-6-3702,-4-1-3389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14855,'0'0'4978,"116"-5"-3217,-72 5-737,3 0-1008,0 0 529,-8 0-545,-9 0 0,-12 0-192,-8 0 192,-9 0-241,-17-1-13861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10597,'0'0'10076,"17"1"-9200,527 29 908,272 6 639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4:59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5 165 16343,'-2'52'390,"0"46"1182,2-89-1457,1 0 0,0-1 0,1 1 0,-1 0 0,2 0 0,-1-1 0,1 1 0,4 7 0,3-78-1031,-2-36-153,-6 62 1202,1 0-1,1 0 1,18-63 0,-22 97-9,1 0 0,-1 0 0,1 1 0,0-1 1,0 0-1,0 0 0,0 1 0,0-1 1,1 1-1,-1-1 0,0 1 0,1-1 0,-1 1 1,1 0-1,-1 0 0,1 0 0,0 0 0,-1 0 1,1 0-1,0 0 0,0 0 0,0 1 1,0-1-1,0 1 0,0-1 0,-1 1 0,1 0 1,0 0-1,0 0 0,0 0 0,0 0 1,0 0-1,0 0 0,0 1 0,3 0 0,7 2-107,0 1 0,-1 0 0,0 1 0,18 10-1,-21-10 121,352 201 1163,-351-202-1286,-6-3-27,0-1-1,0 2 1,0-1 0,-1 0-1,1 0 1,0 1-1,-1-1 1,1 1-1,-1 0 1,0 0 0,0 0-1,0 0 1,0 0-1,0 1 1,3 4 0,-7-5 8,0 0 1,0 0 0,0-1 0,0 1-1,0 0 1,0-1 0,-1 1 0,1-1 0,0 1-1,-1-1 1,0 0 0,1 0 0,-1-1 0,1 1-1,-1 0 1,-3 0 0,-2 1 9,-273 80 201,158-58-3742,80-20-2840,-2-4-5944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1715 1 1985,'0'0'72,"0"0"472,0 0-173,0 0-27,9 8 425,13 15-315,-2 0 1,0 2 0,18 30 0,19 34 182,3-3 0,84 93-1,173 170 73,153 174 623,-435-482-1149,-2 1-1,-2 2 1,32 58-1,-46-68 27,-1 0 0,-1 2-1,-2-1 1,-2 2 0,11 53-1,-7 21 171,-5 0 0,-5 196 0,-6-279-303,-1-1-1,-2 1 1,0-1 0,-2 0-1,-1 0 1,-1 0 0,-1-1-1,-1-1 1,-2 1 0,-16 27-1,25-49-55,1 0 0,-1-1 0,0 1 0,-1-1-1,1 0 1,0 0 0,-1 0 0,0-1 0,1 1 0,-1-1-1,0 0 1,0 0 0,-1 0 0,1-1 0,0 1-1,0-1 1,-1 0 0,-5 0 0,-9 1-77,-1-1 1,-38-4-1,33 1-99,-44-5-119,-74-18 0,30 4-202,-71-5 281,-271 0 0,337 29 205,0 6 0,1 5 1,-207 54-1,242-47-887,-1-4-1,-1-3 1,-149 3-1,218-19 868,1-1 0,-1 0-1,1 0 1,0-2-1,0 0 1,1 0-1,-23-13 1,-12-5-71,-15-1 31,0 2 0,-2 4-1,0 2 1,-134-12 0,160 28-53,30 1 109,0-1-1,0 0 1,0 0 0,1-1 0,-13-3 0,18 3 38,2 1 106,1 0-34,0 0-94,0-1 19,0 0-8,0 1 43,0-8-987,0-3-1217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562 204 3618,'1'-15'7456,"1"-48"-5711,-1 59-1601,-1-1 0,0 0-1,-1 1 1,1-1 0,-1 1-1,0-1 1,0 1 0,0-1-1,-1 1 1,1 0 0,-1 0-1,0-1 1,0 1-1,-1 1 1,1-1 0,-1 0-1,0 0 1,0 1 0,0 0-1,0-1 1,-1 1 0,1 1-1,-1-1 1,0 0 0,0 1-1,0 0 1,0 0 0,0 0-1,0 0 1,-8-1 0,-7-2-120,0 1-1,0 2 1,0 0 0,0 0 0,-30 3 0,31 1 5,0 0-1,0 2 1,0 0-1,0 0 1,1 2-1,-1 0 1,2 1-1,-1 1 1,1 1-1,0 0 1,0 1-1,2 1 1,-22 17 0,28-20 41,0 1 0,0-1 0,0 1 0,1 1 0,1-1 0,-1 1 0,2 0 0,-1 1 1,-7 21-1,11-24-3,0 0 1,0 0 0,1 0 0,0 1 0,1-1-1,0 1 1,0-1 0,1 0 0,0 1-1,0-1 1,1 0 0,0 0 0,0 0-1,1 0 1,4 8 0,-2-6-9,2 0 0,-1 0-1,1 0 1,1-1 0,0 0 0,0-1-1,1 0 1,0 0 0,0-1 0,1 0 0,0 0-1,17 8 1,1-1-9,1-1 0,1-2-1,48 13 1,-34-14-432,0-2 0,1-1-1,0-3 1,0-2 0,1-1-1,53-7 1,-91 5-92,0 0-1,0 0 1,0-1-1,0 0 1,-1-1-1,1 1 1,0-2-1,-1 1 1,0-1 0,0 0-1,0 0 1,0-1-1,-1 0 1,0 0-1,0 0 1,0-1-1,-1 0 1,7-9-1,6-23-4332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5763,'0'0'9380,"-7"116"-8051,7-51-1281,0-3 112,0-1-240,2-9 80,9-7-385,-2-11-1824,-7-14-3329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15559,'0'0'1766,"17"3"-1294,307 37 1508,-318-40-1964,13 1-29,0-1 0,0 0-1,0-1 1,33-7 0,-46 6-43,0 0 1,0 0 0,-1-1 0,1 1 0,-1-1-1,0 0 1,1-1 0,-1 1 0,-1-1 0,1 0-1,-1-1 1,1 1 0,-1-1 0,-1 1 0,1-1-1,-1 0 1,1-1 0,4-10 0,-1-4-27,-1-1 1,0 1-1,-2-1 1,0-1-1,-2 1 1,0 0-1,-1-1 1,-3-26-1,2 22 1221,0 30-1043,-1 0-1,0 0 0,0-1 1,0 1-1,0 0 0,-1 0 1,1-1-1,-4 6 0,-5 13 5,-3 19 170,1 1-1,2 0 1,3 1-1,1-1 0,-1 65 1,7-98-266,1 1-1,0-1 1,1 0 0,-1-1 0,2 1-1,-1 0 1,2 0 0,-1-1-1,1 0 1,0 0 0,0 0 0,8 9-1,-7-10-331,0-1-1,0-1 0,0 1 0,1-1 0,0 0 0,9 6 0,-10-8-491,0 0 0,1 0-1,0 0 1,0-1 0,-1 0 0,1 0-1,0-1 1,9 2 0,12-2-5551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13782,'0'0'6224,"12"10"-5863,-4-5-329,-5-3-22,1 0 0,-1 1 0,0-1 1,1 0-1,-1 1 0,0 0 0,-1 0 0,1 0 0,0 0 0,-1 0 0,0 0 1,1 1-1,-1-1 0,-1 1 0,1-1 0,0 1 0,-1 0 0,0 0 0,0 0 1,0 0-1,0 0 0,-1 0 0,1 0 0,-1 4 0,-14 56 160,9-48-167,1 0 1,1 0-1,1 0 0,0 1 0,1 22 1,1-38-4,0 0 1,0 0 0,1-1 0,-1 1 0,1 0 0,-1 0-1,1-1 1,-1 1 0,1 0 0,-1 0 0,1-1 0,-1 1 0,1-1-1,0 1 1,0 0 0,-1-1 0,1 1 0,0-1 0,0 0 0,-1 1-1,1-1 1,0 0 0,0 1 0,0-1 0,0 0 0,0 0-1,-1 0 1,1 0 0,1 0 0,34 1-97,-27-1 46,25-1-268,1-2 0,0-1 0,-1-2 0,0-1 0,0-2 0,-1-1-1,63-28 1,-57 19-144,-30 13 768,0 1 0,1 1 1,0-1-1,0 1 0,0 1 0,1 0 0,-1 0 1,1 1-1,-1 1 0,1 0 0,17 0 0,73 15 539,-60-7-575,61 3 0,-77-10-76,0 0-1,1-1 1,-1-1 0,0-2-1,32-8 1,-51 10-152,0 0 0,0 0 0,-1 0 0,1-1-1,0 0 1,-1 0 0,0 0 0,0-1 0,0 1 0,0-1 0,0-1 0,-1 1-1,1-1 1,-1 1 0,-1-1 0,1 0 0,-1-1 0,1 1 0,-2-1 0,1 1-1,-1-1 1,1 0 0,-1 0 0,-1 0 0,1 0 0,-1 0 0,0-8-1,0 6-81,-1-1 0,0 0 0,-1 1-1,0-1 1,0 1 0,0-1-1,-1 1 1,-1 0 0,0 0 0,0 0-1,0 0 1,-1 0 0,-8-13-1,4 10-12,0 1-1,-1 0 1,0 1-1,-1 0 1,0 0-1,-1 1 1,1 0-1,-18-9 1,15 10 36,0 1 1,0 0-1,-1 1 0,1 1 1,-1 0-1,0 1 1,0 0-1,-1 1 1,1 0-1,0 1 1,-1 1-1,1 1 1,0 0-1,-1 0 0,1 2 1,-27 7-1,32-7 15,0 1 0,0-1 0,0 2 0,1-1 0,0 1 0,0 0 0,0 1 0,1 0 0,-1 0 0,2 1 0,-1 0 0,1 0 0,0 0 0,0 1 0,1 0 0,0 0 0,0 1 0,1-1 0,0 1 0,0 0 0,1 0 0,0 0 0,1 0 0,0 1 0,1-1 0,-1 13 0,1-13 62,1 0 0,0 0 0,1 0 0,0-1 0,0 1 0,1 0 1,0 0-1,0 0 0,8 16 0,-7-20-179,0 0 0,0 0 1,0 0-1,1 0 0,0-1 0,7 8 0,-6-8-645,-1 0-1,2-1 1,-1 1-1,0-1 1,1 0 0,11 4-1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12598,'0'0'9967,"20"0"-9207,-18 0-751,398 10 476,-317-8-2950,-83-2 2297,1 0 0,-1 0 0,0 0 0,1-1 0,-1 1 0,0 0 1,0 0-1,1 0 0,-1 0 0,0 0 0,0 0 0,1 0 0,-1-1 0,0 1 0,0 0 0,1 0 1,-1 0-1,0 0 0,0-1 0,1 1 0,-1 0 0,0 0 0,0-1 0,0 1 0,0 0 1,0 0-1,1-1 0,-1 1 0,0 0 0,0 0 0,0-1 0,0 1 0,0 0 0,0-1 1,0 1-1,0 0 0,0-1 0,0 1 0,0 0 0,0 0 0,0-1 0,0 1 0,0 0 0,0-1 1,-1 1-1,1-4-1644,0-14-9383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14519,'0'0'3313,"-22"127"-2288,16-61 255,-2-4-1056,5-5-176,3-7 369,0-9-273,0-4-288,-2-7 15,-4-8-2656,-5-14-2993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13238,'0'0'3804,"4"-1"-2638,-3 0-1155,-1 1-1,1 0 1,0 0-1,-1 0 1,1 0-1,0 0 1,0 0-1,-1 0 1,1 1-1,0-1 1,0 0-1,-1 0 1,1 1-1,0-1 1,-1 0-1,1 0 1,0 1-1,-1-1 1,1 1-1,-1-1 1,1 1-1,-1-1 0,1 1 1,-1-1-1,1 1 1,-1-1-1,1 1 1,-1 0-1,0-1 1,1 1-1,-1 0 1,0-1-1,1 2 1,12 40 105,-1 55 87,-11-93-156,4 51-179,6 81 694,-8-47-4054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5587,'0'0'8017,"17"3"-6246,99 7-586,162-5-1,-270-5-1359,1-1 0,-1 1 0,0-2 0,0 1 0,1-1 0,-1-1 0,0 1 0,-1-1 0,1-1 0,0 1 0,-1-1 0,0-1 0,0 1 0,0-1 0,-1-1 0,11-9 0,-11 7-32,-1 1 0,1-1 1,-2-1-1,1 1 1,-1-1-1,0 1 0,-1-1 1,0 0-1,0-1 0,-1 1 1,0 0-1,-1-1 1,0 1-1,0-12 0,-1-59 3310,-11 105-1169,-4 24-1276,1-1-1,3 2 0,2 0 0,2 0 0,-1 95 0,8-137-963,1-1-1,0 1 0,0-1 0,0 0 0,1 0 0,0 1 0,0-1 0,1 0 0,6 11 0,-7-14-63,0-1 0,1 1 0,-1-1 0,1 1 0,0-1 0,0 0 0,0 0 0,0 0-1,1-1 1,-1 1 0,1-1 0,-1 0 0,1 0 0,0 0 0,0 0 0,0-1 0,0 1 0,6 0 0,14 0-9571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0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12822,'0'0'5704,"7"19"-5488,0-2-92,-3-7-58,0 0 0,0 0-1,-1 1 1,0 0 0,-1-1 0,0 1 0,0 0 0,-2 0 0,1 0-1,-3 19 1,-10 37 44,5-40-91,2 1 1,-2 51-1,7-77-41,1 0-1,-1 0 0,0 0 0,1 0 1,0 0-1,-1 0 0,1-1 0,0 1 1,0 0-1,0 0 0,0-1 0,1 1 0,-1 0 1,0-1-1,1 1 0,-1-1 0,1 0 1,-1 0-1,1 1 0,-1-1 0,1 0 1,0 0-1,0 0 0,0-1 0,-1 1 1,1 0-1,0-1 0,0 1 0,0-1 0,0 1 1,0-1-1,3 0 0,12 2-46,-1-1 0,1-1-1,17-1 1,-12 0 1,8-2-220,1-1-1,-1-1 1,0-2 0,0-1-1,-1-1 1,55-26 0,36-11 764,-108 43-23,-1 1-1,1 0 1,0 0 0,0 1 0,0 1 0,20 1-1,74 14 244,-70-8-421,17 0 25,-1-3 0,90-2-1,-136-3-276,0 0 0,1 0 0,-1 0 0,0-1-1,0 0 1,0 0 0,-1-1 0,1 0 0,0 1-1,-1-2 1,0 1 0,0-1 0,0 0 0,0 0-1,0 0 1,-1-1 0,0 1 0,0-1-1,0 0 1,0-1 0,-1 1 0,0 0 0,0-1-1,-1 0 1,1 0 0,-1 0 0,2-8 0,-1 4-50,-1 0 0,0-1-1,0 1 1,-1-1 0,-1 1 0,1-1 0,-2 1 0,1-1 0,-1 0 0,-1 1 0,0 0 0,-1-1 0,0 1 0,0 0 0,-8-16 0,1 10 13,-1 0 0,0 1 0,-1 0 0,-1 1 0,0 0-1,-1 1 1,-1 1 0,0 0 0,0 1 0,-1 0 0,-1 2 0,-20-10 0,26 14 21,0 0 0,0 1 0,-1 1 0,1 0 0,0 0 0,-1 1-1,0 1 1,0 0 0,1 1 0,-1 0 0,0 0 0,0 1 0,1 1 0,-1 0 0,0 1 0,1 0 0,0 0 0,0 1 0,0 1 0,-19 11 0,17-8 28,2 1 1,-1 0 0,1 0-1,0 1 1,1 1 0,0 0-1,1 0 1,0 1 0,1 0-1,0 0 1,1 1 0,1 0-1,0 1 1,0-1 0,1 1-1,1 0 1,0 1 0,1-1 0,1 0-1,0 1 1,1 0 0,1-1-1,2 25 1,-1-31-132,1 1 0,0-1 0,1 0 0,0 0 1,0 0-1,1-1 0,0 1 0,0-1 0,0 0 0,1 0 0,9 9 0,-2-2-790,2 0-1,0-1 0,29 20 0,-28-24-5193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6195,'0'0'10087,"0"-8"-9412,0 8-664,-1-2 28,1-1 0,0 1 1,0 0-1,0 0 0,0-1 0,1 1 0,-1 0 1,0 0-1,1 0 0,0-1 0,-1 1 0,1 0 1,0 0-1,0 0 0,0 0 0,0 0 0,0 1 1,1-1-1,-1 0 0,1 0 0,-1 1 0,1-1 1,0 1-1,-1-1 0,1 1 0,0 0 0,0 0 1,0 0-1,0 0 0,0 0 0,0 0 1,3-1-1,19-5 151,0 1 1,0 1 0,1 1-1,37-2 1,105 7 618,-71 1-562,-80-1 437,-9-2-5929,-22-2-789,-15-4-1897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1 256,'0'0'35,"0"0"64,0 0-9,0 0 73,25-1 4116,-13 8-4000,-1 0 1,1 1-1,19 17 0,-22-16-192,1-1 0,1 0 0,-1-1 0,1 0-1,15 7 1,28 6 61,1-2 0,76 14-1,-99-24-181,-24-5 36,1-1 0,0 0 0,-1 0 0,10 0 0,-15-1 78,-4-1-2484,-5 0-1787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9620,'0'0'617,"0"12"-260,-1 16-192,0 36 938,-3 1 0,-15 82 0,-6-47 34,11-50-488,2 0 0,2 0-1,-5 98 1,15-143-638,1 1 0,-1-1 1,1 0-1,0 1 0,0-1 0,1 0 0,0 1 0,0-1 0,0 0 1,0 0-1,1-1 0,0 1 0,0 0 0,4 4 0,0-1 26,0-1-1,0 0 1,1-1-1,0 0 1,0 0-1,1-1 1,11 6-1,6 1 123,0-2-1,1-1 1,0-1-1,45 7 0,-64-14-71,49 10 578,0-4 1,60 1 0,-117-7-937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8708,'0'0'403,"-3"17"-176,-12 63 2527,-6 136 1,19-172-2197,0-27-432,1 0-1,1 0 1,0-1 0,2 1 0,3 24-1,-1-36-2687,-5-19-195,-4-14-1440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10901,'0'0'712,"7"-15"-416,0 1-163,-5 8-54,0 0 0,1 0 0,-1 1 0,1-1 0,1 1 0,-1-1 0,1 1 0,0 0 0,0 0 0,1 1 0,-1-1 0,1 1 0,0 0 0,6-3 0,0 1 122,0 1 0,0 0 0,0 1 0,1 1 0,-1 0 0,1 0 0,0 1 0,0 0 0,0 1 0,0 1 0,0 0 0,0 0 0,0 1 0,13 3 0,-15-2-177,-1 0-1,0 1 1,0 0-1,0 0 1,0 1 0,0 0-1,-1 0 1,1 1-1,-1 0 1,0 1 0,-1-1-1,0 1 1,0 1-1,0 0 1,0 0 0,-1 0-1,0 1 1,5 9-1,-6-8-8,-1 0 0,0 0-1,0 1 1,-1 0 0,0-1-1,-1 1 1,0 0 0,0 1 0,-1-1-1,0 0 1,-1 0 0,-1 1-1,1-1 1,-1 0 0,-5 18-1,2-16-5,0 0 0,-1 0-1,0-1 1,-1 1-1,0-1 1,-1-1 0,0 1-1,-1-1 1,0-1-1,-1 1 1,0-1 0,-14 11-1,6-7-23,0 0 0,0-1 0,-2 0 0,1-2 0,-1 0 0,-1-1 0,0-1 0,0-1 0,-1 0 0,1-2 0,-1 0 0,-38 2 0,57-7 0,1 1 0,-1-1 1,0 0-1,1 0 0,-1-1 0,0 1 0,1 0 0,-1 0 0,0-1 0,1 1 0,-1-1 0,1 1 0,-1-1 0,1 0 0,-1 0 0,1 1 0,-1-1 0,1 0 0,0 0 0,0-1 0,-1 1 1,1 0-1,0 0 0,0-1 0,0 1 0,0 0 0,0-1 0,1 1 0,-1-1 0,0 1 0,1-1 0,-1 1 0,1-1 0,-1 0 0,1 1 0,0-1 0,-1 0 0,1 1 0,0-1 0,0 0 0,1 1 1,-1-1-1,1-3 0,0 0-41,0 0 0,0-1 1,1 1-1,0 0 0,0 0 0,0 0 1,1 0-1,0 0 0,0 1 1,0-1-1,0 1 0,6-6 0,-2 4 70,0 0 0,1 1-1,0 0 1,0 0 0,0 0 0,1 1-1,-1 0 1,1 1 0,0 0-1,0 0 1,1 1 0,-1 0-1,0 1 1,19-1 0,-26 2 0,0 1 1,0-1-1,1 1 1,-1 0-1,0-1 1,0 1-1,0 0 1,0 0-1,0 0 1,0 1-1,0-1 1,0 0-1,-1 1 1,1-1-1,0 1 1,-1 0-1,0-1 1,1 1-1,-1 0 1,0 0-1,1 0 1,-1 0-1,1 3 1,21 57 17,-17-42 55,-2-6 13,1 0 1,1 0-1,0-1 1,1 0-1,0-1 1,1 1-1,0-1 1,1-1-1,0 0 1,1 0-1,1 0 1,-1-2-1,2 1 1,-1-1-1,1-1 1,1 0-1,-1-1 1,1 0-1,0-1 1,1 0-1,0-1 0,0-1 1,0 0-1,0-1 1,0 0-1,23 0 1,-26-2 20,0-1 1,0 0 0,-1-1-1,1 0 1,0 0-1,0-1 1,-1-1-1,1 0 1,-1 0-1,14-7 1,-19 7-67,0-1-1,0 0 1,0 1 0,0-2 0,0 1 0,-1 0-1,0-1 1,0 0 0,0 0 0,-1 0 0,1-1 0,-1 1-1,-1-1 1,1 1 0,-1-1 0,0 0 0,0 0-1,0 0 1,0-10 0,0 7-46,-1 0-1,-1 0 1,0 0 0,0 0 0,-1 0-1,0-1 1,0 1 0,-1 0-1,0 1 1,-1-1 0,1 0-1,-2 1 1,-6-14 0,7 18-21,1 0 1,-1 0-1,0 0 0,0 0 1,0 1-1,0 0 0,-1-1 1,0 1-1,1 0 0,-1 1 1,0-1-1,0 1 0,0 0 1,-1-1-1,1 2 0,-1-1 1,1 1-1,-1-1 1,1 1-1,-1 0 0,0 1 1,1-1-1,-1 1 0,0 0 1,0 0-1,1 1 0,-1-1 1,-5 2-1,6 0 3,1-1 1,0 1-1,0-1 1,0 1-1,0 0 1,1 0-1,-1 0 1,0 1-1,1-1 1,-1 1-1,1-1 1,0 1-1,0 0 1,0 0-1,0 0 1,1 0-1,-1 0 1,1 0-1,-1 0 1,1 1-1,0-1 1,1 0-1,-1 1 1,0 4-1,-1 3-22,0 1 1,1 0-1,0 0 0,1 0 0,3 22 0,-1-29 14,0 0-1,0 0 0,0 0 0,1-1 0,-1 1 1,1-1-1,0 1 0,1-1 0,-1 0 0,1 0 0,0 0 1,0-1-1,0 0 0,0 1 0,0-1 0,1-1 0,0 1 1,-1-1-1,1 1 0,0-1 0,10 2 0,5 2-332,0 0-1,0-2 1,0 0-1,28 1 0,21-3-3320,-2-2-997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12710,'2'19'-147,"10"70"2360,43 160 0,-41-213-1809,-9-25-301,-1-1 0,0 1 0,-1 0 1,0 0-1,-1 0 0,2 15 0,-4-25 68,-13-9-30,-12-10-363,0 2 0,-1 1-1,-37-16 1,50 26 180,-1 0 0,0 1-1,0 0 1,0 1-1,0 1 1,0 0 0,0 1-1,-1 1 1,-18 1 0,29 0 80,0 0 0,-1 0 0,1 0 0,0 1 0,0-1 1,0 1-1,0 0 0,0 0 0,0 1 0,0-1 0,0 1 1,1 0-1,0 0 0,-1 0 0,1 0 0,0 1 0,1-1 1,-1 1-1,1-1 0,-1 1 0,1 0 0,0 0 0,0 0 1,1 1-1,-1-1 0,1 0 0,0 0 0,0 6 0,0-5 18,0 0-1,0 0 1,1 0 0,0 0-1,0 0 1,0 0-1,1 0 1,-1 0-1,1 0 1,0 0-1,1 0 1,-1-1-1,1 1 1,0 0-1,0-1 1,1 1-1,-1-1 1,1 0-1,0 0 1,0 0-1,0 0 1,1-1-1,-1 1 1,1-1-1,4 4 1,4-1-6,0 0 0,1-1 0,-1 0-1,1-1 1,0 0 0,0-1 0,1 0 0,17 0 0,0-1-637,1-1 0,46-6-1,-68 4-187,-1 0-1,0-1 1,0 0-1,-1-1 1,1 0-1,0 0 1,-1-1-1,0 0 0,15-9 1,14-19-8413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13238,'0'0'3231,"1"21"-2887,-1 12-50,-2 0-1,0-1 0,-14 58 1,-47 188 2009,55-228-2601,2 1 0,2 0-1,4 79 1,4-110-2237,2-11-2921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44 411 13974,'0'0'30,"20"12"479,-17-10-473,13 8 145,0-1 0,0-1 1,1 0-1,0-2 0,0 1 1,1-2-1,0-1 0,34 5 1,-42-8-46,-1 0 1,1-2-1,0 1 0,-1-1 1,1 0-1,-1-1 0,1 0 1,17-7-1,-23 7-86,1-1-1,-1 0 1,0 0-1,0 0 1,0 0-1,-1-1 1,1 1 0,-1-1-1,0 0 1,0 0-1,0-1 1,0 1-1,-1 0 1,0-1-1,1 0 1,-2 1 0,1-1-1,1-9 1,0 0-48,0-1 1,-1 0 0,-1 0 0,0 1 0,-1-1-1,-1 0 1,0 0 0,-1 0 0,-1 1-1,0-1 1,-1 1 0,-1 0 0,0 0-1,0 0 1,-2 0 0,0 1 0,0 0 0,-1 1-1,-1 0 1,0 0 0,0 1 0,-1 0-1,-1 0 1,0 1 0,0 1 0,-24-16-1,29 22 21,1 0 0,-1 0 1,0 0-1,0 1 0,0 0 0,0 0 0,0 0 0,0 1 0,0 0 0,-1 0 0,1 1 0,0-1 0,-1 1 0,1 1 0,0-1 0,-1 1 0,1 0 0,-10 4 0,9-2 21,-1 0 0,1 1-1,0 1 1,0-1 0,1 1 0,-1 0 0,1 1 0,0-1-1,0 1 1,1 0 0,0 1 0,0-1 0,-7 13 0,6-8 22,0 0 0,0 0 0,1 1 0,1-1 0,0 1 0,0 0 0,1 1 0,1-1 1,0 0-1,1 1 0,0 0 0,1-1 0,0 1 0,3 12 0,-2-17-157,1-1-1,0 0 1,0 0 0,0 0-1,1 0 1,1 0-1,-1-1 1,1 1-1,0-1 1,0 0 0,1 0-1,0 0 1,0-1-1,0 1 1,0-1-1,1-1 1,0 1 0,0-1-1,1 0 1,-1 0-1,1-1 1,0 0-1,-1 0 1,14 3 0,31 3-4149,-2-7-2931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14679,'0'0'2009,"21"-2"-1679,70 0 345,-86 3-622,1 0-1,-1 1 1,0-1-1,1 1 0,-1 0 1,0 1-1,0-1 0,0 1 1,0 0-1,-1 0 0,1 0 1,-1 1-1,0 0 0,0 0 1,0 0-1,0 0 1,-1 0-1,0 1 0,0 0 1,0 0-1,0 0 0,-1 0 1,3 6-1,-2-4-61,1 0 0,-2 1 0,1-1 0,-1 0 0,0 1-1,0 0 1,-1-1 0,0 1 0,0 0 0,-1-1 0,0 1 0,-1 0 0,0 0 0,0-1 0,0 1-1,-1 0 1,0-1 0,0 0 0,-1 1 0,0-1 0,-1 0 0,1 0 0,-1-1 0,0 1 0,-1-1-1,0 0 1,0 0 0,0 0 0,-1-1 0,1 0 0,-1 0 0,-1 0 0,1-1 0,-1 0 0,1 0 0,-1 0-1,0-1 1,-14 4 0,8-3-100,0 0 0,0-1 0,-1-1 0,1 0 0,0-1 0,-24 0 0,35-1 100,1 0-1,0 0 0,-1 0 1,1 0-1,-1-1 1,1 1-1,0 0 0,-1 0 1,1-1-1,0 1 1,0-1-1,-1 1 0,1-1 1,0 0-1,0 1 0,0-1 1,0 0-1,0 0 1,0 0-1,0 0 0,0 0 1,0 0-1,0 0 1,0 0-1,1 0 0,-1 0 1,0-1-1,1 1 1,-1 0-1,1 0 0,-1-1 1,1 1-1,0 0 1,-1-1-1,1 1 0,0 0 1,0-1-1,0 1 1,0 0-1,0-1 0,1-1 1,-1 0 2,1 0 1,0 0-1,-1 0 0,1 0 1,1 0-1,-1 0 0,0 0 1,1 0-1,-1 0 0,1 1 1,0-1-1,0 0 0,0 1 1,0 0-1,0 0 1,1-1-1,2-1 0,7-2 8,1-1 0,1 2 0,-1 0 0,1 0 0,-1 1 0,1 1 0,0 0 0,23-1 0,124 3 263,-54 3 77,-103-2-326,-1 0-1,1-1 1,0 1 0,-1-1-1,1 0 1,-1 0 0,1 0-1,-1 0 1,0-1 0,1 0-1,-1 1 1,0-1 0,0 0-1,0-1 1,0 1 0,0 0-1,-1-1 1,1 0 0,-1 1-1,0-1 1,1 0 0,-1 0-1,0-1 1,-1 1 0,1 0-1,-1-1 1,1 1 0,-1 0-1,0-1 1,0 0 0,0-6-1,0 5 4,-1 0 0,1 0-1,-1 0 1,-1 0-1,1 0 1,-1 0-1,1 1 1,-1-1-1,-1 0 1,1 0 0,-1 1-1,1-1 1,-2 1-1,1-1 1,0 1-1,-1 0 1,0 0 0,1 0-1,-2 0 1,1 0-1,0 1 1,-1 0-1,-5-5 1,3 5 51,1-1 0,-1 1 1,1 1-1,-1-1 0,0 1 1,0 0-1,-1 0 0,1 1 0,0-1 1,0 1-1,-1 1 0,1-1 0,-1 1 1,1 1-1,0-1 0,-1 1 0,1 0 1,-11 3-1,11-2 4,2 0 0,-1 1 0,0-1 0,0 1 0,1 0 0,0 0 0,-1 0 0,1 1 0,0 0 0,1 0 0,-1 0 0,1 0 1,-1 0-1,1 1 0,1-1 0,-1 1 0,1 0 0,-1 0 0,1 0 0,1 0 0,-1 0 0,-1 8 0,2-5 5,-1 0 1,1 0-1,0 0 1,1 0-1,0 1 0,0-1 1,1 0-1,0 0 1,0 0-1,1 0 0,0 0 1,1 0-1,0 0 1,0 0-1,0-1 0,7 10 1,-3-7-69,0-1 0,1 0 1,0-1-1,1 1 0,0-2 1,0 1-1,1-1 0,0-1 0,0 0 1,20 9-1,-13-8-394,0 0-1,0-1 1,0-1-1,1-1 1,20 3-1,-27-6-1065,0 0-1,0-1 0,0-1 1,0 1-1,18-5 1,3-9-7819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13814,'29'-14'204,"-17"7"6,2 0 0,-1 1 0,1 1-1,0 0 1,0 0 0,0 2 0,0 0-1,19-2 1,-5 3 291,1 1-1,0 1 1,-1 1-1,1 1 1,37 9-1,-57-9-464,-1 0-1,0 1 0,0 0 0,0 0 1,0 1-1,-1 0 0,1 0 1,-1 1-1,0 0 0,0 0 1,-1 1-1,0 0 0,0 0 0,0 0 1,0 1-1,-1 0 0,-1 0 1,1 0-1,-1 1 0,0-1 0,0 1 1,3 12-1,1 17 36,-2 0 0,-1 0 0,-1 1 1,-3 0-1,-4 60 0,1-9 158,2-48-125,-2 26 54,3 0 0,3 0 0,3 0 0,17 66 0,-2-59-18,-13-50-113,-1-1 0,-2 1 1,-1 0-1,0 0 1,1 31-1,-7-53-27,0 0-1,1 0 1,-1 0-1,0 0 1,-1 0-1,1 0 1,0 0-1,0 0 1,-1 0-1,1 0 1,-1-1-1,0 1 1,0-1-1,1 1 1,-1-1-1,0 0 1,0 1-1,0-1 1,0 0-1,0 0 1,0 0-1,-1-1 1,1 1-1,0-1 1,0 1-1,-3-1 1,-71 14 12,67-13-11,-385 31-177,375-30 285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10661,'0'0'5389,"23"-8"-3956,1 0-1097,-7 1-164,0 2 0,0 0 0,1 0 0,0 2-1,-1 0 1,24 0 0,-38 3-147,29-2 230,1 1 0,0 1 0,-1 2 1,1 1-1,-1 2 0,56 15 1,-71-13-1770,-47-18-16653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10629,'0'0'5077,"-1"13"-4730,-2 378 1606,5-201-1182,-2-184-733,0 0 0,0 0 0,1 0 1,-1 0-1,1-1 0,1 1 0,-1 0 1,1 0-1,0-1 0,0 1 1,1-1-1,-1 0 0,1 0 0,0 0 1,1 0-1,-1 0 0,9 8 0,-5-8 64,0 1-1,1-2 0,0 1 0,0-1 0,0 0 0,0-1 0,1 0 0,0 0 0,-1-1 1,1 0-1,9 1 0,269 21 2406,-131-14-1586,-146-9-7713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11749,'0'0'273,"-3"-5"63,1 4-378,3 3 46,26 51 194,2-2 0,2-1 0,2-1 0,59 65 0,-91-113-193,0-1 1,-1 1-1,1 0 0,0-1 0,0 1 0,0 0 1,-1 0-1,1 0 0,-1-1 0,1 1 0,0 0 1,-1 0-1,1 0 0,-1 0 0,0 0 0,1 0 1,-1 0-1,0 0 0,0 0 0,0 0 0,1 0 1,-1 2-1,-23-1-314,9-2-49,0 0 197,0 0-1,1 1 0,-1 1 1,0 0-1,1 1 1,-23 7-1,29-7 159,0 0 0,1 1 0,-1 0 0,0 0 0,1 1 0,0-1 0,0 2 0,1-1 0,-1 0 0,1 1-1,0 0 1,1 0 0,-7 12 0,5-8 88,1 1 0,0 0 0,0 0 0,1 0-1,1 0 1,0 1 0,1-1 0,0 1 0,1 0 0,0 0-1,0-1 1,2 1 0,-1 0 0,5 20 0,-3-23 4,0-1 1,0 0 0,1 0-1,0 0 1,1 0-1,0 0 1,0 0-1,1-1 1,0 0 0,0 0-1,0 0 1,1-1-1,0 0 1,0 0-1,1 0 1,0-1-1,0 0 1,0 0 0,0-1-1,14 6 1,-9-5-43,-1-1 1,1-1 0,0 0 0,0 0-1,1-1 1,-1-1 0,0 0-1,1-1 1,-1 0 0,0-1-1,1 0 1,-1-1 0,0-1-1,0 1 1,0-2 0,0 0 0,-1 0-1,0-1 1,0-1 0,0 0-1,0 0 1,17-14 0,-20 12-189,0 1 1,0-1 0,0-1-1,-1 1 1,-1-1 0,1 0-1,-2-1 1,1 0 0,-1 0-1,-1 0 1,0 0 0,0-1-1,-1 1 1,0-1 0,-1 0-1,2-17 1,-3 13-80,-1 0-1,0 0 1,0 0 0,-2 0-1,0 0 1,0 1-1,-2-1 1,0 1-1,0 0 1,-1 0 0,-1 0-1,-13-22 1169,40 53-798,163 157 1149,-184-173-1200,-2-4 45,-9-9-114,1 0 1,1-1-1,0-1 1,1 1-1,0-1 0,1 0 1,1-1-1,0 0 1,1 0-1,1 0 1,0-1-1,1 1 1,1-1-1,0 0 1,1 0-1,2-30 0,0 44 6,0-1-1,0 1 1,1 0-1,-1 0 1,0 0-1,1 0 1,0 0-1,-1 0 1,1 1-1,0-1 1,0 0-1,0 1 1,0 0-1,0-1 1,0 1-1,0 0 0,0 0 1,1 0-1,-1 0 1,0 1-1,1-1 1,-1 0-1,1 1 1,-1 0-1,3-1 1,65-4-424,-69 5 363,34 0-2056,-1 0-2695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1980 3794,'0'0'328,"0"0"-13,0 0 717,0 0-143,3-2-436,6-11-379,0-1-1,-1 0 1,0 0 0,-1-1-1,-1 0 1,9-30 0,-6 20 37,84-267 347,34-87-462,-123 368-2,165-366 162,-147 338-67,1 1-1,2 1 1,1 1 0,2 2-1,1 1 1,2 1-1,40-33 1,182-107 184,-2 2 94,-235 157-334,0-2 0,0 0 0,-1-1 0,18-24 0,-33 40-425,2-6 1176,-2 4-5778,-10 2 2537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11685,'0'0'-322,"24"-1"1175,395-8 3989,-362 9-4231,-33-1-1411,-19 0-1044,-32-5-6522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7764,'0'0'2691,"-5"15"-2536,-16 70 805,5 1-1,3 1 0,3 0 1,4 125-1,6-208-916,0 0 0,0-1 0,1 1-1,-1 0 1,1 0 0,0 0 0,0-1 0,0 1-1,1 0 1,-1-1 0,1 0 0,0 1 0,0-1 0,0 0-1,0 0 1,0 0 0,1 0 0,0 0 0,-1 0-1,1-1 1,0 1 0,0-1 0,1 0 0,-1 0 0,0 0-1,1 0 1,-1-1 0,1 1 0,0-1 0,-1 0-1,6 1 1,12 1 199,0 0 1,0-1-1,0-1 0,35-2 0,-19 0 162,13 0-26,57 2 55,-79 6-959,-7-1-4217,-14-4 253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10901,'0'0'664,"0"13"-458,-2 351 3278,2-237-7352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14247,'0'0'-521,"17"7"476,-4-1 102,-2-1 7,0-1 0,0 0-1,0 0 1,0-1-1,0-1 1,1 0-1,-1 0 1,17 0 0,-8-2-24,0-1 1,0-1-1,0 0 1,0-2-1,-1 0 1,1-1 0,19-8-1,-30 9-98,-1 0 0,1 0 0,-1-1-1,-1 0 1,1 0 0,-1-1 0,1 0 0,-2 0-1,1-1 1,-1 0 0,0 0 0,0 0 0,-1-1-1,0 0 1,0 0 0,-1 0 0,6-15 0,-5 1-228,0-1 1,-1 0-1,-2 0 1,0 0-1,-1 0 1,-1 0-1,-2-1 1,-4-27-1,-3 19 1934,9 30-1562,-1 1-1,1 0 0,-1-1 0,1 1 0,-1 0 0,1 0 0,-1-1 0,0 1 0,1 0 0,-1 0 0,0 0 0,0 0 0,0 0 0,0 0 0,0 0 0,0 0 0,0 0 0,0 1 0,0-1 1,0 0-1,-1 1 0,0-1 0,-5 62 830,1 10 120,4 0 0,2 0 0,13 88 0,-12-153-1358,1 10 775,1 1 1,10 26 0,-12-39-626,1-1-1,-1 1 1,1-1 0,0 0 0,0 0-1,0 0 1,0 0 0,3 3 0,-4-5-133,0 0 1,0 0 0,0-1 0,0 1 0,0 0 0,0-1-1,0 1 1,1-1 0,-1 1 0,0-1 0,0 0 0,0 1-1,1-1 1,-1 0 0,0 0 0,0 0 0,0 0-1,1 0 1,-1 0 0,0 0 0,0 0 0,1 0 0,0-1-1,12-6-6929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15319,'0'0'3338,"10"19"-2976,1 3-305,0 1 0,-2 0 0,0 0 0,-2 1 0,8 47 0,-13-34-48,-2-28-184,0 0 1,0-1-1,0 1 0,1 0 0,1-1 0,-1 1 0,1-1 0,1 1 1,0-1-1,0 0 0,7 14 0,-7-20 68,-1 0-1,0-1 1,0 1 0,1-1-1,-1 0 1,1 1 0,-1-1-1,1 0 1,-1-1 0,1 1-1,0 0 1,0-1 0,-1 1-1,1-1 1,0 0 0,0 0-1,-1 0 1,1 0 0,0-1-1,0 1 1,-1-1 0,5 0-1,3-2 49,-1 0 0,1-1 0,-1 1 0,16-10 0,21-16-383,-23 14 603,-1 1 0,2 1 1,33-13-1,-50 23-6,1 1 0,0 0 0,0 0 0,0 1 0,0 0 0,0 0-1,0 0 1,0 1 0,0 1 0,0 0 0,0 0 0,0 0 0,0 1-1,0 0 1,11 5 0,2 2 92,0-2-1,0 0 1,1-1-1,0-1 1,0 0-1,0-2 1,0-1-1,1-1 1,21-2-1,-40 1-211,-1-1 0,1 0 0,-1 0 0,0 0 0,0 0 0,1-1 0,-1 1 0,0-1 0,0 0 0,-1 0 0,1 0 0,0 0 0,-1 0 0,1-1 0,-1 1 0,0-1 0,0 0 0,0 0-1,0 0 1,0 0 0,0 0 0,-1 0 0,1 0 0,-1 0 0,0-1 0,0 1 0,-1 0 0,1-1 0,0-3 0,1-7 5,0 0 1,-1-1-1,-1 1 1,0 0-1,-3-25 1,1 33-33,0 1 0,0-1 0,0 1 0,0 0 1,-1 0-1,1 0 0,-1 0 0,-1 0 0,1 0 1,-1 1-1,0 0 0,0-1 0,0 1 0,0 1 1,-1-1-1,0 1 0,1 0 0,-1 0 0,0 0 1,-1 1-1,1-1 0,0 1 0,-6-1 1,-1-1-15,0 0 1,-1 2 0,1-1-1,0 1 1,-1 1 0,0 0 0,1 1-1,-1 1 1,-20 2 0,24 0 23,0 1 1,1 0-1,-1 0 1,1 0-1,0 1 0,0 1 1,0-1-1,1 1 1,0 0-1,0 1 1,0 0-1,1 0 1,0 0-1,0 1 1,1 0-1,0 0 1,0 0-1,1 1 1,0-1-1,1 1 1,0 0-1,0 0 0,1 0 1,0 1-1,-1 10 1,3-17-54,1 0 1,-1-1-1,0 1 1,1-1-1,0 1 1,-1 0-1,1-1 0,0 0 1,0 1-1,0-1 1,1 1-1,-1-1 1,0 0-1,1 0 1,0 0-1,-1 0 1,1 0-1,0 0 0,0 0 1,0-1-1,0 1 1,1-1-1,-1 1 1,0-1-1,1 0 1,-1 0-1,0 0 0,1 0 1,-1-1-1,4 2 1,8 1-950,0-1 1,0 0-1,0-1 1,19-1 0,-31 0 672,49 0-4891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12598,'0'0'3655,"-1"24"-3204,-7 60 899,-29 134 0,-9-52 486,22-86-1342,-20 118 1,42-189-3609,5-21-1384,4-18-1923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37 250 3330,'0'0'8873,"17"2"-6947,-2-1-2058,141 10 2557,-137-10-2155,-1-1 0,0-1 1,1-1-1,-1-1 0,0 0 1,0-1-1,17-7 1,-31 10-226,0-1 0,0 0 0,0 0 0,0-1 0,-1 1 1,1-1-1,-1 0 0,0 0 0,0 0 0,0 0 0,0 0 1,0-1-1,-1 1 0,1-1 0,-1 0 0,0 0 1,0 0-1,-1 0 0,1 0 0,-1 0 0,0 0 0,0 0 1,0-1-1,-1 1 0,1 0 0,-1-1 0,0 1 0,0-1 1,-1 1-1,1 0 0,-1 0 0,0-1 0,0 1 1,-1 0-1,1 0 0,-1 0 0,0 0 0,0 0 0,0 0 1,0 1-1,-1-1 0,1 1 0,-1-1 0,-5-4 0,-1 0-66,-1 0 0,1 1 0,-1 0-1,0 1 1,-1 0 0,1 1 0,-1 0-1,0 1 1,0 0 0,-1 0 0,1 1-1,-1 1 1,0 0 0,0 1-1,0 0 1,1 0 0,-1 2 0,-17 1-1,19 0 41,0 0 0,0 0 0,1 1-1,-1 0 1,1 1 0,0 0-1,0 0 1,0 1 0,0 0 0,1 1-1,0 0 1,0 0 0,0 1 0,1 0-1,0 0 1,1 0 0,-1 1 0,2 0-1,-1 1 1,1-1 0,0 1-1,-4 10 1,7-15-13,0 0 1,1 0-1,-1 1 0,1-1 0,0 0 1,0 1-1,1-1 0,-1 1 1,1-1-1,0 1 0,0-1 0,1 1 1,-1 0-1,1-1 0,0 0 0,0 1 1,0-1-1,3 6 0,-2-7-118,0 0-1,0 0 0,1 0 1,-1 0-1,1 0 1,0-1-1,0 1 0,0-1 1,0 0-1,0 0 0,0 0 1,1 0-1,-1 0 1,1-1-1,-1 1 0,1-1 1,0 0-1,-1 0 1,1-1-1,0 1 0,4 0 1,33 0-3818,2-1-2742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14503,'0'0'378,"18"-4"764,-6 1-988,4-1 109,0 0 1,0 1 0,0 0-1,0 2 1,0 0-1,0 1 1,20 2 0,-31-1-225,-1 0 0,0 1 0,0 0 0,0 0 0,0 0 1,0 0-1,0 1 0,0-1 0,-1 1 0,1 0 0,-1 0 0,0 1 1,0-1-1,0 1 0,0-1 0,0 1 0,-1 0 0,0 0 1,0 0-1,0 0 0,0 0 0,-1 1 0,1-1 0,-1 1 0,0-1 1,-1 1-1,1-1 0,-1 1 0,0-1 0,0 1 0,0-1 0,-1 1 1,1-1-1,-1 1 0,0-1 0,0 1 0,-1-1 0,1 0 1,-1 0-1,0 1 0,0-1 0,-3 4 0,-30 29 374,-11 14-26,43-47-325,1-1 0,-1 1 0,1 0 0,0 0 0,0 0 0,1 0 0,-1 0 0,1 0 0,0 0 0,0 0 0,0 0 0,0 6 0,1-8-15,0 0-1,1 1 1,0-1-1,-1 0 1,1-1-1,0 1 0,0 0 1,0 0-1,0 0 1,0 0-1,1-1 1,-1 1-1,0 0 1,1-1-1,-1 0 1,1 1-1,0-1 1,-1 0-1,1 1 1,0-1-1,0 0 0,0-1 1,0 1-1,0 0 1,0 0-1,0-1 1,0 1-1,0-1 1,0 0-1,0 1 1,4-1-1,12 2 220,0-1 1,31-1-1,-30-1-127,2 1-95,-1-1-1,1-1 0,25-5 1,5-12-1842,-47 16 1099,1 0 0,-1 0 1,0 0-1,0-1 0,0 1 1,0-1-1,-1 0 0,4-4 0,3-12-5511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15879,'18'-4'513,"39"-5"643,105-3 1,-136 11-1053,0 2 0,0 1 1,0 1-1,0 1 1,44 13-1,-59-13-53,-1 0 0,0 1 0,0 0 0,0 1 0,-1 0 0,1 0 0,-1 1 0,-1 1 0,1-1 0,-1 1 0,-1 0 0,0 1 0,0 0 1,0 0-1,-1 1 0,5 10 0,6 21 302,-3 0 1,-1 0 0,-2 1 0,-2 1 0,6 64 0,2 3 271,2-13 61,16 103 40,-31-163-652,-1-1 0,-2 0-1,-5 55 1,3-89-64,0 1 1,0-1-1,0 1 1,0-1-1,0 0 1,-1 1-1,1-1 0,-1 0 1,1 0-1,-1 0 1,0 0-1,0 0 1,0 0-1,0-1 0,0 1 1,0-1-1,0 1 1,-1-1-1,1 0 1,0 0-1,-1 0 0,1 0 1,-1 0-1,-3 0 1,-67 13 54,65-13-100,-7 0-41,-314 33-539,318-33 286,-25 0-1625,14-4-5837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12694,'0'0'-456,"19"1"960,4 0-416,-1-1-1,0-1 1,1-1 0,-1-1 0,0-1-1,0-1 1,0-1 0,25-11 0,-36 12-38,-1-2 0,1 1 0,-1-1 0,-1 0 1,0-1-1,0 0 0,0-1 0,-1 0 1,13-17-1,-19 23-45,0-1 1,0 1 0,0 0-1,0 0 1,0-1-1,-1 1 1,0-1-1,0 0 1,0 1-1,0-1 1,0 0-1,-1 1 1,1-1-1,-1 0 1,0 0 0,0 0-1,-1 1 1,1-1-1,-1 0 1,0 0-1,0 1 1,0-1-1,0 1 1,0-1-1,-1 1 1,0-1 0,0 1-1,0 0 1,0 0-1,0 0 1,-1 0-1,1 0 1,-1 0-1,-5-4 1,2 2 18,-1 1 0,1 0 1,-1 0-1,0 0 0,0 1 1,-1 0-1,1 0 0,0 1 1,-1 0-1,0 0 0,1 1 1,-1 0-1,0 0 0,0 1 1,0 0-1,-8 1 0,14-1-7,0 1-1,0 0 0,-1 0 0,1 0 0,0 0 0,0 0 1,0 0-1,0 1 0,0-1 0,0 1 0,1-1 0,-1 1 1,0 0-1,1-1 0,0 1 0,-1 0 0,1 0 1,0 0-1,0 0 0,0 1 0,0-1 0,0 0 0,0 0 1,1 1-1,-1-1 0,1 0 0,-1 1 0,1-1 0,0 5 1,-1 5 134,0 1 1,1 0-1,1 0 1,2 15 0,-1-21-116,0 1-1,0-1 1,0 0 0,1 0 0,1 0 0,-1-1 0,1 1 0,0-1 0,0 0 0,1 0 0,0 0 0,0-1 0,0 1 0,1-1 0,0 0 0,0-1 0,0 0 0,0 0-1,1 0 1,0 0 0,10 3 0,-1-1-72,1 0-1,-1-1 1,1-1-1,0 0 0,0-2 1,1 0-1,-1 0 1,23-2-1,-35-1-115,0 1 0,0-1 1,1 0-1,-1 0 0,0 0 0,0-1 0,-1 0 0,1 0 0,0 0 0,0 0 0,-1-1 1,0 0-1,1 0 0,-1 0 0,0 0 0,-1-1 0,1 0 0,0 1 0,-1-1 1,0-1-1,0 1 0,0 0 0,-1-1 0,1 1 0,-1-1 0,0 0 0,0 0 1,-1 0-1,2-8 0,2-13-642,-2 0 1,0 0 0,-2-1-1,-3-41 1,1 47 803,-1-9 66,-1-1 1,-8-35-1,-11-19 6543,24 96-6280,-1 0-1,0 0 1,-1 0-1,0-1 1,-2 13-1,0 15 19,1-4 105,2 0-1,1-1 1,2 1-1,1 0 1,15 50-1,-18-76-518,1-1 1,0 1-1,0-1 0,1 1 0,0-1 1,0 0-1,0 0 0,1-1 0,0 1 1,1-1-1,0 0 0,-1-1 0,2 1 1,-1-1-1,1 0 0,-1-1 0,1 1 1,1-1-1,-1-1 0,0 0 0,1 0 1,0 0-1,0-1 0,0 0 0,0 0 1,0-1-1,0 0 0,15 0 0,-19-1-271,-3 0 73,0 0 1,1 0-1,-1 0 1,1 0-1,-1 0 1,1 0-1,-1 0 1,1 0-1,-1 0 1,1-1-1,-1 1 1,0-1 0,1 1-1,-1-1 1,1 0-1,-1 1 1,0-1-1,0 0 1,1 0-1,-1 0 1,0 0-1,1-1 1,2-18-5098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1993 176,'0'0'342,"0"0"-116,0 0 143,0 0-103,0 0 44,3-3 205,7-10-264,0 0 0,-1-1 1,-1-1-1,0 1 0,0-1 1,-2-1-1,0 0 0,8-30 1,-2-12 494,7-73 0,-5 26-653,24-94 749,-27 151-605,2 2 0,22-52-1,129-281 1339,-161 375-1484,0-1 0,0 1-1,0 0 1,1 0 0,-1 0 0,1 1 0,0-1 0,1 1 0,5-4 0,10-8-115,0-7 39,0 0 0,-1-1 0,-1-1 0,-1-1 1,-1-1-1,-1 0 0,-1-1 0,11-33 0,7-30-14,25-116 1,-35 122 11,-21 80-16,0 0 0,0 0 0,0 1 0,1-1 0,-1 0 0,1 0 0,0 1 0,0-1 0,0 1 0,0 0-1,1 0 1,2-3 0,-4-3-3457,-1-4-230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15319,'0'0'4946,"140"-10"-3825,-82 6-945,1 1 128,-1-1-256,-6 3 128,-12 1-352,-18 0-48,-9 0-1265,-34 0-9492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1169,'-4'14'4220,"-4"13"-3264,2-1 0,-5 37-1,10-54-659,0 0-1,1 0 0,0 0 0,0 0 1,1 0-1,0 0 0,0 0 0,1-1 0,0 1 1,1 0-1,0-1 0,0 0 0,6 11 1,-2-9-135,1-1-1,0 1 1,0-1 0,1-1 0,0 0 0,1 0 0,0-1 0,0 0 0,0 0-1,1-1 1,0-1 0,0 0 0,0 0 0,19 4 0,1-2 195,0-1 0,1-2 0,0-1 0,42-1 1,-70-2-501,0 0 1,0 0 0,0 0 0,0-1-1,0 0 1,0 1 0,0-1 0,0-1-1,0 1 1,-1 0 0,7-4 0,-8 3-64,0 1 0,-1-1 1,1 0-1,0 0 0,-1 0 1,0 0-1,1 0 0,-1 0 1,0 0-1,0 0 0,0 0 1,0 0-1,0-1 0,-1 1 1,1 0-1,-1-1 0,1 1 1,-1 0-1,0-1 0,0-2 1,0-24-6461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11 384,'0'0'15399,"86"0"-15127,-52 0-272,-6 0-32,1 0-48,-4 0-512,-5 0-833,-7 0-1408,-11-10-2257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16135,'0'0'689,"101"-60"31,-58 48-720,2 5 208,-2 2-144,-8 3-64,-1 1 0,-10 1-112,-9 0-256,-6 0-144,-5 0-721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49 228 11973,'0'0'435,"20"5"-224,-17-4-235,21 6 518,0-2-1,0 0 1,0-1-1,49 0 1,-69-5-482,0 1-1,0-1 1,0 0-1,-1 0 1,1 0 0,0 0-1,-1-1 1,1 1-1,-1-1 1,0 0 0,1 0-1,-1-1 1,0 1-1,0 0 1,0-1 0,-1 0-1,1 0 1,-1 0 0,1 0-1,-1 0 1,0 0-1,0-1 1,0 1 0,-1-1-1,1 1 1,-1-1-1,0 0 1,1-7 0,-1 6-33,0 0 0,0 0 0,-1-1 0,1 1 0,-2 0 0,1-1 1,0 1-1,-1 0 0,0-1 0,0 1 0,-1 0 0,0 0 0,1 0 1,-2 0-1,1 0 0,0 1 0,-1-1 0,0 1 0,0-1 0,-6-5 1,0 2-7,-1 1 1,0-1 0,-1 2 0,1-1-1,-2 2 1,1-1 0,0 1 0,-1 1 0,0 0-1,0 1 1,0 0 0,0 1 0,-1 0 0,1 1-1,-1 1 1,-19 1 0,29-1 31,-1 1 1,1 0-1,0 0 1,-1 0-1,1 0 1,0 0-1,0 1 1,0 0-1,0-1 1,0 1-1,1 0 1,-1 1-1,0-1 1,1 0-1,-1 1 1,1-1-1,0 1 1,0 0-1,0 0 1,0-1-1,1 1 1,-1 1-1,-1 5 1,0-3 25,1 1 1,-1 0-1,2 0 1,-1 0-1,1 0 0,0 1 1,1-1-1,-1 0 1,2 0-1,0 12 1,0-16-141,1 0 1,-1 0 0,1 0-1,-1 0 1,1-1 0,0 1-1,0 0 1,0-1 0,1 0-1,-1 1 1,0-1 0,1 0-1,0 0 1,-1 0 0,1-1-1,0 1 1,0-1-1,0 1 1,0-1 0,0 0-1,0 0 1,0 0 0,1-1-1,-1 1 1,0-1 0,0 1-1,5-2 1,31 3-6650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11333,'0'0'6211,"-69"87"-6307,56-55 512,0 3-416,5 4-16,1-2-1312,1-7-3106,-1-10-2402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12166,'0'0'7203,"122"3"-6387,-78 0-816,3-1 96,-6 1-16,-9-3-64,-6 2-32,-9 0-224,-10-2-1681,-3 0-304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16472,'0'0'4257,"134"16"-4241,-87-16 129,0 0-145,-6 0-945,-6 0-1104,-13 0-4258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16071,'0'0'0,"95"0"-1088,-43 0 1760,10 0 145,3 4-225,0 2-544,-9-1 192,-13 2-240,-13-3-128,-11 1 0,-8-4-1025,-7-1-1408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14615,'0'0'288,"-31"114"496,27-60 433,4 0-817,0-2 16,0-7-240,0-6-176,0-7 0,11-7-960,-3-8-929,1-11-2145,2-6-5026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72 272,'0'0'131,"0"0"37,0 0 181,0 0 198,0 0-387,8-3-90,22-10 153,0 1 1,1 2-1,0 1 1,1 2-1,44-4 1,-4 5 453,104 5-1,-158 3-643,-1 0-1,1 2 0,-1 0 1,0 0-1,0 2 0,0 0 1,24 14-1,106 73 519,-55-32-211,163 87 1080,-63-39-255,80 43-421,-57-33 241,-156-86-720,-2 3 0,-1 2 0,57 53-1,-89-70-110,0-2 0,2-1 0,40 22 0,87 32 329,-64-32-152,-18-4-120,-82-35-4269,-15-5 795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12038,'0'0'1280,"18"10"-453,11 5-443,17 9 266,-1 2 0,43 32 0,-74-47-496,0 1-1,-1 0 1,-1 1-1,14 17 1,-21-24-127,-1 1 0,0-1 1,0 1-1,0 0 0,-1 0 0,0 0 1,0 0-1,-1 1 0,0-1 0,2 15 1,-4-19-28,0 1 1,0-1-1,0 1 0,0-1 1,-1 1-1,1-1 1,-1 1-1,0-1 1,0 0-1,0 1 0,-1-1 1,1 0-1,-1 0 1,1 0-1,-1 0 0,0 0 1,0 0-1,-3 2 1,0 0-12,-1-1 0,1 1-1,0-2 1,-1 1 0,0 0 0,0-1 0,0 0 0,-13 3 0,0 0-254,-1-2 1,0 0 0,0-1-1,0-1 1,-30-1 0,48-1 243,0 0 1,-1-1 0,1 1 0,0-1 0,0 1 0,0-1 0,-1 0-1,1 0 1,0 0 0,0 0 0,0 0 0,0 0 0,1-1 0,-1 1-1,0 0 1,0-1 0,1 0 0,-1 1 0,1-1 0,-1 0 0,1 0-1,0 0 1,0 0 0,0 0 0,0 0 0,0 0 0,0 0 0,1-1-1,-1 1 1,0 0 0,1 0 0,0-1 0,0 1 0,0 0 0,0 0-1,0-4 1,0-3 16,1 0 0,0 1 0,0-1 0,0 1-1,1-1 1,1 1 0,-1 0 0,2 0 0,3-8 0,4-1 137,0 1-1,2 1 1,0 0 0,0 1 0,1 0 0,1 1 0,32-21 0,-25 18 328,0-2 0,-2 0 0,23-24 1,-40 39-412,0-1 1,0 1-1,-1-1 1,1 0-1,-1 0 1,0 0-1,0 0 1,0 0-1,-1 0 1,1 0-1,-1-1 1,0 1 0,0 0-1,-1-1 1,1 1-1,-1-1 1,0 1-1,0-1 1,0 1-1,-2-5 1,0 3-30,0 0 1,0 1-1,0-1 0,-1 1 1,0-1-1,0 1 1,-1 0-1,1 1 0,-1-1 1,0 0-1,0 1 0,-1 0 1,-7-5-1,4 2 3,-1 1 1,0 0-1,-1 1 0,1 0 0,-1 1 0,0 0 0,0 0 1,0 1-1,-1 0 0,1 1 0,-1 0 0,0 1 0,1 0 1,-1 1-1,0 0 0,-18 2 0,26-1-14,1 1-1,-1-1 1,0 1-1,1-1 1,-1 1-1,1 0 1,-1 0-1,1 0 1,0 0-1,0 0 1,0 1 0,0-1-1,0 1 1,1-1-1,-1 1 1,1 0-1,-1-1 1,1 1-1,0 0 1,0 0-1,1 0 1,-1 0-1,0 0 1,1 0 0,0 6-1,-1-3-13,0 0-1,1 0 1,0 0-1,1 0 1,-1 0-1,1 0 0,0 0 1,1 0-1,-1 0 1,1 0-1,0 0 1,5 8-1,-2-7-268,1-1-1,0 1 0,0-1 0,0 0 0,1-1 0,10 8 0,25 11-4812,-11-11-3987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0 992,'0'0'16066,"-1"12"-15575,-17 300 1732,17-173-9429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156 329 9636,'0'0'2244,"0"7"-1545,-1-4-582,1 0 0,0 0 0,0 0 1,0 0-1,0 1 0,0-1 0,1 0 0,0 0 0,-1 0 0,1 0 0,0 0 0,0 0 0,1 0 1,-1 0-1,1 0 0,-1-1 0,1 1 0,0 0 0,0-1 0,0 0 0,0 1 0,1-1 1,-1 0-1,1 0 0,-1 0 0,1 0 0,-1-1 0,1 1 0,0-1 0,0 0 0,0 1 1,0-1-1,0-1 0,0 1 0,0 0 0,0-1 0,6 1 0,-2-1-43,-1 1-1,1-1 0,-1 0 1,1-1-1,-1 0 1,1 0-1,-1 0 0,1-1 1,-1 0-1,0 0 1,0-1-1,0 0 1,0 0-1,0 0 0,-1 0 1,1-1-1,-1 0 1,0 0-1,0-1 0,0 1 1,-1-1-1,0 0 1,0 0-1,0-1 1,0 1-1,3-8 0,-1-1-117,1-1-1,-2 0 0,0 0 0,-1 0 1,0 0-1,-1 0 0,-1-1 0,0 1 1,-2-1-1,-1-31 0,1 44 52,0-2-5,-1 0 0,1 0 0,-1 0 0,0 1 0,0-1 0,-1 0 0,1 0 0,-1 1 0,0-1 0,0 1 0,-1 0 0,1-1 0,-1 1 0,0 0 0,0 1 0,-1-1 0,1 0 0,-1 1 0,1 0 0,-1 0 0,0 0 0,-1 0 0,1 1 0,0-1 0,-1 1 0,1 0 0,-1 1 0,1-1 0,-7-1 0,2 1-13,-1 0-1,1 0 1,0 1-1,-1 0 1,1 1-1,-1 0 1,1 0-1,-1 1 1,1 0-1,-1 1 1,1 0-1,0 0 1,0 1-1,-13 6 1,14-5 12,0 1 0,1-1 0,0 1 0,0 1 1,0-1-1,1 1 0,0 0 0,0 1 0,1 0 1,-1-1-1,1 2 0,1-1 0,-1 1 0,1-1 0,-5 16 1,3-3 50,2 0 1,0 0 0,1 0 0,1 0 0,1 35 0,2-49-39,-1 1 0,1-1 0,0 0 0,1 0 0,0 0 0,0 0 0,0 0 0,1 0 0,-1 0 0,2-1 1,-1 1-1,0-1 0,1 0 0,0 0 0,0 0 0,1-1 0,-1 1 0,1-1 0,0 0 0,0 0 0,7 3 0,-2-1 42,0 0 0,0-1 0,1 0-1,0-1 1,0 0 0,0-1 0,1 0 0,-1 0-1,1-2 1,19 2 0,-17-3-36,0 0 1,-1-1-1,1 0 0,0-1 1,25-8-1,-32 7-5,0 0 0,0 0 0,0-1 0,0 0 0,-1-1 0,0 1 0,0-1 0,0-1 0,-1 1 0,1-1 0,-1 0 0,5-7 0,-5 4-20,1 1 0,-1-1 0,0-1 0,-1 1 0,0 0 0,-1-1 0,0 0 0,0 0-1,-1 0 1,0 0 0,-1 0 0,0 0 0,-1-1 0,0 1 0,-1 0 0,0 0 0,0-1-1,-1 1 1,0 0 0,-1 0 0,0 1 0,-1-1 0,-5-10 0,4 11 13,0-1 0,-1 1 0,0 0 1,0 0-1,-1 1 0,0-1 0,-1 2 1,0-1-1,0 1 0,0 0 0,-1 1 1,0 0-1,-1 0 0,1 1 0,-1 0 1,0 1-1,0 0 0,-1 0 0,1 1 1,-1 1-1,-19-3 0,19 4-33,0 0 0,0 1 0,1 1 1,-1-1-1,0 2 0,0-1 0,1 2 0,-1-1 0,1 1 0,-1 1 0,-9 5 0,12-5 20,0 2 0,0-1 0,0 1 0,1 0 0,0 1 0,0 0-1,1 0 1,0 0 0,0 1 0,0 0 0,1 0 0,-7 16 0,3-2 2,1 0 1,2 1 0,0-1 0,1 1 0,1 0 0,1 0-1,2 1 1,0-1 0,1 0 0,4 24 0,-3-41-48,0 0 0,0 0 0,1 0 0,0 0 0,0 0 0,0 0 0,0-1 0,1 1 0,0-1 0,1 0 1,-1 0-1,1 0 0,0 0 0,6 5 0,-7-7-784,0 0 1,1-1-1,0 1 1,-1-1-1,1 0 1,0 0-1,6 2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13622,'0'0'5619,"110"-30"-5267,-67 30-352,-3 0 0,-11 0-64,1 0-48,-9 0-240,-10 0-609,0 0-1664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14439,'0'0'960,"-4"87"65,8-43-881,3 3 128,1 0-288,-1-3 16,-1-2-400,1-4-1009,-3-8-2513,4-8-1680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14743,'0'0'240,"-22"97"1088,10-55-1215,-1 5 303,-3 0-416,-5-5 0,2-1-208,-1-3-1281,-1-7-1200,3-6-1569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1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11093,'0'0'2823,"7"11"-2447,24 39 700,39 89 0,-51-96-731,1-1 0,2-1-1,2-2 1,1 0 0,36 41-1,-32-56-214,-29-23-118,1-1 1,0 0 0,-1 0-1,1 0 1,0 1-1,-1-1 1,1 0 0,0 0-1,-1 0 1,1 0-1,0 0 1,-1 0 0,1 0-1,0 0 1,0 0-1,-1 0 1,1-1-1,0 1 1,-1 0 0,1 0-1,0-1 1,-1 1-1,1 0 1,-1-1 0,1 1-1,-1-1 1,1 1-1,-1 0 1,1-1 0,-1 0-1,1 1 1,-1-1-1,1 1 1,-1-1-1,0 1 1,1-1 0,-1 0-1,0 1 1,1-1-1,-1 0 1,0 1 0,0-1-1,0 0 1,0 1-1,0-1 1,0 0 0,0 0-1,39-163 77,13-50 14,-45 195 222,1 0-1,0 1 1,2 0 0,0 0-1,24-31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91 9973,'0'0'1454,"-20"-14"-929,-63-43-15,78 54-478,0 1 0,-1-1 0,1 1 0,-1 0 0,1 0 0,-1 1 1,0-1-1,1 1 0,-1 1 0,0-1 0,0 1 0,0 0 0,1 0 0,-1 0 0,0 1 1,0 0-1,0 0 0,-5 3 0,11-4-31,-7 2 87,1 1 0,0-1 0,0 2 0,0-1 1,1 1-1,-1-1 0,1 1 0,0 1 0,0-1 1,0 1-1,0 0 0,1 0 0,0 0 0,0 1 0,0 0 1,1-1-1,0 1 0,0 0 0,-2 8 0,-1 1 220,1 1 0,0-1 0,1 1 0,1 0 0,1 0 0,-1 29 0,2-38-260,1 0 1,1 0-1,0 0 0,0 0 1,0 0-1,0 0 0,1 0 1,1-1-1,-1 1 1,1-1-1,0 0 0,0 1 1,1-1-1,0 0 0,0-1 1,0 1-1,1-1 1,-1 0-1,1 0 0,1 0 1,-1-1-1,1 0 0,-1 0 1,1 0-1,0-1 1,1 0-1,-1 0 0,1 0 1,10 2-1,-6-1-34,1 0-1,-1-1 1,1-1 0,0 0 0,-1 0-1,1-1 1,0-1 0,0 0-1,0 0 1,0-1 0,12-3-1,-19 3-53,0-1 0,0 0 0,0 0-1,-1 0 1,1 0 0,0-1-1,-1 1 1,1-1 0,-1-1 0,0 1-1,0 0 1,-1-1 0,1 0 0,-1 0-1,1 0 1,-1 0 0,0-1-1,-1 1 1,1-1 0,-1 1 0,0-1-1,0 0 1,-1 0 0,1 0 0,-1 0-1,1-10 1,1-74-587,-3 85 1798,1 12-1165,0 1 0,1-1-1,0 0 1,0 0 0,1 0-1,0 0 1,0 0 0,1 0-1,0-1 1,0 0 0,1 0-1,0 0 1,0 0 0,12 11-1,-5-6 81,1 0 0,0-1 0,1-1-1,0 0 1,0-1 0,25 12 0,-25-15 1,1-2 0,0 1 1,0-2-1,0 0 0,0-1 0,0 0 1,1-1-1,-1-1 0,22-2 0,-33 2-83,-1-1 0,1 0-1,-1 1 1,1-1 0,-1 0-1,1-1 1,-1 1-1,0-1 1,0 1 0,1-1-1,-1 0 1,0 0 0,-1 0-1,1-1 1,0 1 0,-1-1-1,1 0 1,-1 1-1,0-1 1,0 0 0,0 0-1,0 0 1,0-1 0,-1 1-1,1 0 1,-1-1 0,0 1-1,0-1 1,0 1-1,-1-1 1,1 1 0,-1-1-1,0 0 1,0-4 0,0-1 2,0 0 0,-1 0 0,0 0 0,0 0-1,-1 0 1,0 1 0,-1-1 0,0 0 0,0 1 0,-1 0 0,0 0 0,0 0 0,-6-8 0,2 6 25,0 0 1,-1 0-1,0 0 0,-1 1 0,0 0 1,0 1-1,-1 1 0,0-1 0,-1 2 1,1-1-1,-1 2 0,-1-1 0,1 2 1,-1 0-1,1 0 0,-1 1 0,0 1 1,0 0-1,-1 0 0,-18 2 0,24 1 20,1 1 0,0 0 1,0 0-1,0 1 0,0 0 0,0 0 0,1 1 0,-1 0 0,1 0 0,0 0 0,0 1 0,0 0 0,1 0 0,0 0 0,0 1 0,0 0 0,1 0 0,-5 8 0,4-7 13,0 1-1,1-1 1,0 1-1,0 0 1,0 1-1,1-1 0,1 1 1,0-1-1,0 1 1,0 0-1,1 0 1,0 0-1,1 0 0,0-1 1,2 11-1,-1-15-109,1 0-1,-1-1 0,1 1 1,0-1-1,0 0 0,0 0 0,1 1 1,-1-1-1,1-1 0,0 1 1,0 0-1,0-1 0,0 1 1,0-1-1,1 0 0,-1 0 0,1 0 1,-1-1-1,1 1 0,-1-1 1,1 0-1,0 0 0,0 0 1,5 0-1,11 3-2001,0-1 0,1-1 0,23-1 0,5-1-6329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13542,'0'0'1793,"17"-7"-1025,-7 3-592,2-1 136,0 0 0,0 1-1,1 0 1,-1 1 0,1 0 0,0 1 0,0 1 0,23 0 0,-33 1-305,0 1 0,0 0 0,0 0 0,0 0 0,0 0 0,0 1 0,-1-1 0,1 1 0,-1 0 0,1 0 0,-1 0 0,1 0 0,-1 0 0,0 0 0,0 0 0,0 1 0,0-1 0,0 1 0,-1 0 0,1-1 0,-1 1 0,0 0 0,0 0 0,0 0 0,0 0 0,0 0 0,0 0 0,-1 0 0,1 6 0,0 0 51,-1 0-1,1 0 0,-1 0 0,-1-1 0,0 1 0,0 0 0,-1 0 0,0-1 1,-4 15-1,-4-4 23,-1 1 1,-14 18 0,18-29 59,0 1 1,1 0 0,-1 0 0,2 1 0,0-1-1,0 1 1,1 0 0,0 1 0,1-1 0,0 1 0,-2 22-1,6-32-110,-1 1-1,1-1 0,0 1 0,0-1 1,0 0-1,0 0 0,0 1 0,0-1 0,1 0 1,-1 0-1,1 0 0,-1 0 0,1-1 1,0 1-1,0 0 0,0-1 0,0 1 1,0-1-1,0 0 0,0 1 0,0-1 1,0 0-1,1 0 0,-1-1 0,1 1 0,-1 0 1,3 0-1,11 3 70,1-1 0,26 3-1,-41-6-103,15 2-225,64 4-842,-42-10-2463,-10-9-4170,-14-6-2390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12998,'0'0'435,"21"-12"728,70-40 0,-81 47-959,0 1 0,0 0 0,0 1 0,1 0-1,-1 1 1,1 0 0,0 0 0,0 1 0,0 1-1,0 0 1,-1 0 0,1 1 0,0 0 0,13 4 0,-18-3-164,0 0 1,0 1-1,0-1 0,0 1 1,-1 1-1,1-1 1,-1 1-1,0 0 1,0 0-1,0 0 1,0 1-1,-1 0 0,0 0 1,0 0-1,0 0 1,0 1-1,4 9 1,2 5 179,-1 1 0,-1 0 0,11 40 0,30 220 1493,-34-180-1041,31 120 1,-30-168-545,-6-26-25,-2 0 0,-1 0 0,-2 1 0,5 53 0,-10-78-101,-1-1 0,0 1 0,0-1 0,0 1 0,0-1 0,0 1 0,0-1 0,0 0 1,-1 0-1,1 1 0,-1-1 0,0 0 0,1-1 0,-1 1 0,0 0 0,0 0 0,0-1 0,-1 1 0,1-1 1,0 0-1,0 0 0,-1 1 0,1-1 0,-6 1 0,-9 4 1,-1-1 0,-25 5 0,30-7-30,-130 21-572,-25 5-392,161-25 285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4449 1029 304,'0'0'635,"0"0"-189,0 0 42,0 0 72,0 0 131,2-27 1033,-5 23-1691,-1-1 1,0 1 0,0 1-1,0-1 1,-1 0 0,1 1-1,-1 0 1,-6-3 0,-43-19-100,50 23 85,-22-8-7,0 1 1,-1 2 0,0 1-1,0 1 1,-31-1 0,-140 3-12,107 5 76,-13 4-113,-203 39 0,128-14 95,-90-1-33,144-19 287,1 6 1,-136 37-1,91 2-280,-44 12-25,174-59-84,0-1-1,0-2 1,-63 2 0,80-9-27,0-1 0,0-1 0,0-1 0,0-1 0,1-1 0,0 0 0,0-2 0,1-1 0,-22-12 0,-28-15-287,-299-167 324,269 132 351,-126-116 1,4 2 119,221 184-402,-41-30 190,1-1-1,2-2 1,-60-67 0,98 100-186,-1 0 1,0-1 0,1 1-1,-1 0 1,0 0 0,0 0-1,0 0 1,0 1-1,0-1 1,0 0 0,0 1-1,0-1 1,-2 1 0,-34-3-87,25 2 80,-24-1 27,-37-4-39,67 5 19,0-1-1,-1 1 1,1-1-1,0-1 1,0 0-1,0 0 1,-9-5 0,12 3-4,0 1 1,0-1-1,0 0 1,0 0-1,1-1 1,0 1 0,0-1-1,0 0 1,1 0-1,-3-10 1,-10-18-50,6 19 46,-1 0 0,0 1 0,-1 0 0,0 0 0,-1 2 0,-1-1 0,0 2 0,0-1 1,-19-10-1,28 20 81,-3-1-553,7 9-486,0 6 446,0 3-1117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8404,'0'0'293,"-22"0"-173,-71 0 94,89 0-111,0 0 0,0 0 0,-1 0 0,1 1 0,0 0 0,0 0-1,0 0 1,0 0 0,0 1 0,0-1 0,0 1 0,0 0 0,1 0 0,-1 0 0,1 1 0,-1-1 0,1 1 0,0 0 0,0 0 0,0 0 0,0 1 0,1-1 0,-1 0 0,1 1 0,0 0 0,0 0 0,0-1-1,-1 7 1,0 3 162,0 0-1,1 1 1,1 0-1,0-1 1,1 1-1,1 19 1,0-30-207,0 9 31,1-1-1,1 1 0,0 0 0,1-1 1,0 0-1,1 1 0,0-2 0,1 1 1,0-1-1,1 0 0,-1 0 0,2 0 1,0-1-1,0 0 0,0-1 0,1 0 1,1 0-1,-1-1 0,1 0 0,17 8 1,-12-6-141,0-1 0,0-1 0,0-1 0,1 0 0,0-1 0,0-1 1,1 0-1,-1-1 0,1-1 0,0 0 0,-1-1 0,1-1 0,0-1 0,23-3 1,-33 1-303,1 1 0,-1-1 0,0-1 0,0 1 1,0-1-1,0 0 0,-1-1 0,1 1 0,-1-1 1,0-1-1,-1 1 0,1-1 0,-1 0 0,0 0 1,-1-1-1,0 1 0,5-10 0,11-29-4085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4738,'0'0'9845,"-7"125"-9365,12-64 32,10-4-416,0-8-96,0-9 0,-2-8-1104,-7-9-689,-3-9-1857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14006,'0'0'2263,"21"6"-1703,7 1-473,1-1-1,-1-1 1,1-1-1,31-1 0,-48-3-70,0-1 0,0 0 0,-1-1 0,1 0 0,-1-1 0,19-6-1,-24 6-48,0 0 0,0 0 0,0-1 0,0 1 0,-1-1 0,1 0 0,-1-1 0,0 1 0,0-1-1,-1 0 1,0 0 0,0-1 0,4-5 0,-3 1-75,-1 1 0,0-1-1,0 1 1,-1-1 0,-1 0 0,1 0 0,-2 0-1,2-12 1,-3-83-623,-1 88 737,1 16 33,1-1 64,-1 1 0,0-1 0,0 1 0,0-1 0,0 0 0,0 1 0,0-1 0,-1 1 0,1-1 0,0 1 0,-1-1 0,1 1-1,-1-1 1,1 1 0,-1-1 0,0 1 0,0 0 0,0 0 0,0-1 0,0 1 0,0 0 0,0 0 0,-1-1 0,-6 37 641,-1 20-74,2 2-1,2-1 0,3 1 0,7 63 0,-4-110-636,1-1 1,0 1-1,1-1 1,0 1-1,1-1 1,0 0-1,7 12 1,-8-16-323,0-1 1,0 0-1,0 0 1,1 0 0,-1 0-1,9 5 1,-10-7-294,1 0 0,-1-1 0,1 1 0,-1-1 0,1 0 0,0 0 0,0 0 0,0 0 1,0 0-1,0-1 0,0 1 0,4-1 0,5 0-5957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15895,'0'0'2289,"1"15"-923,3 250-120,-4-264-1265,0 0 0,0 1 0,1-1 0,-1 0-1,0 1 1,0-1 0,1 0 0,-1 0 0,1 1 0,-1-1 0,1 0-1,0 0 1,-1 0 0,1 0 0,0 0 0,0 0 0,0 0-1,-1 0 1,1 0 0,0 0 0,1 0 0,1 1 0,0 0-36,0-1 1,1 1-1,-1-1 0,1 0 1,-1 0-1,1 0 1,0-1-1,4 1 0,5 0-87,0-1-1,0-1 1,25-4-1,-16-2 88,-1-1 1,0 0-1,0-2 0,-1 0 1,0-1-1,-1-1 0,0-1 1,-1-1-1,17-16 0,-30 28 216,0 1 0,1 0-1,-1 1 1,0-1 0,1 1-1,-1 0 1,0 1 0,1-1-1,6 2 1,-7-1-39,48 7 232,-35-4-201,0-1 0,0-1 0,0 0 1,0-1-1,0-1 0,0-1 0,34-6 0,-48 5-121,0 1-1,0-1 0,-1 0 1,1 0-1,-1-1 0,1 1 1,-1-1-1,0 1 0,0-1 1,0 0-1,0 0 0,-1-1 1,1 1-1,-1 0 0,0-1 1,1 0-1,-2 1 0,1-1 1,0 0-1,-1 0 0,0 0 1,0 0-1,1-8 0,-1 6-35,0 0 1,-1 0-1,1 0 0,-1 0 0,-1-1 0,1 1 1,-1 0-1,0 0 0,-1 0 0,1 0 0,-1 0 1,0 0-1,-1 1 0,1-1 0,-6-7 0,1 3-14,-1 1 0,0 1-1,0-1 1,-1 1 0,0 1-1,-1-1 1,0 2 0,0-1 0,0 1-1,-1 1 1,1 0 0,-1 0-1,-23-5 1,26 8 22,0 0 0,-1 1 1,1 0-1,0 1 0,-1 0 0,1 0 0,0 0 1,0 1-1,-1 1 0,1-1 0,0 1 0,0 0 1,0 1-1,1 0 0,-1 1 0,0-1 0,1 1 1,0 1-1,0-1 0,-9 9 0,8-6 47,1 1 0,0-1 1,1 1-1,0 0 0,0 1 0,1 0 0,0 0 0,0 0 0,1 0 0,-4 14 0,7-19-57,-1 0 0,1 0 0,1 0 0,-1 0-1,1 0 1,-1 1 0,1-1 0,0 0 0,1 0 0,-1 0-1,1 1 1,0-1 0,0 0 0,0 0 0,0 0 0,1 0 0,-1 0-1,1 0 1,0-1 0,0 1 0,1-1 0,-1 1 0,1-1-1,0 0 1,0 0 0,0 0 0,4 4 0,0-3-476,-1 1 0,1-1 0,1-1 0,-1 1 0,0-1 0,1 0 0,-1-1 1,1 0-1,0 0 0,13 1 0,11-2-4811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3:4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11477,'0'0'6865,"-7"5"-6246,-5 4-474,0 1 0,1 0 1,1 1-1,0 0 1,0 0-1,1 1 0,0 0 1,-6 15-1,-61 121 1536,51-93-1183,-60 110 1038,-63 142-437,145-292-1098,7-32-14184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10725,'0'0'3337,"14"1"-3046,269 14 1998,-235-10-2333,62 5 981,-39-7-5149,-80-3 45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9108,'0'0'1182,"-3"16"-635,-9 74 2282,-1 181 1,14-266-2784,-1 0 0,1 0 1,0 0-1,0 0 0,0 0 1,1-1-1,0 1 0,0 0 1,0-1-1,1 0 0,-1 1 1,1-1-1,0 0 0,0 0 1,5 5-1,-1-3 10,0-1 1,0 1-1,1-1 0,0 0 0,-1-1 1,2 0-1,16 6 0,-2-3 27,1-1 1,0-2-1,0 0 0,1-1 1,31-1-1,5-2-1372,-60 0 1080,-1 0 0,0-1 0,1 1 0,-1 0 0,0-1 0,1 1 0,-1 0 0,0-1-1,0 1 1,1-1 0,-1 1 0,0 0 0,0-1 0,0 1 0,1-1 0,-1 1 0,0-1 0,0 1-1,0-1 1,0 1 0,0-1 0,0 1 0,0 0 0,0-1 0,0 1 0,0-1 0,0 1-1,0-1 1,0 1 0,-1-1 0,1 1 0,0-1 0,0 1 0,0 0 0,-1-1 0,1 0 0,-8-12-8489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12870,'0'0'5106,"90"0"-5026,-47 0 32,0 0 16,0 0-128,-6-2-80,-3 2-624,-6 0-2193,-6 0-1457,-7-1-4258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12310,'0'0'1363,"20"3"-605,34 3 197,64 0 0,-114-6-914,0 0 1,1 0-1,-1 0 1,0-1 0,1 0-1,-1 0 1,0 0-1,0-1 1,0 1-1,0-1 1,0 0-1,0 0 1,0 0 0,-1-1-1,1 1 1,-1-1-1,0 0 1,0 0-1,6-6 1,-6 4-66,-1 0 1,1 0 0,-1-1-1,1 1 1,-2-1 0,1 1-1,0-1 1,-1 1-1,0-1 1,-1 0 0,1 0-1,-1 0 1,0 1-1,-1-9 1,0 11-16,0-1-1,0 1 1,-1 0-1,1-1 1,-1 1-1,1 0 1,-1 0-1,0 0 1,0 0-1,-1 0 1,1 0-1,-1 1 1,1-1-1,-1 1 1,0-1-1,0 1 1,0 0-1,0 0 1,0 1-1,0-1 1,0 0-1,-1 1 1,-6-2-1,-4-1-39,0 0 0,0 0-1,0 2 1,-25-2-1,33 3 76,0 1-1,0 0 0,0 0 1,0 1-1,0-1 0,0 1 1,0 1-1,0-1 0,0 1 1,1 0-1,-1 1 1,1-1-1,-1 1 0,-4 3 1,6-3 37,1 1 0,0-1 0,0 0 1,0 1-1,0 0 0,0-1 1,1 1-1,0 0 0,0 1 1,0-1-1,0 0 0,0 1 1,1-1-1,0 0 0,0 1 0,0 0 1,1-1-1,-1 10 0,1-12-52,0 1-1,0-1 0,0 1 0,0-1 0,0 1 0,1-1 1,-1 0-1,1 1 0,0-1 0,0 1 0,-1-1 0,1 0 1,1 0-1,-1 0 0,0 0 0,0 0 0,1 0 0,-1 0 1,1 0-1,0 0 0,2 2 0,0-2-374,0 1 0,1-1 0,-1 0 0,1-1 0,-1 1 0,1-1 0,-1 0 0,1 0 0,-1 0 0,8 0 0,29 0-7497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16151,'0'0'945,"0"91"-897,-4-47-32,-14 1-16,-3-1-736,-5-7-3458,-6-9-6131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0 80,'0'0'75,"0"0"136,0 0-54,0 0 112,0 0-77,0 0-58,0 0 170,-7 13-139,5-9-167,-5 8 142,1 1 0,0 0 0,1 0 0,0 0 0,-6 28 0,-8 146 1005,-4 20-214,4-16-303,-4 21-31,17-177-541,-1 0 0,-2-1 0,-1 0 0,-15 32-1,-51 138 39,11-43 122,64-156-510,-1 0-1,1 0 1,0 0-1,0 1 1,0 10 0,1-16-1358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9380,'2'0'9207,"235"0"-9842,-235 0 386,13 1-1980,-7 3-2221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11237,'0'0'4786,"110"7"-4706,-73-7 144,-1 0-224,-8 0-352,-2 0-64,-6 0-2241,-3-3-3090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13606,'0'0'5571,"20"0"-5238,51-1 26,181 2-920,-238 4-3471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47 252 11397,'0'0'2025,"21"7"-787,-8-3-1082,13 5 214,1 0-1,0-2 1,0-2-1,31 4 1,-50-9-307,3 1 139,0 0 1,-1-1-1,1-1 1,0 0-1,0 0 1,12-3-1,-20 2-154,0 1 0,0 0 0,0-1 0,0 0-1,0 0 1,0 0 0,-1 0 0,1 0 0,-1 0-1,1-1 1,-1 1 0,0-1 0,0 0-1,0 1 1,0-1 0,0 0 0,-1 0 0,1 0-1,-1-1 1,0 1 0,0 0 0,0 0 0,0-7 0,2 0-63,-1-1 0,-1 0 0,0 0 0,0 0 1,-1 0-1,-1 1 0,0-1 0,0 0 1,-4-14-1,3 19-25,0 1 0,0-1 0,-1 1 0,0-1 0,0 1 0,0 0 0,-1 0 0,0 0 0,1 1 0,-2-1 0,1 1 0,0 0 0,-1 0 0,0 0 0,0 1 0,0 0 0,-11-6 0,7 6 5,0-1-1,0 1 0,-1 0 0,0 1 0,1 0 0,-1 1 1,0 0-1,0 0 0,0 1 0,1 0 0,-1 1 0,0 0 1,0 1-1,1 0 0,-1 0 0,1 1 0,-1 0 0,1 1 1,0 0-1,-9 5 0,10-4 40,1 0 0,-1 0 1,1 0-1,1 1 0,-1 0 1,1 0-1,0 1 0,0 0 1,1 0-1,-1 0 0,2 1 0,-1 0 1,1 0-1,0 0 0,1 0 1,0 0-1,0 1 0,1 0 1,0-1-1,1 1 0,0 0 1,-1 12-1,2-19-70,0 1 0,0-1-1,1 0 1,-1 1 0,0-1 0,1 1 0,-1-1 0,1 0 0,0 1-1,0-1 1,0 0 0,0 0 0,0 0 0,0 1 0,1-1 0,-1-1 0,1 1-1,-1 0 1,1 0 0,0 0 0,0-1 0,0 1 0,0-1 0,0 0 0,0 1-1,0-1 1,0 0 0,0 0 0,1 0 0,-1 0 0,0-1 0,4 1-1,27 4-4380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10981,'0'0'1008,"-47"111"833,32-67-192,0 1-1633,4-3 320,2-7-336,1-11-640,4-9-417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10213,'0'0'3815,"1"18"-3148,0-5-564,0 16 218,2 0-1,1 0 1,2-1 0,9 31 0,-12-50-229,0 0-1,1-1 1,0 0 0,1 0 0,-1 0-1,1 0 1,1-1 0,8 9 0,-10-12-63,0 0 1,0-1-1,0 0 0,1 0 1,-1 0-1,1 0 1,0-1-1,0 0 1,0 0-1,0 0 1,0-1-1,0 1 0,0-1 1,1-1-1,8 1 1,-7-1-155,0-1 1,0 0 0,-1 0 0,1-1-1,0 1 1,-1-2 0,1 1-1,-1-1 1,0 0 0,0 0-1,0-1 1,0 0 0,0 0-1,-1 0 1,0 0 0,0-1-1,0 0 1,0 0 0,-1-1 0,0 1-1,0-1 1,6-11 0,-3 3-325,0 1 1,-1-1-1,0-1 1,-1 1-1,4-18 1,-1-35 3108,-10 85-1040,-15 36-725,10-35-517,1 1 0,1 0 0,1 0 1,1 0-1,-2 27 0,5-40-664,0 1 384,0-1 1,0 0-1,1 0 0,0 1 1,2 9-1,11 2-1686,-13-18 1181,1 0 0,-1 0 0,1 0 1,0 0-1,-1-1 0,1 1 0,0-1 0,-1 1 1,1-1-1,0 0 0,0 1 0,0-1 1,2 0-1,9 0-6556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14759,'0'0'3132,"20"1"-2569,65 6-272,-80-7-271,0 1 0,0 1 1,0-1-1,0 1 0,0 0 1,0 0-1,-1 0 1,1 1-1,-1-1 0,1 1 1,-1 0-1,0 1 0,0-1 1,0 1-1,-1 0 0,1-1 1,-1 2-1,0-1 1,0 0-1,3 7 0,-4-8-13,-1 0 0,1 0 0,-1 0-1,0 0 1,0 0 0,-1 1-1,1-1 1,-1 0 0,1 0 0,-1 1-1,0-1 1,0 0 0,0 1 0,-1-1-1,1 0 1,-1 1 0,0-1 0,0 0-1,0 0 1,0 0 0,-1 0-1,1 0 1,-1 0 0,0 0 0,1 0-1,-1-1 1,-5 5 0,-36 25 50,35-27-60,0 0-1,0 0 0,0 1 1,1 0-1,0 1 1,-11 12-1,17-17 14,0-1 0,1 0 1,-1 0-1,0 0 0,1 0 0,-1 1 1,1-1-1,-1 0 0,1 1 0,-1-1 1,1 0-1,0 1 0,0-1 0,0 1 1,-1-1-1,2 0 0,-1 1 0,0-1 1,0 1-1,0-1 0,0 0 0,1 1 1,-1-1-1,1 0 0,-1 1 0,2 0 1,0 1 19,0-1 0,0 0 0,0 0 0,0 0 0,1 0 0,-1 0 0,1 0 0,-1 0 0,1-1 0,0 1 0,4 0 0,8 4 185,1-1 1,1-1-1,21 3 1,-33-6-138,33 4-98,0-2 1,0-1 0,66-6-1,-96 3-287,0 0 0,0-1-1,0 0 1,-1 0 0,1-1-1,0 0 1,9-5-1,-12 5-568,0 0-1,-1 0 0,1-1 1,-1 0-1,1 0 0,4-6 0,10-18-7241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4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9220,'0'0'9322,"13"-7"-8989,-6 3-302,-3 1-16,0 1 0,0-1 1,0 1-1,0 0 0,1 1 1,7-3-1,-10 4-4,-1-1 0,1 1 0,-1 0 0,1 0 0,-1 0 0,1 1 0,0-1 0,-1 0 0,1 0 0,-1 1 0,1-1 0,-1 1 0,0 0 0,1-1 0,-1 1 0,1 0 0,-1 0 0,0 0 0,0 0 0,1 0 0,-1 0 0,0 0 0,0 0 0,0 0 0,0 0 0,0 1 0,0-1 0,0 2 0,24 45 465,-3 0 1,26 80 0,-28-70 140,40 81 1,-49-117-495,-7-11-87,2 0 0,-1 0 0,1-1 0,1 0-1,-1 0 1,2-1 0,-1 1 0,1-2 0,1 1 0,13 10-1,-21-19-15,0 1 0,0-1 0,0 0 0,1 1 0,-1-1 0,0 0 0,1 0 0,-1 1-1,0-1 1,1 0 0,-1-1 0,0 1 0,0 0 0,1 0 0,-1 0 0,0-1 0,1 1 0,-1-1-1,0 1 1,0-1 0,0 1 0,0-1 0,1 0 0,-1 1 0,0-1 0,0 0 0,0 0 0,0 0-1,-1 0 1,2-1 0,27-39 217,-24 32-205,21-37-409,-3 0-1,31-92 1,-37 89 259,2 1 0,50-89 0,-60 129 375,-3 3-2294,-3-4-5745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1489,'1'-7'19938,"2"0"-20614,19-27 1433,8-12-472,-2-2-1,34-79 1,-44 76-311,-10 27 53,0 0 0,1 0 0,2 1 0,0 1 0,2 0 0,22-31 0,-34 52-52,0 0-1,0 1 1,0-1-1,1 0 1,-1 0-1,0 1 1,1-1-1,-1 1 1,1-1-1,-1 1 1,1-1-1,-1 1 1,1 0 0,-1 0-1,1 0 1,-1 0-1,0 0 1,1 0-1,-1 0 1,1 0-1,-1 1 1,1-1-1,-1 0 1,1 1-1,-1-1 1,0 1 0,1 0-1,-1-1 1,0 1-1,3 2 1,38 30-158,-39-30 181,38 39-53,-3 1 0,43 63 0,-44-56 63,72 77 0,-92-112-2,-10-9-50,1 1 0,-1 0-1,0 0 1,-1 0 0,0 1 0,0 0-1,0 0 1,4 11 0,-10-19 17,0 1 0,0 0 0,-1-1 0,1 1 0,0 0 0,0-1 1,0 1-1,-1 0 0,1-1 0,0 1 0,-1-1 0,1 1 0,0-1 0,-1 1 1,1 0-1,-1-1 0,1 0 0,-1 1 0,1-1 0,-1 1 0,1-1 0,-1 0 1,0 1-1,1-1 0,-1 0 0,1 1 0,-1-1 0,0 0 0,1 0 0,-1 0 1,0 0-1,1 0 0,-1 1 0,-1-1 0,-30 5 116,26-4-158,-78 7 141,-167-6-1,124-4 178,120 2-551,3 0 354,-1 0 0,1 0-1,-1 0 1,1 1 0,-1-1-1,1 1 1,-5 2 0,-2 9-2216,13 11-4692,4-16 1942,9-4-1345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10981,'0'0'2006,"0"29"-1117,8 510 510,6 162 1268,-4-486-2170,62 2046 3077,-86-1400-3508,7-490 59,-4 60-31,-3 1087 843,16-1176-421,2 47 524,3-282-667,32 172 0,-31-239-349,83 344 630,-86-378-1371,-3-19-161,0-27-1116,-3-8-2232,-4-12-4362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1 304,'0'0'294,"0"0"87,0 0 6,0 0-70,0 0 62,0 0-173,0 0-65,0 9 161,-5 640 3750,4-613-3894,-8 43 1,-1 19 108,-10 97-120,15-138 12,-2 0 0,-3 0 0,-3 0 0,-29 85 0,39-132-113,-7 19-195,-21 44-1,30-70-265,0 0 0,-1-1 0,1 1 0,-1-1 0,0 1 0,0-1 0,0 0 0,0 0 0,0 0 0,0 0 0,-1 0 0,-3 1 0,0 0-2050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10613,'0'0'6373,"3"-10"-5924,-2 6-382,0 1-19,0 1 0,-1-1-1,1 0 1,0 0 0,1 1 0,-1-1 0,0 0-1,1 1 1,0-1 0,-1 1 0,1 0-1,0-1 1,0 1 0,0 0 0,1 0 0,-1 0-1,0 1 1,1-1 0,-1 1 0,1-1-1,0 1 1,-1 0 0,1 0 0,5-2 0,52-9 1002,118-11 1,-16 18-4180,-178 6-5315,6-2 6702,-30 1-5229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1505,'0'0'12008,"0"16"-11547,0 65 687,-10 214 1917,4-259-2782,2 0 1,2 0-1,3 41 1,-1-74-268,1 1 0,0 0-1,-1 0 1,2 0 0,-1-1 0,0 1 0,1 0-1,-1-1 1,1 1 0,0-1 0,0 0 0,1 0 0,-1 1-1,0-1 1,1-1 0,5 6 0,-2-4 30,1 1 0,0-1 0,0 0 0,0 0 0,1-1 0,-1 0 0,14 3 0,5 0 53,0-2 0,0 0-1,50-1 1,-46-2-172,-22 0-110,-1 0 1,1-1-1,0 1 0,0-2 1,0 1-1,-1-1 1,1-1-1,0 1 0,10-4 1,-17 3-96,1 1 0,-1-1 0,0 0 1,1 0-1,-1 1 0,0-1 0,0 0 1,0 0-1,0 0 0,0 0 0,-1 0 0,1 0 1,-1 0-1,1-1 0,-1 1 0,0 0 1,0 0-1,0 0 0,0 0 0,0-1 0,0 1 1,0 0-1,-1 0 0,-1-4 0,-5-23-5116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16552,'0'0'2753,"138"1"-2609,-84-1-144,0 0-432,-3 0-801,-5-3-3617,-10 3-3586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13702,'0'0'2503,"21"6"-2004,32 6 864,1-2 0,106 4 1,-133-13-1275,-19 0-75,1 0 0,-1-1 1,0 0-1,0-1 0,0 0 0,0 0 0,10-3 0,-17 3-6,1 1 0,-1-1 0,0 0 0,0 0 0,0 0 0,1 0 0,-1 0 0,0 0 0,0 0 0,-1 0 0,1-1-1,0 1 1,0 0 0,0-1 0,-1 1 0,1 0 0,-1-1 0,1 1 0,-1-1 0,0 1 0,1 0 0,-1-1 0,0 1 0,0-1 0,0 1 0,0-1-1,0 1 1,0-1 0,-1 1 0,1-1 0,0 1 0,-1-1 0,0-1 0,-1-2-21,1 1-1,-1 0 1,1-1 0,-1 1-1,-1 0 1,1 0-1,0 0 1,-1 1 0,-5-6-1,-1 1-85,-1 1-1,0 0 1,0 1 0,-1 0-1,1 0 1,-1 1-1,-1 1 1,1 0-1,-1 0 1,-12-1-1,4 1 63,0 2-1,0 0 0,0 1 0,0 1 0,-26 3 1,42-2 41,0-1-1,0 1 1,0 0 0,-1 0 0,1 1 0,1-1 0,-1 1-1,0 0 1,0 0 0,1 0 0,-1 0 0,1 1-1,0-1 1,-1 1 0,1 0 0,0 0 0,1 0 0,-1 0-1,0 0 1,1 1 0,0-1 0,0 1 0,0 0 0,0 0-1,1 0 1,-1 0 0,1 0 0,0 0 0,0 0 0,1 0-1,-1 0 1,1 4 0,0-3-289,0-1 0,0 1 0,1-1 0,0 1 0,0-1 0,0 0 0,0 1 0,1-1 0,0 0 0,0 0 0,0 0 0,0 0 0,0-1 0,1 1 0,0 0 0,0-1 0,0 0 0,0 0 0,5 4 1,20 12-6191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1393,'0'0'14174,"8"0"-12741,151 2 495,-36 1-976,0-4 1,191-28 0,-294 23-1083,-27 4-1076,-34 1-2847,36 1 3151,-26 0-4636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2545,'0'0'17555,"12"0"-17112,221-13 393,6-1-1112,-309 14-9414,29 2 4440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10629,'0'0'995,"-3"15"-1043,-18 79-98,-21 105 1787,37-163-935,0 1-1,3 0 0,3 55 1,-1-89-659,2 0 0,-1 1 1,0-1-1,0 0 1,1 0-1,0 0 0,0 0 1,0 0-1,0 0 1,0-1-1,0 1 1,1-1-1,-1 1 0,1-1 1,0 0-1,-1 0 1,1 0-1,0-1 0,0 1 1,0-1-1,1 1 1,-1-1-1,0 0 0,4 1 1,14 4 297,1 0 0,32 3-1,-41-7-93,106 9 432,9 2-1478,-120-14-4106,-6-5 387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12758,'0'0'1355,"3"9"-909,3 9-70,0 1-1,-2 0 1,0 0 0,2 32 0,-1 93 825,-4-85-1072,-1 14-1778,0-73 1531,0 1 0,0-1 0,0 1-1,0 0 1,0-1 0,0 1-1,0-1 1,0 1 0,-1-1 0,1 1-1,0 0 1,0-1 0,-1 1 0,1-1-1,0 1 1,0-1 0,-1 1-1,1-1 1,-1 0 0,1 1 0,0-1-1,-1 1 1,1-1 0,-1 0 0,1 1-1,-1-1 1,1 0 0,-1 1-1,1-1 1,-1 0 0,0 0 0,1 0-1,-1 0 1,1 0 0,-1 1 0,0-1-1,1 0 1,-1 0 0,1 0 0,-1 0-1,1-1 1,-1 1 0,0 0-1,0 0 1,-2 0-400,-19 0-4671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12342,'0'0'2355,"16"0"-1247,33 1-472,141-3 576,-184 2-1255,0-1 0,0 0-1,0 0 1,0 0-1,0-1 1,-1 0-1,1 0 1,-1 0-1,1-1 1,-1 1 0,0-1-1,0-1 1,0 1-1,0-1 1,-1 0-1,1 0 1,-1 0-1,0-1 1,0 1 0,-1-1-1,5-8 1,-2 2-273,-2 0 0,0-1 0,0 0 0,-1 0 1,0 0-1,-1 0 0,0 0 0,-1-1 0,-1-18 1,1-4-259,1 25 641,-1 0 0,-1 0 1,0 0-1,0 0 0,-1 0 0,0 0 1,-1 0-1,0 0 0,-5-14 0,3 57 3250,0-1-3005,4-28-215,-6 59 1156,3 1-1,9 95 1,-4-145-1284,1 0 0,1-1 0,0 0 0,0 1 1,2-1-1,12 22 0,12 5-5225,-24-36 616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12982,'0'0'5341,"11"17"-4437,0-4-665,-6-8-180,0 1 0,-1 0 0,0 1 0,0-1 0,0 1 0,0-1 0,-1 1 0,0 0 0,-1 0 0,0 0 0,0 1 0,0-1 0,-1 1 0,1 12 0,-3 42 520,2 67-459,0-128-144,-1-1 0,1 1 0,-1 0 0,1-1 0,0 1 0,-1 0 0,1-1 0,0 1 1,-1-1-1,1 1 0,0-1 0,0 1 0,-1-1 0,1 1 0,0-1 0,0 0 0,0 1 0,0-1 1,0 0-1,0 0 0,-1 0 0,1 0 0,0 0 0,0 0 0,0 0 0,0 0 0,0 0 0,0 0 1,0 0-1,0-1 0,-1 1 0,1 0 0,1-1 0,34-10-447,-16 0 69,0-2 0,21-17-1,-22 15 55,39-22 0,-50 33 502,-1 0 1,1 1-1,0 0 0,0 0 1,1 1-1,-1 0 0,0 1 1,1 0-1,10 0 0,46 3 796,-39 0-484,-1-1 0,0-1 1,33-5-1,-54 4-451,-1 0 0,0-1 0,1 1 0,-1-1 1,0 0-1,0 0 0,0 0 0,0 0 0,0-1 0,0 1 1,-1-1-1,1 0 0,-1 0 0,0 0 0,0 0 0,0 0 1,0 0-1,0-1 0,-1 1 0,1 0 0,-1-1 0,0 1 0,0-1 1,-1 0-1,1 1 0,0-8 0,0 4-94,0-1 0,-1 1 0,0-1 1,0 1-1,0-1 0,-1 1 0,0-1 0,-1 1 0,0 0 0,0-1 0,0 1 0,-6-10 1,5 11 19,-2 0 0,1 1 0,-1-1 1,1 1-1,-1 0 0,-1 1 0,1-1 1,-1 1-1,0 0 0,0 0 0,0 1 1,0 0-1,-1 0 0,1 0 0,-1 1 1,0 0-1,1 0 0,-1 1 0,0 0 1,0 0-1,0 0 0,0 1 0,-1 0 1,1 1-1,0-1 0,-13 4 0,13-2 81,0 0-1,0 0 1,0 0-1,0 1 1,0 0-1,1 1 1,-1-1-1,1 1 1,0 0-1,0 1 1,0-1-1,1 1 1,0 1-1,0-1 1,0 1-1,0-1 1,1 1-1,0 1 1,0-1-1,1 0 1,0 1-1,0 0 1,0 0-1,1 0 1,-2 13-1,2-15-14,2 0-1,-1 0 0,1 0 1,-1 0-1,1 0 0,1 0 1,-1 1-1,1-1 0,0 0 1,0 0-1,0 0 0,1 0 1,0 0-1,0-1 0,0 1 1,0 0-1,1-1 0,3 5 1,-2-5-387,0 0 0,1-1-1,-1 1 1,1-1 0,0 0 0,0 0 0,0-1 0,0 0 0,0 0 0,0 0 0,1 0-1,-1-1 1,1 0 0,-1 0 0,1 0 0,7-1 0,20 1-5180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1265 88 496,'0'0'1033,"0"0"-364,0 0-306,0 0 171,0 0 10,0 0-24,-1-2 30,-5-4-501,-1 0 0,1 0 0,-1 1 1,1 0-1,-2 1 0,1 0 0,0 0 0,-1 0 1,1 1-1,-1 0 0,-15-3 0,-13-2 158,-47-4 0,77 11-205,-85-5-18,1 3 0,-1 5 0,1 4 0,0 4 0,-135 33 0,117-18-1486,-112 44 0,186-56 104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12182,'0'0'2433,"-21"104"-1441,-7-30 961,-5 12-977,1 3 673,2-5-1056,4-7-241,8-11 64,3-13-304,5-9-112,3-10 0,5-11-608,0-6-305,2-10-1648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12230,'0'0'760,"22"13"166,75 38 240,-84-46-929,-1 0 0,1-1 1,0-1-1,0 1 1,0-2-1,1 0 1,-1-1-1,1 0 1,-1-1-1,1 0 0,-1-1 1,24-5-1,-32 5-181,1 0 0,-1-1 0,1 1 0,-1-1 1,1 0-1,-1-1 0,0 1 0,0-1 0,-1 0 0,1 0 0,0-1 0,-1 0 0,0 1 0,0-1 0,0-1 0,0 1 0,-1 0 0,1-1 0,-1 0 0,-1 0 0,1 0 0,3-8 0,-2 1-79,0-1-1,-1 1 1,0 0-1,-1-1 1,-1 1-1,0-1 1,-1 0-1,0 0 1,-2-13-1,2 21 6,-1 0-1,0 0 1,-1 0-1,1 0 1,-1 1-1,0-1 1,0 0-1,-1 1 1,1-1-1,-1 1 1,0 0-1,0 0 1,0 0-1,-1 0 1,0 0-1,1 1 1,-1 0-1,0 0 1,-1 0-1,1 0 1,0 0-1,-1 1 1,0 0-1,1 0 1,-1 0-1,0 1 0,0-1 1,-6 0-1,4 1 25,0 0-1,0 0 1,0 1-1,0-1 1,0 2-1,0-1 1,0 1-1,-1 0 1,2 0-1,-1 1 1,0 0-1,0 0 1,0 1-1,1 0 1,0 0-1,-1 0 1,1 1-1,0 0 1,-10 9-1,7-4 77,0 0-1,0 1 0,1 0 1,0 1-1,1 0 1,0 0-1,1 0 0,0 1 1,0 0-1,2 0 0,-1 0 1,2 1-1,-1-1 0,2 1 1,0 0-1,0 0 1,1 14-1,1-25-123,0 0-1,1 0 1,-1 0 0,1 0 0,-1 0 0,1 0-1,0 0 1,-1 0 0,1-1 0,0 1 0,0 0-1,1-1 1,-1 1 0,0 0 0,0-1-1,1 1 1,-1-1 0,1 0 0,-1 0 0,1 1-1,0-1 1,-1 0 0,1 0 0,0 0-1,0-1 1,3 2 0,2 0-1279,1 0-1,0-1 1,-1 0 0,1 0-1,13-1 1,12 0-9055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15751,'0'0'849,"19"1"199,63 4-618,-79-5-411,0 1 0,0-1 1,0 1-1,0 0 1,0 0-1,0 0 1,-1 0-1,1 1 0,0-1 1,-1 1-1,1-1 1,-1 1-1,1 0 0,-1 0 1,0 0-1,0 0 1,0 1-1,0-1 1,0 1-1,-1-1 0,1 1 1,-1-1-1,1 1 1,1 5-1,-1 1 24,0 0 0,-1 0 0,0 0 0,0 0 0,-1 18 0,0-15 3,-1-3 30,-1 0 0,1 0-1,-1 0 1,-1 0-1,0-1 1,0 1 0,0-1-1,-1 1 1,-8 11-1,7-12 43,1 0 0,-1 0-1,2 0 1,-1 0-1,1 1 1,1 0-1,-1-1 1,1 1-1,-1 14 1,4-21-97,-1-1 1,0 1-1,1-1 0,-1 1 1,1-1-1,0 1 1,-1-1-1,1 1 1,0-1-1,0 1 0,0-1 1,0 0-1,0 0 1,0 1-1,0-1 0,1 0 1,-1 0-1,0 0 1,1 0-1,-1 0 0,0-1 1,1 1-1,-1 0 1,1-1-1,0 1 0,-1-1 1,1 1-1,-1-1 1,1 0-1,0 0 0,2 1 1,64 1 81,-53-3-184,-5 1-236,-1 0 0,1-1-1,-1 0 1,19-6 0,-22 5-460,0 0 0,0 0 0,-1-1 0,1 0 0,0 0-1,-1-1 1,0 0 0,7-5 0,16-24-7715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14503,'22'-2'288,"75"-3"403,-86 5-574,0 2-1,0 0 1,0 0 0,-1 1 0,1 0 0,-1 1 0,0 0 0,0 0-1,0 1 1,0 1 0,-1 0 0,0 0 0,0 1 0,-1 0 0,1 0-1,-2 1 1,1 0 0,-1 0 0,10 16 0,-5-6 90,-1 0 0,-1 0 1,-1 1-1,0 0 0,-2 1 0,0 0 1,-1 0-1,5 40 0,-1 14 647,-1 85-1,-8-117-642,9 433 1224,-11-473-1442,1-1-1,-1 1 0,0 0 0,1 0 1,-1 0-1,0 0 0,0-1 1,0 1-1,-1 0 0,1-1 0,0 1 1,-1-1-1,1 1 0,-1-1 1,1 0-1,-1 1 0,1-1 0,-1 0 1,0 0-1,0 0 0,1 0 1,-1-1-1,0 1 0,0 0 0,0-1 1,0 0-1,0 1 0,0-1 1,0 0-1,-4 0 0,-73 4-227,66-5 162,-301-2-2861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13158,'0'0'7347,"38"10"-6882,-12-5 687,5 2-1088,-1-2 496,-2 0-560,-2-2 337,-5 1-706,-4-3 305,-6-1-1440,-6 0-609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16936,'0'0'5618,"136"20"-5442,-88-18 257,-1-2-353,-6 0-160,-7 0-48,-8 0-1889,-13 0-1873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6003,'0'0'7825,"0"-1"-7670,0 0 1,0 0 0,1 1-1,-1-1 1,0 0 0,0 0-1,1 1 1,-1-1 0,0 0-1,1 1 1,-1-1 0,1 0-1,-1 1 1,1-1 0,-1 0-1,1 1 1,-1-1-1,1 1 1,0-1 0,-1 1-1,1-1 1,0 1 0,-1 0-1,1-1 1,0 1 0,0 0-1,-1-1 1,2 1 0,31 3-22,-2 2-1,1 1 1,0 2 0,-1 1 0,-1 1-1,40 19 1,-8-5 58,-10-5-136,-19-9-30,-1 2 0,-1 1 1,0 2-1,53 33 0,-82-46-25,0-1 0,0 0 1,-1 1-1,1-1 0,0 1 0,0 0 1,-1 0-1,1 0 0,-1-1 0,0 1 0,0 0 1,1 1-1,-1-1 0,0 0 0,-1 0 1,1 0-1,0 1 0,-1-1 0,1 0 1,-1 1-1,0 2 0,0-2 3,-1 0 1,1 0-1,-1 0 1,0 0-1,-1 0 0,1 0 1,0 0-1,-1 0 1,1 0-1,-1-1 1,0 1-1,0-1 0,-5 5 1,-7 6 18,-1-1-1,-1 0 1,0-1 0,-22 10 0,22-11-18,-36 20-11,21-14 48,0 2 0,1 2 0,1 0 0,1 2 0,-26 27 0,52-47-80,0 0 1,0 0 0,0 0 0,1 0 0,-1 1 0,1-1 0,0 1 0,0-1 0,0 1 0,0-1 0,-1 6 0,1 7-2989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8100,'2'1'13721,"20"0"-13876,295 1 454,-317-2-206,-26 0-7688,-2 0 2822,-5 0-2340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4930,'0'0'6934,"-1"6"-6712,-10 63-13,-3 15 1663,-5 139 0,19-220-1846,-1 13 172,2 0-1,-1 0 1,2 0-1,6 30 1,-6-40-154,0-1 0,1 0 0,-1 1-1,1-1 1,0 0 0,1 0 0,-1-1 0,1 1 0,0-1 0,0 0 0,0 0 0,1 0-1,-1 0 1,1-1 0,0 0 0,0 0 0,6 3 0,3 0 11,0 0-1,1-1 1,0 0 0,0-1-1,1-1 1,25 3 0,-4-4 136,61-4 1,-96 2-273,-1 0 0,1 0 1,-1-1-1,0 1 1,1 0-1,-1-1 0,0 1 1,1-1-1,-1 1 1,0-1-1,0 0 1,1 1-1,-1-1 0,0 0 1,0 0-1,0 0 1,0 0-1,0 0 0,0 0 1,1-2-1,0 1-559,-1-1 0,0 1 0,-1 0 0,1-1 0,0 1 0,-1-1 0,1 1 0,-1-1 0,0 1 0,1-5 1,-1-12-6869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13254,'0'0'2817,"110"-2"-2064,-56 2-545,6 0 512,0 0-656,-6 0-48,-13 0-32,-15-1-128,-11 1-1873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48,'0'0'872,"0"0"-453,0 0-229,0 0 170,0 0 387,3-5-251,3-3-381,0 0 0,1 1 1,-1-1-1,2 1 0,-1 1 0,1-1 0,0 1 0,0 1 0,1 0 0,0 0 1,-1 1-1,12-4 0,22-8-252,61-13 1,-65 19 323,256-57 1071,-156 38-1120,-115 24-216,-1 2 1,38-2 0,-58 5-2,-2 0 56,0 0 0,1 0 0,-1 0 0,0 0 1,0 0-1,0-1 0,0 1 0,1 0 0,-1 0 0,0 0 1,0 0-1,0 0 0,0 0 0,1 0 0,-1 1 0,0-1 1,0 0-1,0 0 0,0 0 0,1 0 0,-1 0 0,0 0 1,0 0-1,0 0 0,0 0 0,0 0 0,1 1 0,-1-1 1,0 0-1,0 0 0,0 0 0,0 0 0,0 0 0,0 0 1,0 1-1,0-1 0,1 0 0,-1 0 0,0 0 0,0 0 1,0 1-1,0-1 0,0 0 0,0 0 0,0 0 1,0 1-1,0-1 0,0 0 0,0 0 0,0 0 0,0 10-2055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14231,'0'0'2230,"21"9"-1051,-4-2-989,8 5 104,0-2 0,1 0 0,1-2 0,50 9 0,-43-14 241,-1-2 0,46-3 1,-76 1-513,-1 0 0,1 0 0,0 0 0,-1 0 0,1 0 0,-1-1 0,1 1 0,-1-1 0,0 1 0,0-1 0,0 0 0,1 0 0,-2 0 0,1 0 0,0-1 0,0 1 0,-1 0 0,1-1 0,-1 1 0,0-1 0,0 1 0,0-1 0,0 0 0,0 1 0,0-1 0,-1 0 0,1 0 0,-1-3 0,1-2-53,0-1 1,0 1-1,-1 0 0,0 0 1,-1-1-1,0 1 0,0 0 0,-4-15 1,1 14-34,-1 1 0,1 0 0,-1 0 0,-1 1 0,0-1 0,0 1 0,0 1 1,-1-1-1,1 1 0,-2 0 0,1 0 0,-1 1 0,0 0 0,0 0 0,0 1 0,0 0 0,-1 1 1,0 0-1,0 0 0,0 0 0,0 1 0,0 1 0,0 0 0,0 0 0,-16 1 0,21 1 63,0 0 0,0 1-1,1-1 1,-1 1-1,1 0 1,-1 0-1,1 0 1,0 1 0,0-1-1,0 1 1,0 0-1,0-1 1,0 1 0,1 1-1,-1-1 1,1 0-1,0 1 1,0-1 0,0 1-1,-1 5 1,-2 2 18,1 0-1,0 1 1,0 0 0,1 0 0,-1 17 0,3-24-16,0 0-1,1 0 1,0 0-1,0 0 1,0 0-1,0 0 1,1 0-1,0 0 1,0 0-1,1-1 1,-1 1-1,1 0 1,0-1 0,0 1-1,0-1 1,4 6-1,-2-7-171,-1 0-1,1 0 0,0 0 1,0 0-1,0-1 1,0 1-1,0-1 1,0 0-1,1-1 1,-1 1-1,1-1 0,-1 0 1,1 0-1,0 0 1,-1 0-1,1-1 1,6 0-1,41-1-4455,1-11-3199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10389,'0'0'9508,"0"104"-10452,0-55 1072,-2-1-176,-3 1 48,-1-5-1057,-2-7-1744,3-10-1745,1-16-3282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14711,'0'0'2753,"97"16"-848,-51-11-1153,10 1-704,-5-3 16,-7-1-64,-10 1-752,-12-1-833,-8-2-2385</inkml:trace>
  <inkml:trace contextRef="#ctx0" brushRef="#br0" timeOffset="1">1 202 15159,'0'0'1489,"119"17"1520,-57-17-1632,5 0-1265,0 0-112,-5-2-256,-16-8-2674,-16 0-3569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11973,'0'0'2546,"118"10"-2546,-66-7 912,2-1 129,4-2-897,-4 0 80,-5 0-224,-12 0-1089,-11 0-95,-11-12-1602,-13-6-2080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12374,'0'0'3121,"0"92"-2929,0-42 625,0 3 1328,0-1-1457,4-4-592,1-6-192,1-8 64,0-7-1137,3-12-1664,0-15-3474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7571,'0'0'8087,"18"11"-6991,-16-10-1073,22 14 418,1-2 0,1 0-1,0-2 1,0-1 0,38 10 0,45-5 744,-95-14-1037,0 0-1,1-1 1,-1-1-1,0 0 1,25-6 0,-35 5-120,0 1 1,0-1 0,0-1-1,0 1 1,0-1 0,-1 1-1,1-1 1,-1 0 0,1 0-1,-1-1 1,0 1 0,-1-1-1,1 1 1,-1-1 0,1 0-1,-1 0 1,0 0 0,0 0-1,-1 0 1,1-1 0,-1 1-1,0-1 1,0 1 0,-1 0-1,1-6 1,0 1-51,0-1 1,-1 1 0,0 0-1,-1 0 1,0-1-1,0 1 1,-1 0-1,0 0 1,-1 0 0,0 0-1,-6-12 1,3 11-48,0 0 1,-1 1-1,0 0 1,-1 0 0,0 0-1,-1 1 1,1 0-1,-1 1 1,-1 0 0,0 0-1,0 1 1,0 1-1,0-1 1,-20-6 0,22 10 55,-1-1 0,1 1 0,-1 0 0,0 1 0,0 0 0,1 0 0,-1 1 1,0 0-1,0 1 0,0 0 0,1 0 0,-1 1 0,1 0 0,-1 1 0,1 0 1,0 0-1,-1 0 0,2 1 0,-1 1 0,-9 5 0,7-2 33,0-1 0,1 1-1,0 1 1,0 0 0,0 0 0,2 1 0,-1 0-1,1 0 1,0 0 0,1 1 0,1 0-1,0 1 1,0-1 0,1 1 0,0 0-1,1 0 1,0 0 0,1 1 0,1-1-1,0 0 1,1 16 0,0-26-90,0 0 1,0 1-1,1-1 1,-1 0-1,1 0 1,0 0-1,-1 0 0,1 0 1,0 0-1,0 0 1,1 0-1,-1 0 1,0 0-1,1 0 0,-1 0 1,1-1-1,-1 1 1,1-1-1,0 1 1,2 1-1,0-1-668,0 0 1,0 0-1,1-1 0,-1 1 1,1-1-1,-1 0 1,1 0-1,8 0 0,28 0-9208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19737,'0'0'672,"0"118"1281,0-66-224,-3-4-1505,-1-1 112,0-6-336,2-9-240,2-11-176,-2-9-2417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10277,'0'0'3260,"12"16"-1633,37 44-225,-10-15 178,-2 1 0,58 98 0,-93-140-1571,0-1 0,0 1 0,-1-1 1,1 1-1,-1 0 0,0 0 0,0-1 1,0 1-1,-1 0 0,1 0 0,-1 0 0,0 0 1,0 0-1,-1 8 0,0-11-15,0 1-1,0 0 1,-1 0-1,1-1 1,-1 1-1,1-1 1,-1 1-1,1-1 0,-1 0 1,0 1-1,0-1 1,0 0-1,0 0 1,0 0-1,0 0 1,0-1-1,0 1 1,0-1-1,0 1 1,0-1-1,0 0 1,0 1-1,-1-1 1,1 0-1,0-1 1,-3 1-1,-6 0-137,0-1 0,0 0 0,0 0 0,0-1 0,0 0 0,0-1 0,1 0 0,-1-1 0,1 0 0,-13-8 0,19 10 67,0 0 0,0-1 0,1 1 1,-1-1-1,1 0 0,-1 0 0,1-1 0,0 1 1,0-1-1,0 1 0,1-1 0,0 0 0,-1 0 1,1 0-1,0-1 0,1 1 0,-1 0 0,1-1 1,0 1-1,0-1 0,0 1 0,1-1 0,-1 1 1,1-1-1,0 1 0,1-1 0,0-7 0,0 8 87,1 1-1,-1-1 1,1 1-1,0-1 1,0 1-1,0 0 1,1-1-1,-1 1 1,1 0-1,-1 1 1,1-1-1,0 0 1,0 1-1,0 0 1,0-1-1,1 1 1,-1 0-1,7-2 1,10-5 100,1 0 1,23-5-1,-20 7-19,-3-1 107,1 2 127,0-2 0,0-1 0,0-1 0,38-24-1,-58 33-302,0 0 0,0 0-1,0-1 1,0 1-1,0-1 1,0 1-1,-1-1 1,1 0-1,-1 0 1,1 1 0,-1-1-1,1 0 1,-1 0-1,0-1 1,0 1-1,0 0 1,0 0-1,0-1 1,-1 1 0,1 0-1,-1-1 1,0 1-1,1 0 1,-1-1-1,0 1 1,0-1-1,-1 1 1,1 0 0,0-1-1,-1 1 1,1-1-1,-1 1 1,0 0-1,0 0 1,0-1-1,0 1 1,0 0 0,0 0-1,-1 0 1,1 0-1,-1 0 1,1 1-1,-1-1 1,-2-1-1,-4-5-23,0 1 0,-1 0 0,0 1-1,-1 0 1,1 0 0,-1 1 0,0 0-1,-14-4 1,10 5-1,1 0 0,-1 1 0,0 1 0,1 0 1,-1 1-1,0 0 0,0 1 0,0 1 0,-19 2 0,28-2 7,0 0 0,0 0 1,1 0-1,-1 1 0,0 0 0,1 0 1,0 0-1,-1 0 0,1 1 1,0-1-1,0 1 0,0 0 0,1 0 1,-1 1-1,1-1 0,0 1 0,0-1 1,0 1-1,0 0 0,0 0 1,1 1-1,0-1 0,0 0 0,0 1 1,0 0-1,1-1 0,0 1 0,0 0 1,-1 9-1,2-11-73,0 1 1,0 0 0,0-1-1,0 1 1,0 0-1,1-1 1,0 1-1,-1 0 1,2-1-1,-1 1 1,0-1-1,1 1 1,-1-1-1,1 0 1,0 0-1,0 1 1,0-1 0,4 3-1,-2-2-602,1 0-1,0-1 1,-1 1-1,1-1 1,0 0-1,1-1 1,-1 1-1,0-1 1,1 0-1,-1-1 1,9 2-1,35 4-9055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11797,'0'0'5651,"0"101"-3714,0-45-1649,0 2 576,0-2-575,0-9-225,0-5-48,0-12-16,0-8-273,0-9-2176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7860,'0'0'9649,"18"14"-8736,-1-2-697,-7-6-129,-1 1 0,0 0 0,0 0-1,0 1 1,-1 0 0,0 0 0,0 1 0,-1 0 0,-1 0 0,1 1 0,5 13 0,14 35 588,32 65 459,-51-112-1061,0 0 1,0 0-1,1-1 0,0 0 1,1 0-1,0 0 0,20 14 1,-27-23-56,-1 0 0,1 0 1,0 0-1,0 0 0,-1 0 1,1 0-1,0-1 0,0 1 0,0-1 1,0 0-1,0 1 0,0-1 1,0 0-1,0 0 0,0 0 1,0 0-1,0-1 0,0 1 0,0 0 1,0-1-1,0 1 0,-1-1 1,1 0-1,0 0 0,0 0 1,0 0-1,-1 0 0,1 0 0,1-2 1,5-3 26,-1-1 1,0 0-1,0-1 1,9-12-1,-7 8-42,43-61-269,58-104 0,-8 11 424,-91 153-149,4-5-56,-11 8-4562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605 318 48,'0'0'616,"0"0"-378,0 0 10,0 0-43,0 0 217,-2-4 61,-4-6-364,-1 1 0,-1-1-1,0 1 1,0 1 0,-1-1 0,-11-8 0,-67-44-159,70 49 109,-21-11-43,0 1 0,-78-30 0,-89-15 40,179 62-1279,16 5 121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12134,'0'0'1075,"19"14"112,-1 2-921,-10-8-169,1 0-1,0 0 0,1-1 1,0 0-1,0-1 0,1 0 1,-1-1-1,1 0 0,0 0 1,20 4-1,-3-3 306,1-1 0,-1-1-1,1-1 1,1-2 0,-1-1 0,0-1 0,51-9 0,-73 7-361,0 1-1,0-1 1,0 0 0,0 0 0,0-1 0,-1 0 0,1 0 0,-1-1-1,0 0 1,-1 0 0,1 0 0,-1-1 0,0 1 0,0-1 0,0 0-1,-1-1 1,0 1 0,-1-1 0,1 0 0,-1 0 0,4-13 0,-5 12-66,0 0 0,0-1 0,-1 1 0,0 0 1,0-1-1,-1 1 0,0-1 0,-1 1 0,0-1 1,0 1-1,-1 0 0,0 0 0,0-1 0,-1 1 1,0 1-1,0-1 0,-1 0 0,0 1 0,-8-12 1,0 4-52,-1 1 0,-1 1 0,0-1 0,-1 2 1,-1 0-1,1 1 0,-33-16 0,38 21 33,-1 1-1,0 0 1,0 1-1,0 1 1,0-1-1,-1 2 1,1-1-1,-1 2 1,0 0-1,0 0 0,1 1 1,-1 0-1,0 1 1,-14 3-1,19-1 26,0 0-1,0 0 1,1 1 0,0 0-1,-1 0 1,1 0-1,0 1 1,1 0-1,-1 0 1,1 1 0,0-1-1,1 1 1,-1 0-1,-4 8 1,0 2 7,0-1 1,1 1 0,1 1-1,-10 32 1,13-38 9,2 1 1,-1-1-1,2 1 0,-1 0 0,2 0 1,-1 0-1,2-1 0,0 1 0,4 20 0,-4-26-18,1 0 0,0 0-1,1-1 1,-1 1 0,1-1-1,0 1 1,1-1 0,-1 0 0,1 0-1,0-1 1,0 1 0,1-1-1,-1 0 1,1 0 0,0 0-1,0-1 1,0 0 0,0 0-1,1 0 1,6 2 0,-4-1-807,0-2 1,0 1 0,1-1 0,-1 0-1,13 1 1,3-3-5031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167 110 8868,'0'0'4637,"-13"-25"-2343,11 21-2225,1-1 0,0 1 0,0-1-1,0 1 1,1-1 0,0 1 0,0-1-1,0 1 1,0-1 0,2-5 0,-2 8-53,1 0 0,-1 1 1,1-1-1,0 1 1,0-1-1,0 1 0,-1 0 1,1-1-1,1 1 1,-1 0-1,0 0 0,0-1 1,0 1-1,1 0 1,-1 0-1,0 0 1,1 0-1,-1 1 0,1-1 1,-1 0-1,1 1 1,-1-1-1,1 1 0,0-1 1,-1 1-1,1 0 1,0 0-1,-1 0 0,3 0 1,3-1 2,-1 1 0,0 0 0,1 0 0,-1 0 1,0 1-1,0 0 0,0 1 0,1-1 0,10 5 0,-14-4-3,0 0 1,0 0-1,-1 1 0,1-1 0,-1 0 0,1 1 0,-1 0 1,0-1-1,0 1 0,0 0 0,0 0 0,-1 0 0,1 0 1,-1 1-1,0-1 0,0 0 0,0 1 0,0-1 1,0 6-1,1 5 7,0 0 1,-2-1-1,1 1 1,-2 0-1,0-1 1,0 1-1,-2 0 1,1-1-1,-2 0 1,0 0-1,0 0 1,-1 0-1,-1 0 1,0-1-1,-1 0 1,0 0-1,-1-1 1,0 0-1,-1 0 1,0-1-1,0 0 1,-1-1-1,-1 0 1,0-1-1,0 0 1,0 0-1,-1-1 1,0 0-1,0-2 1,-20 8-1,24-10-139,1-1 0,-1 0 0,0 0-1,1-1 1,-11 1 0,16-2 48,1 0 0,0 0 0,0 0 0,0 0 0,-1 0 0,1 0 0,0 0 0,0 0 0,0-1 0,-1 1 0,1 0 0,0-1 0,0 1 0,0-1 0,0 1 0,0-1 0,0 0 0,0 0 0,0 1 0,0-1 0,0 0 0,0 0 0,0 0 0,0 0 0,1 0 0,-1 0 0,0 0 0,1 0 0,-1 0 0,1 0 0,-1 0 0,1 0 0,0-1 0,-1 1 0,1 0 0,0 0 0,0 0-1,0-1 1,0-1 0,-1 1 78,1 0 0,0 0 0,0-1 0,0 1 0,0 0 0,1 0 0,-1-1 0,1 1 0,-1 0 0,1 0-1,0 0 1,0 0 0,0 0 0,0 0 0,0 0 0,0 0 0,0 0 0,1 0 0,1-2 0,0 3 83,0-1 0,1 1 0,-1 0 0,0 0 0,0 0 0,1 0 1,-1 0-1,0 1 0,1 0 0,-1-1 0,0 1 0,1 0 0,3 1 1,7 1 164,-1 1 0,0 0 0,1 1 0,-1 1 0,-1 0 0,23 12 0,34 12 529,-37-19-652,1-2 1,1-2 0,0 0-1,-1-3 1,38 0-1,-70-3-297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11013,'0'0'2345,"4"17"-1577,37 290 3461,-35-236-3934,23 100 0,-28-169-488,-17-18-12220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11189,'0'0'3460,"16"9"-3043,-3-2-343,-4-1-23,1-1 0,0 0 1,0-1-1,1 0 0,0 0 0,-1-1 1,1 0-1,0-1 0,19 1 0,3-2 39,0-1 0,0-2-1,53-9 1,-75 9-254,1-1 1,-1 0-1,1-1 1,-1-1-1,0 0 0,-1 0 1,1-1-1,-1 0 1,0-1-1,-1 0 1,1 0-1,-2-1 1,13-14-1,-16 16-12,-2 0 0,1-1 0,-1 1 0,0-1 0,0 0 0,-1 0 0,0 0 0,0 0 0,-1 0 0,0-1 0,0 1 0,0 0 0,-1-1 0,0 1 0,-1 0 0,0-1 0,-2-8 0,2 7 336,-1 1 1,0-1-1,-1 1 1,1 0-1,-2 0 1,1 0-1,-1 0 1,0 1-1,-1-1 1,0 1 0,0 0-1,-1 1 1,1-1-1,-13-5 3097,17 32-3274,1-19 246,-2 77 474,0-38-106,2 0-1,1 0 1,2 0 0,1 0 0,16 61 0,-6-69-414,-4-18-1849,3-8-4924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13238,'0'0'3234,"18"3"-2058,57 12-389,-72-14-737,0 1 0,0 0 0,0-1 0,0 1-1,-1 0 1,1 0 0,-1 0 0,1 1 0,-1-1 0,0 1 0,1-1-1,-1 1 1,-1 0 0,1 0 0,0 0 0,1 5 0,13 48 626,-14-45-706,3 21 129,-2 0 0,-1-1 0,-2 43 0,-1-24-57,1-49-73,1 0 1,-1-1 0,0 1 0,1-1 0,-1 1-1,0-1 1,1 1 0,-1-1 0,1 1-1,-1-1 1,1 1 0,0-1 0,-1 1 0,1-1-1,-1 0 1,1 0 0,0 1 0,-1-1 0,1 0-1,-1 0 1,1 1 0,0-1 0,0 0-1,-1 0 1,1 0 0,0 0 0,-1 0 0,1 0-1,0 0 1,-1 0 0,1-1 0,1 1-1,24-4-567,0-7 193,0-1 0,32-19 0,-31 15 154,51-21-1,-68 33 384,1 0 0,0 0 1,1 1-1,-1 1 0,0 0 0,1 0 0,0 1 0,-1 1 0,1 0 1,-1 0-1,1 1 0,0 1 0,-1 0 0,0 0 0,1 1 0,19 8 1,-17-3 55,1-2 0,-1 0 0,1 0 0,1-2 0,19 4 0,-31-7-154,0 0 0,-1-1-1,1 1 1,0-1 0,0 0-1,0-1 1,0 1 0,0-1-1,-1 1 1,1-1 0,0 0 0,0-1-1,-1 1 1,1 0 0,-1-1-1,1 0 1,-1 0 0,0 0-1,0 0 1,0-1 0,0 1-1,0-1 1,0 0 0,-1 0-1,1 0 1,3-5 0,-1-2-114,-1 1 0,0-1 0,0 1 1,-1-1-1,0 0 0,-1 0 0,0-1 1,-1 1-1,0 0 0,0 0 0,-1-1 0,0 1 1,-1-1-1,0 1 0,-1 0 0,0 0 0,-1 0 1,0 0-1,-1 0 0,1 0 0,-11-16 1,10 18 95,-1 0 0,0 1 1,0-1-1,-1 1 1,0 0-1,-1 0 1,0 1-1,0 0 0,0 0 1,0 0-1,-1 1 1,0 0-1,0 1 0,0 0 1,-1 0-1,0 1 1,1 0-1,-1 0 1,0 1-1,0 0 0,-1 1 1,1 0-1,0 0 1,-15 1-1,17 1 58,0 1-1,0-1 1,0 1 0,0 0-1,0 1 1,0 0-1,0 0 1,1 0-1,0 1 1,-1 0 0,1 0-1,1 1 1,-1 0-1,1 0 1,0 0 0,0 0-1,0 1 1,1 0-1,-1 0 1,1 0 0,-4 10-1,4-9-201,1 1 0,-1 0 0,1 1-1,1-1 1,0 1 0,0-1 0,0 1 0,1-1 0,0 1-1,1 0 1,0 0 0,0-1 0,1 1 0,0 0-1,1-1 1,0 1 0,5 14 0,15 11-5619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1889,'0'0'13283,"12"10"-12266,0-1-797,0-1 0,0 0 1,1 0-1,1-1 1,-1-1-1,1 0 0,0-1 1,0-1-1,22 5 0,-13-6 23,0 0-1,0-2 0,1 0 1,-1-2-1,40-5 0,-60 5-224,1 0-1,-1 0 0,0-1 1,0 1-1,0-1 0,0 1 0,0-1 1,0 0-1,-1 0 0,1 0 1,-1 0-1,1-1 0,-1 1 0,0-1 1,0 1-1,0-1 0,0 0 1,0 0-1,-1 0 0,1 0 1,-1 0-1,0 0 0,0 0 0,0-1 1,0 1-1,0 0 0,-1-1 1,1 1-1,-1 0 0,-1-7 0,1 3-67,0 1 0,-1-1 0,0 1 0,-1 0 0,1 0-1,-1-1 1,0 1 0,-1 0 0,1 0 0,-1 1 0,0-1-1,-1 1 1,0-1 0,1 1 0,-8-7 0,3 5 0,0 0-1,-1 0 1,0 1 0,0 0 0,-1 0 0,0 1 0,0 0 0,0 1-1,-1 0 1,1 1 0,-1 0 0,0 0 0,0 1 0,0 1 0,0 0 0,0 0-1,0 1 1,-15 2 0,22-1 39,1 0 0,-1 1 1,1-1-1,-1 1 0,1 0 0,0-1 0,0 2 0,0-1 0,0 0 0,0 1 1,0-1-1,1 1 0,-1 0 0,1 0 0,-1 0 0,1 0 0,0 0 1,1 0-1,-1 1 0,0-1 0,1 1 0,0-1 0,-1 5 0,-2 4 35,2-1 0,-1 1 0,1-1 0,1 1 0,0 0 0,2 14 0,-1-23-44,0 1-1,1-1 1,0 1 0,0-1 0,0 0 0,0 0-1,0 1 1,1-1 0,0 0 0,-1 0-1,1-1 1,0 1 0,0 0 0,1 0 0,-1-1-1,0 1 1,1-1 0,0 0 0,-1 0 0,1 0-1,0 0 1,0 0 0,0-1 0,1 0-1,-1 1 1,6 1 0,1-1-942,0 1 0,0-1 0,0-1 0,0 0 0,1 0 1,-1-1-1,20-2 0,17-8-8307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17880,'0'0'833,"128"99"-113,-79-69 240,-3-5-880,1-1 48,-6-7-128,-9-4 144,-6-3-448,-9-7-512,-10-1-1441,-3-2-256,-4-7-1537,0-16-4562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1281,'0'0'15655,"-90"111"-14391,53-61 433,1 2-1345,5-2-32,3-3-368,5-6 48,8-9-496,4-9-400,7-14-2722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11685,'0'0'2287,"14"-7"-2149,43-20 175,-56 27-294,0-1 0,0 0 0,0 0 0,1 1 0,-1-1 0,0 1 0,0-1 0,1 1 0,-1 0 0,0-1 0,1 1 0,-1 0 0,0 0 0,1 0 0,-1 0 0,0 0 0,1 0 0,-1 0 0,0 1 0,1-1 0,-1 0 0,0 1 0,1-1 0,-1 1 0,0-1 0,0 1 0,0 0 0,1-1 0,-1 1 0,0 0 0,0 0 0,0 0 0,0 0 0,0 0 0,-1 0 0,1 0 0,0 0 0,0 0 0,-1 1 0,1-1 0,0 0 0,0 3 0,0 3 96,1 0-1,-1 1 1,-1-1 0,1 0-1,-1 1 1,-1 7-1,0-3 244,-6 190 1021,7-200-1365,0 0 0,0 0 0,1 0 1,-1-1-1,1 1 0,-1 0 0,1 0 0,0 0 1,0-1-1,0 1 0,0 0 0,0-1 0,0 1 1,0-1-1,1 1 0,-1-1 0,0 0 0,1 1 1,-1-1-1,1 0 0,0 0 0,-1 0 0,1 0 0,0 0 1,-1-1-1,1 1 0,0 0 0,0-1 0,0 0 1,4 1-1,6 1 24,1 0 1,0-1-1,20-1 1,-23 0 58,12 0-34,1-1 0,-1-1 0,1-1 0,27-8 0,-43 9-102,0 0-1,1 0 1,-1-1 0,-1 0-1,1 0 1,0-1-1,-1 0 1,1 0-1,-1 0 1,0-1 0,-1 0-1,1 0 1,-1 0-1,0-1 1,0 0-1,6-11 1,-9 14 20,-1 0 1,0 0-1,0 0 1,0 0-1,0 0 1,0 0-1,-1 0 1,1-1-1,-1 1 0,0 0 1,0 0-1,0 0 1,0-1-1,-1 1 1,1 0-1,-1 0 1,0 0-1,0 0 1,0 0-1,0 0 0,-1 0 1,1 0-1,-1 0 1,0 1-1,1-1 1,-1 1-1,0-1 1,-1 1-1,-4-4 1,4 3 48,0 0 0,0 1 0,-1 0 1,0 0-1,1 0 0,-1 0 1,0 0-1,0 1 0,0 0 1,0 0-1,0 0 0,0 0 0,0 0 1,-1 1-1,1 0 0,0 0 1,0 0-1,0 1 0,0-1 0,-1 1 1,1 0-1,0 0 0,-4 2 1,5-2-5,1 1 0,0 0 0,0-1 1,0 1-1,0 0 0,0 0 1,0 0-1,0 0 0,1 1 0,-1-1 1,1 0-1,-1 1 0,1-1 0,0 1 1,0-1-1,0 1 0,0 0 0,1-1 1,-1 1-1,1 0 0,0-1 0,-1 5 1,1-4-23,0 0 0,0 0 1,0 0-1,0 1 0,0-1 1,1 0-1,-1 0 0,1 0 1,0 0-1,0 0 1,0 0-1,0 0 0,1 0 1,-1 0-1,1 0 0,0-1 1,-1 1-1,1-1 0,3 4 1,2-2-38,-1 0 1,1-1 0,0 0 0,0 0-1,0 0 1,0-1 0,1 0 0,-1 0-1,1-1 1,7 1 0,7 0-1707,1-1 1,24-3-1,-2-4-4015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16520,'0'0'277,"8"16"19,84 229 1870,-34-58-976,-58-187-1220,0 0 0,0 0 0,-1 0-1,1 1 1,0-1 0,0 0-1,-1 0 1,1 0 0,0 1 0,0-1-1,-1 0 1,1 0 0,0 0-1,0 0 1,-1 0 0,1 0 0,0 0-1,-1 0 1,1 0 0,0 0-1,0 0 1,-1 0 0,1 0 0,0 0-1,-1 0 1,1 0 0,0 0 0,0 0-1,-1 0 1,1 0 0,0 0-1,0 0 1,-1-1 0,1 1 0,0 0-1,0 0 1,-1 0 0,1 0-1,0-1 1,-25-9-1515,1-1-1,-24-14 1,-37-17 224,75 38 1651,0 1 0,0 0-1,0 0 1,-1 1-1,1 0 1,-20 0-1,29 2-231,0 1-1,-1 0 1,1-1-1,0 1 0,0 0 1,0 0-1,0 0 0,-1 0 1,1 0-1,1 0 0,-1 0 1,0 0-1,0 0 1,0 1-1,1-1 0,-1 0 1,0 0-1,1 1 0,-1-1 1,1 0-1,0 1 0,-1-1 1,1 1-1,0-1 1,0 0-1,0 1 0,0-1 1,0 1-1,1 1 0,-1 55 1057,1-52-730,-1-2-365,0 0 0,1 0 0,0 0 0,0 0 0,0 0 0,0 0 0,0 0 0,1-1 1,0 1-1,0 0 0,0-1 0,0 0 0,0 1 0,1-1 0,-1 0 0,5 4 0,-2-3 5,1 0 0,0 0 0,0 0 0,0-1 0,0 0 0,0 0 0,1 0 0,12 2 0,7 0 3,1-1 0,0-1 0,49-1 0,-64-2-80,1 0-459,-1-1 0,1 0 1,0-1-1,-1 0 0,17-5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0 224,'0'0'462,"0"0"-41,0 0 107,-14 8-5,-17 11-11,1 2-1,0 1 1,-34 34 0,29-20-154,2 3 1,1 1 0,2 1 0,-43 78 0,59-92-326,2 1 1,1 0 0,0 1 0,3 0-1,0 0 1,1 1 0,2 0 0,1 0-1,0 44 1,4-68-684,0-1 0,-1 1 0,1-1 0,-1 1 0,-3 9 0,1-10-1594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10645,'0'0'6606,"-1"0"-6570,1 0 1,0 0-1,0 0 1,-1 0-1,1-1 1,0 1 0,0 0-1,0 0 1,-1 0-1,1-1 1,0 1 0,0 0-1,0 0 1,0 0-1,0-1 1,-1 1-1,1 0 1,0 0 0,0-1-1,0 1 1,0 0-1,0 0 1,0-1-1,0 1 1,0 0 0,0 0-1,0-1 1,0 1-1,0 0 1,0-1 0,0 1-1,0 0 1,0 0-1,0-1 1,0 1-1,0 0 1,1-1 0,5-1 72,1 1 1,0-1-1,0 1 1,0 0-1,0 1 1,0-1-1,0 1 1,11 2 0,2-2 229,255 0 1590,-147 0-4423,-157-10-7415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8612,'0'0'1617,"-7"15"-1244,-3 7 75,1 0 1,2 1-1,0 0 0,-7 42 0,-3 268 3936,16-328-4359,1 1 0,1 0 0,-1 0 1,1 0-1,0-1 0,0 1 1,0 0-1,1-1 0,0 1 1,0-1-1,0 0 0,1 1 1,0-1-1,0 0 0,0-1 0,1 1 1,-1-1-1,1 1 0,0-1 1,0 0-1,1 0 0,-1-1 1,1 1-1,0-1 0,0 0 1,0 0-1,0-1 0,1 0 0,-1 0 1,0 0-1,1 0 0,0-1 1,-1 0-1,7 1 0,23 1 394,58-3-1,-65-2-229,1 2 0,-1 1 0,47 8 0,-58-9-5877,-10 0 755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55 12230,'0'0'664,"-19"-9"326,-61-26-724,76 33-201,-1 0-1,0 1 1,0-1-1,0 1 1,0 0-1,-1 0 1,1 1-1,0-1 1,0 1-1,0 0 1,0 1-1,-1-1 1,1 1-1,0 0 1,0 0-1,0 1 1,0 0-1,0-1 1,1 2-1,-1-1 1,0 0-1,1 1 1,0 0-1,-1 0 0,1 0 1,1 1-1,-1-1 1,0 1-1,1 0 1,-4 4-1,1 2 103,0 0 0,0 0 0,1 0 0,0 1 0,1-1 0,0 1 0,0 0 0,1 1 0,1-1-1,0 0 1,0 13 0,1-16-75,1-1-1,0 1 1,0-1-1,1 1 1,0-1-1,0 0 1,1 1 0,0-1-1,0 0 1,7 14-1,-6-17-74,0 1 0,0-1 0,1 0 0,0 0 0,-1 0-1,1-1 1,1 1 0,-1-1 0,0 0 0,1 0 0,0-1 0,0 1 0,0-1 0,0 0-1,0 0 1,7 1 0,4 1-194,-1-1 1,1 0-1,0-2 0,0 1 0,0-2 0,1 0 1,-1-1-1,18-4 0,-22 3-824,-1-1-1,1 0 1,-1-1-1,1 0 1,-1-1-1,20-11 1,11-16-5474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8676,'0'0'8644,"-9"131"-7988,9-80-656,0-6 272,7-7-560,-3-6-480,2-8-1985,-6-9 31,0-8-1279,-8-7-1890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12566,'0'0'3247,"19"6"-2570,18 4-462,0-2-1,42 4 0,-64-10-243,-1-1-1,1-1 0,0 0 0,-1-1 0,1 0 0,0-1 0,-1-1 1,0 0-1,1-1 0,17-8 0,-22 7-206,0 0 0,-1-1 0,1 0 0,-1 0 0,-1-1 0,1-1 0,-1 1 1,-1-1-1,8-9 0,-10 10 91,-1 0 0,0 0 1,-1 0-1,1-1 1,-1 1-1,-1-1 0,1 0 1,-1 0-1,-1 0 1,1 0-1,-1 0 0,-1-15 1,1 7 194,-4-37-335,3 50 494,-1 1-1,1-1 0,-1 0 1,0 1-1,0-1 1,0 1-1,0-1 0,-1 1 1,1-1-1,-1 1 1,1 0-1,-1 0 0,0 0 1,0 0-1,0 0 1,-3-3-1,5 5-157,0 0-1,-1 0 1,1 0 0,0 0 0,0 0-1,-1 0 1,1 0 0,0 0 0,0 0-1,0 0 1,-1 0 0,1 0 0,0 0-1,0 0 1,-1 0 0,1 0-1,0 0 1,0 0 0,0 0 0,-1 1-1,1-1 1,0 0 0,0 0 0,0 0-1,-1 0 1,1 0 0,0 1 0,0-1-1,0 0 1,0 0 0,0 0 0,-1 1-1,1-1 1,0 0 0,0 0 0,0 0-1,0 1 1,0-1 0,0 0-1,0 0 1,0 1 0,0-1 0,0 0-1,0 0 1,0 0 0,0 1 0,0-1-1,0 0 1,0 0 0,0 1 0,0-1-1,0 0 1,0 0 0,0 0 0,1 1-1,-2 1 132,-7 39 181,1-1 0,2 1 0,2-1 1,2 1-1,6 70 0,-3-103-351,0 1-1,0-1 1,1 0-1,0 0 0,1 0 1,0 0-1,0-1 0,10 14 1,20 11-1745,-31-30 1117,1 1-1,0-2 0,-1 1 0,1 0 0,0-1 0,0 1 0,0-1 0,8 1 0,9-1-4393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16103,'0'0'4768,"3"18"-4443,13 149 209,-16-166-531,0 7-19,0 0 0,1 1 0,0-1-1,1 0 1,-1 1 0,6 13 0,-5-20-51,-1 0 1,0 0 0,1 0 0,-1 0-1,1-1 1,-1 1 0,1-1 0,0 1 0,-1-1-1,1 0 1,0 1 0,0-1 0,0 0-1,0 0 1,0 0 0,0-1 0,1 1 0,-1 0-1,0-1 1,0 0 0,0 1 0,1-1 0,-1 0-1,0 0 1,0 0 0,1 0 0,-1-1-1,0 1 1,4-2 0,3 0-20,-1 0 0,1-1-1,0 0 1,-1-1 0,0 0 0,0 0 0,13-9-1,-14 8 170,0 0 0,0 1 0,0 0 1,0 0-1,1 1 0,-1 0 0,1 0 0,0 1 0,0 0 0,0 0 0,12 0 0,17 4 641,42 7 0,-55-5-399,0-1 0,0-1 1,-1-1-1,1-1 0,37-4 0,-58 3-305,1 0 1,-1 0 0,1 0-1,-1-1 1,0 1-1,0-1 1,1 0 0,-1 0-1,0 0 1,0 0-1,-1 0 1,1-1 0,0 1-1,-1-1 1,0 0-1,1 0 1,-1 0 0,0 0-1,-1 0 1,1 0 0,0 0-1,-1-1 1,0 1-1,0-1 1,0 1 0,0-1-1,0 1 1,-1-1-1,1-6 1,-1 4-55,0 1 0,0-1 0,0 1 0,-1-1-1,0 1 1,0 0 0,0-1 0,-1 1 0,0 0 0,0 0 0,0 0 0,-1 0-1,1 0 1,-1 0 0,0 1 0,-1-1 0,1 1 0,-1 0 0,-4-4 0,-4 0-10,1 1 1,-2 1-1,1 0 1,-1 0-1,1 1 1,-1 1 0,-1 0-1,1 1 1,0 1-1,-1 0 1,0 0-1,1 1 1,-23 2-1,32-1 34,-1 1 0,0-1 0,1 1 0,0 0 0,-1 0 0,1 1 0,0-1 0,-1 1 0,1 0 0,0 0 0,0 0-1,0 1 1,1-1 0,-1 1 0,1 0 0,-1 0 0,1 0 0,0 1 0,-5 6 0,4-4 21,0 0-1,1 1 1,0-1 0,0 1 0,0 0 0,1 0-1,0 0 1,1 0 0,-1 0 0,1 0 0,0 13-1,1-17-38,0-1-1,0 0 0,1 0 0,-1 0 0,1 1 1,-1-1-1,1 0 0,0 0 0,-1 0 1,1 0-1,0 0 0,0 0 0,1 0 0,-1-1 1,0 1-1,1 0 0,-1-1 0,1 1 1,-1-1-1,4 3 0,-1-1-186,1-1-1,-1 1 1,1-1 0,0 0-1,0 0 1,0-1 0,0 0-1,8 2 1,4-1-1653,-1-1-1,1-1 0,-1 0 1,30-5-1,10-10-7543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16440,'0'0'3855,"-5"18"-3682,-183 447 2909,104-274-2656,80-180-1105,-4 8 2104,4-41-19776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66 9492,'0'0'2463,"-5"-10"-975,-16-30-362,20 38-1086,0 1 0,-1 0 0,1 0 1,0-1-1,-1 1 0,1 0 0,0 0 0,-1 1 0,1-1 0,-1 0 0,0 0 0,1 1 0,-1-1 0,0 1 0,1-1 0,-1 1 0,0 0 0,0 0 0,1 0 0,-1 0 0,0 0 0,0 0 0,1 0 0,-1 0 1,0 1-1,-2 0 0,0 0 40,0 0 0,0 1-1,0-1 1,1 1 0,-1 0 0,0 0 0,1 0 0,-6 5 0,1 3 34,0 0 0,0 0 0,1 1-1,0 0 1,1 0 0,0 1 0,1-1-1,0 1 1,1 0 0,1 1 0,0-1 0,0 1-1,1 0 1,1-1 0,0 1 0,1 0 0,0 0-1,1 0 1,3 14 0,-3-20-62,1-1 0,0 1 0,0-1 0,0 0 0,1 0 0,0 0 0,0 0 0,1-1 0,0 1 0,0-1 0,0 0 0,0 0-1,1 0 1,0-1 0,0 1 0,0-1 0,0 0 0,1-1 0,0 1 0,11 4 0,-6-3-5,0-1-1,0 0 0,0-1 0,1 0 1,0-1-1,-1 0 0,1-1 1,0 0-1,0-1 0,23-2 1,-30 0-151,1 1 0,-1-1 0,0-1 0,1 1 0,-1-1 0,0 0 0,-1 0 0,1 0 1,0-1-1,-1 1 0,0-1 0,0 0 0,0-1 0,0 1 0,0-1 0,-1 1 0,0-1 1,0 0-1,2-6 0,0 1-152,0-1 0,0 0 0,-1 0 0,-1 0 0,0 0 1,-1-1-1,0 1 0,1-19 0,-3 30 292,0-1 1,0 1-1,0 0 0,1 0 1,-1 0-1,0-1 0,0 1 0,0 0 1,0 0-1,0 0 0,1 0 1,-1 0-1,0-1 0,0 1 1,0 0-1,0 0 0,1 0 1,-1 0-1,0 0 0,0 0 1,0 0-1,1-1 0,-1 1 1,0 0-1,0 0 0,0 0 0,1 0 1,-1 0-1,0 0 0,0 0 1,1 0-1,-1 0 0,0 0 1,0 0-1,0 1 0,1-1 1,-1 0-1,0 0 0,0 0 1,0 0-1,1 0 0,-1 0 1,0 0-1,0 0 0,0 1 1,0-1-1,1 0 0,-1 0 0,0 0 1,0 0-1,0 1 0,0-1 1,0 0-1,1 0 0,-1 0 1,0 1-1,0-1 0,0 0 1,0 1-1,12 10-225,1 7 381,1-1-1,1-1 0,0-1 1,1 0-1,19 13 1,-28-22-120,0-2 0,0 1 0,1-1 0,0 0 0,-1-1 0,2 0 1,-1 0-1,0 0 0,0-1 0,1-1 0,-1 1 0,1-1 0,0-1 0,-1 0 0,18-1 1,-24 0-79,1 0 0,-1 0 0,0-1 1,0 1-1,0 0 0,0-1 0,0 0 1,0 1-1,0-1 0,-1 0 0,1 0 1,0 0-1,-1 0 0,0 0 0,1 0 1,-1 0-1,0-1 0,0 1 0,0 0 1,0-1-1,-1 1 0,1 0 0,-1-1 1,1 1-1,-1-6 0,1 0-88,0-1 1,-1 1-1,1-1 0,-2 1 0,1-1 1,-4-13-1,2 17 80,-1 0-1,1 0 1,-1 0 0,0 0-1,0 1 1,-1-1 0,1 1 0,-1 0-1,0 0 1,0 0 0,-1 1-1,1-1 1,-1 1 0,0 0-1,0 0 1,0 1 0,0 0 0,0-1-1,0 2 1,-1-1 0,-8-1-1,3 0 96,1 1-1,0 0 1,-1 1-1,1 0 1,-1 1-1,1 0 1,-1 1-1,1 0 1,-1 1-1,-19 5 1,22-4-2,0 1 1,1 0-1,-1 1 0,1-1 1,0 1-1,1 1 1,-1-1-1,1 1 0,0 0 1,1 1-1,-1-1 1,1 1-1,0 0 0,1 1 1,0-1-1,0 1 1,1 0-1,-1 0 0,2 0 1,-1 0-1,1 0 0,1 0 1,-1 1-1,1 9 1,1-15-126,0 0 0,1 0 0,-1 0 0,1-1 0,0 1 0,0 0 0,0-1 0,0 1 1,1 0-1,-1-1 0,1 0 0,0 1 0,-1-1 0,1 0 0,0 0 0,0 0 0,0 0 0,1 0 1,-1 0-1,0-1 0,1 1 0,-1-1 0,1 1 0,4 1 0,3 1-1118,0-1 0,0 0 0,0-1 0,0 0 0,18 1 0,17-2-6578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16488,'0'0'3017,"17"0"-2766,53 4-51,-68-3-197,-1-1 1,1 1-1,0 0 1,-1 0-1,1 0 0,-1 0 1,1 0-1,-1 0 1,0 0-1,1 1 1,-1-1-1,0 0 1,0 1-1,0-1 0,0 1 1,0-1-1,0 1 1,0-1-1,0 1 1,-1 0-1,1 0 0,-1-1 1,1 1-1,-1 0 1,0 0-1,0-1 1,0 1-1,0 0 1,0 0-1,0 0 0,0-1 1,0 1-1,-1 3 1,0 4-4,2 13 104,-2-1 0,0 1 0,-1 0 0,-2-1 0,0 0 0,-1 0 1,-12 30-1,9-30-25,3-10 39,0 0-1,0 1 1,2 0-1,-1-1 0,1 1 1,1 1-1,0-1 1,1 0-1,0 0 0,2 17 1,-1-28-90,1 1 0,-1-1 0,1 0 0,0 1 0,-1-1-1,1 0 1,0 0 0,0 1 0,0-1 0,0 0 0,0 0 0,0 0 0,0 0 0,0 0 0,0-1 0,0 1 0,1 0 0,-1 0 0,0-1-1,1 1 1,-1-1 0,0 1 0,1-1 0,-1 0 0,3 1 0,41 3 89,-38-3-53,18-1-158,1 0 0,-1-1-1,41-8 1,1-13-2498,-56 17 1280,-1-1-1,0 0 1,-1 0 0,13-11 0,13-18-6387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16295,'0'0'350,"18"7"314,-3-2-560,-6-2-75,0 0-1,0 0 1,0 1 0,0 0 0,0 0-1,-1 1 1,0 1 0,0-1-1,0 1 1,-1 1 0,10 10-1,7 14 295,-1 2 0,-2 0 0,-2 1 0,-1 1 0,-1 1 0,18 61 0,49 235 1482,-79-310-1689,-2 0 0,2 43-1,-5-63-110,-1 0-1,1-1 0,-1 1 1,1 0-1,-1-1 0,0 1 1,0 0-1,0-1 1,0 0-1,0 1 0,0-1 1,0 1-1,0-1 1,-1 0-1,1 0 0,0 0 1,-1 0-1,1 0 0,-1 0 1,1 0-1,-1 0 1,1-1-1,-1 1 0,-3 0 1,-48 14-168,45-13 120,-40 7-422,0-2 0,-94 1 0,151-18-2339,14-12-1641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2:48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12710,'0'0'3364,"8"3"-2283,-23-1-1121,1 1 1,0 0 0,-1 1 0,1 0 0,1 2 0,-1-1 0,1 1-1,0 1 1,0 1 0,1 0 0,0 0 0,0 1 0,1 1 0,-19 19 0,27-25 35,-1-1 1,1 1-1,0 0 1,1 0-1,-1 0 1,1 0 0,0 0-1,0 0 1,0 1-1,0-1 1,1 1 0,-1-1-1,1 1 1,1 0-1,-1-1 1,1 1-1,-1 0 1,1 0 0,1-1-1,-1 1 1,1 0-1,1 7 1,0-7 3,0-1 0,1 1 1,0 0-1,-1-1 0,2 0 0,-1 0 0,0 1 1,1-2-1,0 1 0,0 0 0,0-1 0,0 0 1,0 0-1,1 0 0,-1 0 0,1-1 0,0 0 1,0 0-1,6 2 0,2 0 45,-1-1 1,1 0-1,0 0 0,0-2 1,0 1-1,0-2 0,0 0 1,24-3-1,-35 2-37,-1 0 0,1 0 0,-1 0 0,0 0 0,1 0 0,-1 0 1,0-1-1,0 1 0,0 0 0,0-1 0,0 1 0,0-1 0,0 1 0,0-1 0,-1 0 0,1 1 0,-1-1 0,1 0 0,-1 1 0,0-1 1,1 0-1,-1 1 0,0-1 0,0 0 0,0 0 0,-1-2 0,-2-48 81,2 47-107,0-1 1,0 1 0,-1-1-1,0 1 1,0 0-1,0 0 1,0 0 0,-1 0-1,0 0 1,0 1-1,0-1 1,0 1-1,-1 0 1,0 0 0,0 0-1,-8-6 1,11 57 489,3-41-504,-1-1 1,1 1-1,0-1 0,0 1 0,1-1 1,0 0-1,0 0 0,0 0 1,1 0-1,-1 0 0,1-1 1,0 0-1,0 0 0,1 0 0,-1 0 1,1 0-1,0-1 0,0 0 1,0 0-1,0-1 0,1 1 1,-1-1-1,1 0 0,-1 0 0,1-1 1,0 0-1,0 0 0,-1 0 1,1-1-1,0 0 0,0 0 1,0 0-1,10-2 0,-13 1-153,0 0 0,0 1 0,0-1 0,0 0 0,0 0 0,0-1 0,0 1 0,0-1 0,-1 1 0,1-1 0,-1 0 0,1 0 0,-1 0 0,0 0 0,0-1 0,0 1 0,2-3 0,1-2-660,-1-1-1,0 1 1,-1-1 0,1 0 0,1-8 0,9-34-6260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1 264 224,'0'0'510,"0"0"21,0 0-99,0 0 29,0 0-12,0 0-25,0 0 152,0 0-109,0 0 5,0 0 19,0 0-160,8-4 378,20-11-529,-1 1-1,2 2 0,31-10 0,93-19-206,-130 35 44,288-59 530,66-18-2137,-365 81-1435,-11 2 581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10565,'0'0'4594,"105"7"-1649,-66 2-2288,4 1 63,0-2-464,-4-1 48,-7-2-432,-8-2 128,-7-1-960,-6-2-1073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15223,'0'0'5635,"147"50"-4611,-78-48-976,6-2 64,-1 0-112,-5-5-2033,-9-12-2305,-12-6-4930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6 152 16039,'0'0'152,"2"15"259,16 126 3028,-13-107-6304,-31-232-2451,21 63 7964,5 135-2561,0-1 0,1 1-1,-1-1 1,0 1 0,0 0 0,0-1 0,1 1-1,-1-1 1,0 1 0,1 0 0,-1-1 0,0 1 0,1-1-1,-1 1 1,0 0 0,1 0 0,-1-1 0,1 1-1,-1 0 1,0 0 0,1-1 0,-1 1 0,1 0 0,-1 0-1,1 0 1,-1 0 0,1 0 0,-1 0 0,1 0-1,-1 0 1,1 0 0,0 0 0,22 0-28,-14 0 202,3 1-108,0 0-1,0 1 0,0 1 1,0 0-1,0 0 0,-1 1 1,0 1-1,14 7 0,88 55 367,-93-54-458,100 70 675,-103-70-572,-2 1 0,1 0 0,-2 1-1,26 34 1,-39-47-149,1 1 0,0-1 0,0 1 0,-1 0 0,0 0 0,1 0 0,-1 0 0,0 0 0,-1 0 0,1 0 0,0 0-1,-1 0 1,0 0 0,1 1 0,-1-1 0,-1 3 0,0-3-6,1-1-1,-1 0 1,0 1 0,0-1-1,0 0 1,0 0-1,-1 0 1,1 0 0,-1 0-1,1 0 1,-1 0-1,0 0 1,1-1 0,-1 1-1,0-1 1,-3 3 0,-6 1-5,-1 1 1,1-2-1,-1 1 1,0-1-1,0-1 1,-20 3-1,-21 2-786,-84 3 0,99-11-1997,-50-7-1,84 7 2286,0-1 1,0 0-1,0 0 1,1 0-1,-1 0 1,0 0-1,1-1 1,-6-3-1,-10-16-4690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17432,'0'0'1761,"127"-24"-305,-84 21-1183,0 3-17,-4 0-416,-5 0 160,-8 0-1249,-6 0 113,-5 0-1842,-9-7-1216,-6-6-1937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9220,'0'0'1161,"-6"19"-481,-7 21 745,2 0-1,1 0 1,-3 45 0,8-26 389,7 97 0,-2-150-1735,1 0 0,0 0-1,1 1 1,-1-1 0,1 0 0,0-1 0,1 1 0,-1 0-1,1-1 1,0 1 0,0-1 0,1 0 0,0 0-1,8 8 1,-5-6-3,1-1 0,-1-1-1,1 1 1,1-1 0,-1-1 0,1 0-1,0 0 1,16 5 0,5-2-128,2-1 0,-1-1 0,1-2-1,50-1 1,-76-2-255,-1 0 0,0 0 0,0-1 0,0 0 0,1 0 0,7-3 0,-11 4 26,-1-1 0,1 0 0,0 0 0,-1 0 0,1 0 0,-1 0 0,1 0 0,-1-1 0,1 1 0,-1 0-1,0-1 1,1 1 0,-1-1 0,0 0 0,0 1 0,0-1 0,-1 0 0,1 1 0,0-1 0,0-3 0,2-24-4727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13974,'0'0'4242,"103"3"-2241,-44-3-896,7 2-1009,1-2 288,-2 0-768,-7 0-80,-10 0-3234,-14 0-3249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98 137 5651,'0'0'8297,"17"4"-7705,19 5 760,1-2-1,66 3 1,-102-9-1310,1-1 1,0 0-1,-1 0 0,1 0 1,0 0-1,-1 0 0,1 0 1,0-1-1,-1 1 0,1 0 0,-1-1 1,1 0-1,-1 1 0,1-1 1,-1 0-1,1 1 0,-1-1 1,1 0-1,-1 0 0,0 0 1,0-1-1,2-1 0,-2 0-24,0 0 0,0 0 0,0 0 0,-1 0 0,1 0-1,-1 0 1,0 0 0,0-1 0,-1-4 0,1-8-700,0 12 624,-1 0 0,0 0 0,0 0 0,0-1 0,0 1 0,0 0 0,-1 1 0,0-1 0,0 0 0,0 0 0,0 1 0,-1-1 1,1 1-1,-1 0 0,0 0 0,0 0 0,0 0 0,-1 0 0,1 1 0,0-1 0,-1 1 0,0 0 0,1 0 0,-1 0 0,0 1 0,0-1 0,0 1 1,-6-1-1,-3-2 76,0 1 1,0 1-1,0 0 1,-1 0 0,1 2-1,0-1 1,-25 4-1,32-2-7,-1 1 0,1-1 0,1 1 0,-1 0 0,0 1-1,0-1 1,1 1 0,-1 0 0,1 1 0,0-1 0,0 1-1,0 0 1,1 0 0,-1 1 0,1-1 0,0 1 0,0 0-1,1 0 1,0 0 0,-1 1 0,2-1 0,-1 1 0,1-1-1,-1 1 1,2 0 0,-1 0 0,1 0 0,0 0 0,0 1-1,0-1 1,1 7 0,0-11-79,0 0-1,1-1 1,-1 1-1,0-1 1,1 1-1,-1-1 1,1 1-1,0-1 1,-1 1-1,1-1 1,0 0-1,0 1 1,0-1-1,0 0 1,0 0-1,0 0 1,0 0-1,1 0 1,-1 0-1,0 0 1,1 0-1,-1 0 1,0 0-1,1-1 1,-1 1-1,4 0 1,43 4-5345,-44-5 4744,40 0-8464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11685,'0'0'6723,"-5"131"-6274,-8-78-257,-4 1-192,-4-4-881,-7-8-3249,-5-15-8595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16696,'0'0'1824,"106"0"193,-59 0-1520,3 0 175,-3 5-592,-10 2 224,-5-2-592,-12 0 288,-7-2-1841,-7-1-560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10757,'0'0'9092,"135"14"-7123,-72-14-1809,4 0-80,-5 0-160,-10 0-2753,-15-10-3778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0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1 176,'0'0'883,"0"0"-2,15 12-1,50 45 24,-55-47-739,-1 1-1,0 0 0,0 1 0,-1 0 0,-1 1 1,0-1-1,-1 1 0,0 1 0,0-1 0,4 20 0,0-4-54,38 118 1380,-21-63-670,64 143-1,-78-207-772,1 5-4274,-14-22 1623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14006,'0'0'4899,"109"0"-2658,-67-5-1409,7 0 305,-2 2-1137,-4 1 16,-10 0-176,-3 1-161,-4-3-687,-3 3-1201,-3-4-2209,-3-4-977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11989,'0'0'1350,"17"4"-824,17 5 222,0-2 1,0-2-1,41 2 0,-68-7-701,13 0 350,1 0-1,0-2 1,-1 0 0,33-8-1,-48 9-332,-1 0-1,0 0 1,0-1-1,0 0 1,0 0-1,0 0 1,0 0-1,0 0 0,0-1 1,-1 0-1,0 0 1,1 0-1,-1 0 1,0 0-1,0-1 1,-1 1-1,1-1 1,-1 0-1,0 0 1,0 0-1,0 0 1,0 0-1,-1 0 1,1 0-1,-1-1 1,0 1-1,0-9 0,0 7-57,-1 0-1,0 1 1,0-1-1,0 0 1,-1 0-1,0 0 0,0 1 1,-1-1-1,1 0 1,-1 1-1,0-1 0,-1 1 1,0 0-1,-6-10 1,4 9-55,0 0 1,-1 1 0,1 0-1,-1 0 1,0 0 0,-1 1-1,1 0 1,-1 0 0,0 1-1,0 0 1,-8-3 0,5 3 20,1-1 0,-1 2 1,0-1-1,-1 1 1,1 1-1,0 0 0,-1 0 1,1 1-1,0 1 0,-1 0 1,1 0-1,0 1 1,0 0-1,0 0 0,-16 8 1,19-7 22,0 0 1,1 1-1,-1 0 0,1 0 1,0 1-1,1 0 1,-1 0-1,1 0 1,0 1-1,0-1 1,1 1-1,-1 0 0,1 1 1,1-1-1,-1 1 1,1 0-1,0 0 1,1 0-1,-1 0 0,1 0 1,1 0-1,-2 11 1,2-12-51,1 0 1,-1 0 0,1 0 0,0 0-1,0 0 1,1 0 0,0 0-1,0-1 1,2 8 0,-2-11-265,0 0 1,1 0 0,-1 0 0,0 1-1,1-1 1,-1-1 0,1 1-1,0 0 1,0 0 0,-1 0-1,1-1 1,0 1 0,0-1-1,1 0 1,-1 1 0,0-1-1,0 0 1,1 0 0,-1-1-1,1 1 1,-1 0 0,0-1 0,5 1-1,35 1-10446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14871,'0'0'3281,"-20"94"-2816,8-57 1087,3-2-143,5-3-1409,1-8 0,3-6 0,0-8-1041,0-6-1680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11461,'0'0'1561,"-3"15"-235,-4 11-938,2 0 0,2 0 0,0 1 0,1 0 0,2-1 0,3 32 0,-2-50-255,0 0 1,1 0-1,0-1 1,0 1-1,1 0 1,0-1-1,0 0 1,1 0-1,0 0 1,0 0-1,9 10 1,-8-13-98,-1 0 0,1 0 1,0 0-1,0-1 0,0 1 0,1-1 1,-1-1-1,1 1 0,-1-1 0,1 0 0,0 0 1,0-1-1,0 1 0,0-2 0,0 1 1,0 0-1,10-1 0,-11-1-101,0 0 0,1 0 0,-1 0-1,0-1 1,0 0 0,0 0 0,0 0 0,0-1 0,0 1-1,-1-1 1,1 0 0,-1 0 0,0-1 0,0 1 0,0-1-1,0 0 1,-1 0 0,4-5 0,8-12-1499,0-1 0,16-31 1,-28 46 1073,4-5 114,27-57-1800,-32 64 2607,0-1 0,0 1 0,-1-1 0,0 0 0,0 1 0,0-8 2091,-3 33-609,-18 44-499,13-44-1022,0 1 0,2-1 0,0 1 1,-3 30-1,8-39-726,1 40 976,9-33-2316,-9-18 1356,0 0 0,0-1 0,0 1 0,0 0-1,0-1 1,1 1 0,-1-1 0,0 1 0,0-1 0,0 0 0,1 0 0,-1 1 0,0-1-1,1 0 1,-1 0 0,2 0 0,12-2-6672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13542,'0'0'3055,"20"8"-1985,67 24-270,-83-30-770,1 0 0,-1 0-1,0 0 1,0 0 0,0 0 0,0 1 0,0 0-1,0 0 1,-1 0 0,1 0 0,-1 1-1,0-1 1,0 1 0,0 0 0,-1 0 0,1 0-1,-1 0 1,0 0 0,0 1 0,0-1-1,-1 0 1,1 1 0,-1 0 0,0-1 0,-1 1-1,1 0 1,-1-1 0,0 1 0,0 0-1,-1 8 1,0-10-16,1 0 1,-1 0-1,1 0 0,-1 0 0,0 0 1,0 0-1,-1 0 0,1 0 0,0 0 0,-1-1 1,0 1-1,0 0 0,0-1 0,0 1 1,0-1-1,0 0 0,-5 4 0,-54 31 235,52-32-212,0 0 1,0 0 0,1 0 0,-1 1-1,-13 13 1,21-18-10,0 1-1,0-1 1,0 0-1,0 0 1,0 1-1,0-1 1,1 0-1,-1 1 1,0-1-1,1 0 1,0 1-1,-1-1 1,1 1-1,0-1 1,0 1-1,-1-1 1,1 1-1,0-1 1,0 1-1,1-1 1,-1 1-1,0-1 1,1 1-1,-1-1 1,0 1-1,1-1 1,0 0-1,-1 1 1,1-1-1,0 0 1,0 1-1,-1-1 0,1 0 1,0 0-1,0 0 1,1 0-1,-1 0 1,0 0-1,0 0 1,0 0-1,1 0 1,-1 0-1,0-1 1,3 2-1,6 3 86,0 0 0,1-1 0,-1 0-1,17 4 1,-1-2-124,-1-2-1,51 3 1,8-12-4138,-53-5-1000,-9-8-2159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15895,'0'0'2924,"9"15"-1547,23 46-440,29 78 0,-34-71-376,66 117 0,-93-184-560,7 9 17,0 1 0,0-1-1,1 0 1,13 11 0,-20-19-7,0-1 1,1 1-1,-1-1 1,1 0-1,-1 1 1,1-1-1,-1 0 1,1 0-1,0 0 0,0-1 1,-1 1-1,1 0 1,0-1-1,0 1 1,0-1-1,0 1 0,0-1 1,0 0-1,0 0 1,0 0-1,-1 0 1,1 0-1,0 0 1,0-1-1,0 1 0,0-1 1,0 1-1,0-1 1,-1 0-1,1 1 1,0-1-1,0 0 1,-1 0-1,1-1 0,-1 1 1,1 0-1,-1 0 1,2-2-1,14-19-158,-1-1-1,-1 0 0,-1-1 1,19-46-1,4-4 48,66-102 388,-82 146 232,1 0-1,1 2 1,43-41 0,-64 67-1016,5-4 1372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13110,'0'0'6672,"4"-5"-4687,14 0-1792,0 0 0,0 2 0,1 0 0,0 1 0,-1 1 0,1 0-1,31 4 1,5-1 22,53-1-17,184-7 394,-276 2-1715,-20-2-1666,-26-1-4301,5 7 52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99 11813,'0'0'307,"-20"-15"544,-65-45-120,81 57-691,0 0 0,-1 0 0,1 1 0,-1 0-1,1 0 1,-1 0 0,0 0 0,0 1 0,0 0 0,0 0 0,0 0-1,0 1 1,0-1 0,0 1 0,0 0 0,-7 2 0,-6-1 171,11 0-155,1 0-1,0 1 1,0 0 0,-1 0 0,1 0 0,1 1 0,-1 0-1,0 0 1,1 0 0,-1 1 0,1 0 0,0 0 0,0 0 0,0 1-1,1-1 1,0 1 0,0 0 0,0 1 0,0-1 0,1 1 0,-5 11-1,-1 1 135,1 0-1,0 0 0,2 1 0,0 0 0,1 0 1,-2 21-1,5-27-54,1 0 1,0 1-1,1-1 1,0 1-1,1-1 1,1 0-1,0 1 0,0-1 1,2 0-1,9 25 1,-10-31-95,1 0 0,1 0 1,-1-1-1,1 1 0,0-1 0,1 0 1,-1 0-1,1-1 0,0 0 1,1 0-1,-1 0 0,1-1 1,0 0-1,0 0 0,1-1 0,-1 0 1,0 0-1,1 0 0,12 1 1,-4 0-120,0-1 0,0-1 0,0-1 0,0 0 0,0-1 1,0-1-1,1 0 0,22-6 0,-27 4-623,-2 0 0,1-1 1,0 0-1,-1-1 0,0 0 0,0-1 0,17-11 1,12-18-4433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13494,'0'0'3042,"11"89"-1938,-2-35-384,2 3-544,2-2 97,-1-3-513,-1-6 240,-4-8-1809,-7-9-817,0-9-959,-13-12-2370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13254,'0'0'3647,"19"1"-2948,16 2-597,120 3 433,-141-6-699,-1-1-1,1-1 1,0 0-1,0 0 0,-1-1 1,0-1-1,1 0 1,-1-1-1,18-10 1,-23 10-181,0-1 1,0-1 0,0 0 0,-1 0 0,0 0-1,-1-1 1,1 0 0,-1 0 0,-1-1 0,0 1-1,0-1 1,0-1 0,4-14 0,-5 10 217,0 0 0,-1-1-1,0 1 1,-2-1 0,1 0 0,-2 1 0,0-1 0,-4-26 0,-2 18 4969,2 41-2067,0 42-1343,4-7-572,-2-10-191,3 0 1,6 49-1,-5-82-935,-1 1 1,2 0-1,-1-1 1,2 1-1,-1-1 0,1 0 1,1 0-1,0-1 0,0 1 1,1-1-1,0 0 1,1 0-1,12 12 0,-1-10-3968,-5-9-2099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3169,'0'0'-69,"0"0"643,0 0 311,9-8-591,-4 4-236,6-6 134,1 0 0,0 1 0,0 1 1,22-11-1,67-20 541,198-49 0,-262 78-641,657-122 1524,7 60-396,-506 63-911,-70 5-180,-110 3-100,-15 1-341,-6 0-3068,-11 0-187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5:5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18216,'0'0'2052,"12"15"-1014,-2-3-886,-4-7-120,-1 1-1,0 0 1,0 0 0,-1 0-1,0 1 1,0-1 0,-1 1-1,1 0 1,-1 0 0,-1 0-1,1 0 1,-1 1-1,-1-1 1,2 14 0,-3 35-12,-1-39-7,1 0 0,0 1-1,1-1 1,1 0 0,1 0-1,4 17 1,-6-32-56,0-1-1,0 1 1,0-1 0,0 1-1,0-1 1,0 1 0,1-1-1,-1 0 1,0 1 0,1-1-1,-1 0 1,1 0 0,-1 0-1,1 0 1,0 0 0,-1-1-1,1 1 1,0 0 0,0-1-1,-1 1 1,1-1 0,0 0-1,0 1 1,0-1 0,0 0-1,0 0 1,-1 0 0,1-1-1,0 1 1,2-1 0,4 0-180,-1 0 1,1-1-1,0 0 1,-1 0-1,14-7 1,3-5-365,-1-1 1,-1-1 0,-1-1 0,24-23-1,-22 19 547,0 1 0,48-30-1,-68 48 315,-1 1 1,1 0-1,0 0 0,0 0 0,1 0 0,-1 1 0,0 0 0,0-1 0,0 1 0,0 0 0,0 0 0,1 0 0,-1 1 0,5 1 0,48 16-128,-24-6 282,-5-4-245,0-2-1,0-2 1,0 0 0,1-1-1,-1-2 1,53-4-1,-77 2-125,1 0 0,-1 0 0,0 0 0,0 0 0,0-1 0,0 1 0,0-1 0,0 0 0,0 0 0,0 0 0,-1 0 0,1 0 1,-1 0-1,1-1 0,-1 0 0,0 1 0,0-1 0,0 0 0,0 0 0,-1 0 0,1 0 0,-1 0 0,0 0 0,0-1 0,0 1 0,1-5 0,-1 3-52,0-1 1,0 1-1,-1-1 1,0 1-1,0 0 1,0-1-1,0 1 1,-1-1-1,0 1 1,0 0-1,-1 0 1,1-1-1,-1 1 1,0 0-1,-1 0 0,-3-6 1,-2 1-84,-1 0-1,-1 0 1,0 1-1,0 1 1,0-1 0,-1 2-1,0-1 1,-1 2-1,0-1 1,0 2 0,-13-6-1,7 5 14,-1 0-1,0 1 1,1 1-1,-1 0 1,-1 2-1,1 0 1,-21 1-1,34 1 67,0 1 1,0 0-1,0 0 0,0 1 0,0 0 0,0 0 0,0 0 1,1 1-1,-1-1 0,1 2 0,-1-1 0,1 0 0,0 1 0,1 0 1,-1 0-1,1 0 0,-1 1 0,1 0 0,0 0 0,1 0 1,-1 0-1,1 0 0,0 1 0,1-1 0,-1 1 0,-2 8 1,3-6-95,-1 0 0,1 0 0,1 0 0,0 1 0,0-1 0,0 0 0,1 1 0,0-1 0,1 1 0,0-1 0,0 0 1,1 1-1,0-1 0,0 0 0,1 0 0,0 0 0,0-1 0,9 14 0,15 13-4256,-2-11-2806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0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365 129 7443,'0'0'6409,"-4"-13"-5492,-12-39 639,15 48-1404,-1 1 1,0 0 0,0-1-1,0 1 1,-1 0 0,1 0-1,-1 0 1,1 0 0,-1 1-1,0-1 1,0 1 0,0 0-1,-1-1 1,1 1-1,0 1 1,-1-1 0,-7-2-1,1 1-63,1 0-1,-1 1 0,0 0 0,-18 0 0,20 1-98,0 0 1,0 1-1,-1 0 0,1 1 1,0 0-1,0 0 1,0 1-1,0 0 0,0 0 1,1 1-1,-1 0 0,1 0 1,-1 0-1,1 1 1,0 1-1,0-1 0,1 1 1,0 0-1,-1 1 0,2-1 1,-1 1-1,1 0 1,-1 1-1,2-1 0,-1 1 1,1 0-1,-7 14 0,7-10 61,-1 1 0,2-1 0,-1 1 0,1 0-1,1 0 1,0 0 0,1 0 0,0 0 0,1 0-1,1 0 1,3 23 0,-3-28-12,1 0 1,0 0 0,0 0-1,0 0 1,1 0-1,0-1 1,1 1 0,0-1-1,0 0 1,0 0-1,0 0 1,1-1-1,0 1 1,0-1 0,1 0-1,-1-1 1,1 1-1,0-1 1,0 0 0,10 4-1,1-2-10,0 0 1,0-1-1,0-1 1,0-1-1,1 0 0,-1-2 1,1 0-1,0 0 0,-1-2 1,28-4-1,-41 4-173,1 0 1,-1 0-1,0 0 1,0-1-1,0 0 1,0 0-1,0 0 1,0 0-1,0 0 1,-1-1-1,1 0 1,-1 0-1,0 0 1,0 0-1,0 0 1,0 0-1,-1-1 1,1 0-1,-1 1 1,4-9-1,-4 6 7,1 0 0,-1 0 0,-1-1 0,1 1 0,-1-1 0,0 0 0,-1 1 0,1-1 0,-1 0-1,-1 1 1,1-1 0,-1 0 0,-2-7 0,5 19 172,0 0-1,1-1 1,-1 1-1,1-1 1,0 1-1,0-1 1,1 0-1,-1 0 1,1 0-1,0-1 1,0 1-1,6 3 1,2 2 99,1-1 1,0 0 0,14 6-1,-16-9-20,0-1-1,0 0 1,0-1-1,0 0 1,1 0-1,-1-2 1,1 1 0,-1-1-1,13-1 1,-20 0-154,0-1 1,-1 1-1,1-1 1,0 0-1,-1 1 1,1-2-1,0 1 1,-1 0-1,1-1 1,-1 1-1,0-1 1,0 0-1,0 0 1,0-1-1,0 1 1,0-1-1,0 1 1,-1-1-1,1 0 1,-1 0-1,0 0 1,0 0-1,0 0 1,0-1-1,0 1 1,-1 0 0,1-1-1,-1 1 1,0-1-1,0 0 1,0-4-1,0 3-83,0-1 0,0 0 0,-1 0 1,1 0-1,-1 1 0,-1-1 0,1 0 0,-1 0 0,0 0 0,0 1 1,-1-1-1,0 0 0,0 1 0,0 0 0,0-1 0,-6-7 0,4 8 170,-1 0 0,0 0 1,0 0-1,0 0 0,-1 1 0,0 0 0,0 0 0,0 1 0,0-1 0,0 1 0,-1 1 0,0-1 0,-10-2 0,3 1 350,-1 1-1,1 0 0,-1 1 1,-23-1-1,34 3-299,0 0 0,0 0 0,0 0-1,0 1 1,0 0 0,0-1 0,0 1-1,0 1 1,0-1 0,1 1 0,-1-1 0,0 1-1,1 0 1,-1 0 0,1 1 0,0-1-1,0 1 1,0 0 0,0-1 0,0 1 0,-2 4-1,-1 3 12,0 0-1,1 0 0,1 0 1,-1 1-1,2-1 0,-1 1 1,1 0-1,-2 20 0,5-27-140,-1-1-1,1 0 1,0 1 0,0-1-1,0 1 1,1-1-1,-1 0 1,1 1 0,0-1-1,0 0 1,0 1-1,0-1 1,1 0 0,-1 0-1,1 0 1,0 0 0,0 0-1,0-1 1,0 1-1,0 0 1,1-1 0,-1 0-1,1 1 1,-1-1-1,1 0 1,0 0 0,0-1-1,0 1 1,0-1-1,0 1 1,0-1 0,5 1-1,3 1-1119,0-1-1,0-1 1,1 0 0,-1 0-1,14-1 1,14-3-8188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16728,'0'0'4463,"20"-7"-4007,64-20-317,-82 26-136,0 0 0,1 0 0,0 1 0,-1-1 0,1 0 0,0 1 0,-1 0 0,1-1 0,0 1 0,-1 0 0,1 1 0,0-1 0,-1 0 1,1 1-1,0-1 0,-1 1 0,1 0 0,-1 0 0,1 0 0,-1 0 0,1 0 0,-1 1 0,0-1 0,0 1 0,0-1 0,0 1 0,0 0 0,0 0 0,0 0 0,0 0 0,-1 0 0,1 0 0,-1 1 0,1-1 0,-1 1 0,0-1 0,0 0 0,1 5 0,1 7-16,0 0-1,-1 0 0,-1 0 1,0 0-1,-3 25 0,2-19 18,-1-1 43,-1 0-1,-1 0 1,-6 22-1,-4 26 61,13-66-110,0 0 0,0 1 0,0-1-1,0 0 1,0 1 0,0-1 0,1 0-1,-1 0 1,0 1 0,0-1 0,1 0-1,-1 0 1,1 1 0,0-1-1,-1 0 1,1 0 0,0 0 0,-1 0-1,1 0 1,0 0 0,0 0 0,0 0-1,0 0 1,0 0 0,0-1 0,0 1-1,0 0 1,0-1 0,1 1-1,-1-1 1,0 1 0,0-1 0,1 1-1,-1-1 1,0 0 0,0 0 0,2 1-1,8 0 29,0-1 0,-1 1 0,22-3 0,-7 0-25,11 2 201,-1-2 0,1-2-1,-1-1 1,46-12 0,-74 14 1166,-31 0-20647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19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4914,'0'0'14503,"1"0"-14575,1 0 205,-1 0 11,45 3-526,1 3 355,-1 1 0,-1 3 0,58 19 0,4 0-83,-37-7 128,-1 3 0,-1 3-1,-1 3 1,64 40 0,128 59-78,-153-88 76,-2 5 0,-2 4 0,134 91 0,-175-99-30,301 239 460,-321-244-349,-2 1 0,-1 3 1,-3 1-1,-1 1 0,-2 2 1,31 60-1,-44-66-25,-2 1 0,-2 0 0,-2 1 0,10 50 0,-8-4 115,4 93 0,-13-94 16,-14 171 0,4-215-91,-3 0 1,-1 0-1,-2-1 0,-2 0 1,-35 78-1,38-102-79,-1 0 0,-1-1 1,-1 0-1,-1-1 0,0 0 0,-1-1 0,0-1 1,-27 21-1,16-17-12,-2 0 1,0-2-1,0-1 1,-2-2-1,-30 11 0,-10-2 17,-2-4 0,0-2 0,-1-4 0,-78 4-1,15-6 55,-168-8 0,279-5-89,1-1 0,-1-1-1,1 0 1,0-2-1,1-1 1,-1-1 0,1-1-1,1-1 1,0-1-1,1-1 1,0 0-1,1-2 1,1 0 0,0-1-1,-21-24 1,0-5-6,2-1 1,2-2-1,2-2 1,2-1 0,-24-56-1,34 65-47,1-1-1,3-1 1,2-1-1,2 0 1,1-1 0,3 0-1,1 0 1,3-1-1,1-63 1,6 95 65,0-1-1,1 0 1,1 1 0,1 0-1,0 0 1,1 0 0,1 0-1,0 1 1,11-17 0,13-16-22,46-52 0,-14 28 4,2 2-1,4 4 1,97-72-1,249-150 203,-315 222-256,64-43 197,5 8-1,4 7 1,259-99-1,-77 76 333,-351 114-362,-3 2 50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19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 12118,'0'0'4786,"10"-4"-4381,32-6 35,1 2 0,1 1 0,-1 3 0,80 1 0,2-1 546,351-17-13,-475 21-979,0 0 0,0 0-1,0 1 1,0-1-1,0 0 1,0 0 0,-1 0-1,1 1 1,0-1-1,0 1 1,0-1 0,0 1-1,-1-1 1,1 1-1,0-1 1,0 1 0,-1-1-1,1 1 1,-1 0-1,1-1 1,0 1 0,-1 0-1,1 0 1,-1-1-1,0 1 1,1 0 0,-1 0-1,0 0 1,1 1-1,1 38-19,-4-26 28,-1 0 0,0 0 0,-8 21 0,-9 9 6,-2-2 1,-1 0 0,-3-1 0,-1-2-1,-2 0 1,-1-2 0,-2-2 0,-2-1-1,-1-1 1,-53 38 0,87-71-76,0 1 0,0 0 0,0-1 0,-1 0 0,1 1 0,0-1 0,0 0 0,-1 1 0,1-1-1,0 0 1,-1 0 0,1 0 0,0 0 0,-1-1 0,1 1 0,0 0 0,0 0 0,-1-1 0,1 1 0,0-1 0,0 1 0,-1-1 0,1 1 0,0-1 0,0 0 0,0 0 0,-1-1 0,-32-29-93,25 21-68,-66-66 209,3-4 0,-103-150 1,171 225 64,3 4-19,0 0-1,0 0 1,1-1 0,-1 1-1,0-1 1,0 1-1,1 0 1,-1-1 0,0 1-1,1-1 1,0 0-1,-1 1 1,1-1 0,0 1-1,0-4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1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6467,'2'1'9851,"8"1"-9729,132 9 675,432 22 1759,-573-33-3083,12 0 1203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1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13158,'0'0'-64,"17"9"389,326 178 2658,-325-178-2830,4 1-46,0 1 0,-1 1-1,0 0 1,-1 2-1,-1 1 1,0 0-1,24 26 1,-42-41-109,-1 1 0,1 0 0,0 0 0,-1 0 0,1 0 0,-1 0 0,1 0-1,-1 0 1,1 1 0,-1-1 0,0 0 0,0 0 0,1 0 0,-1 0 0,0 0 0,0 1 0,0-1 0,0 0 0,0 0 0,-1 0 0,1 0 0,0 0 0,0 1 0,-1-1-1,1 0 1,-1 0 0,1 0 0,-1 0 0,1 0 0,-1 0 0,0 0 0,1 0 0,-1-1 0,0 1 0,0 0 0,0 0 0,0 0 0,0-1 0,1 1 0,-1 0-1,0-1 1,-2 1 0,-50 23 144,44-21-131,-34 13 55,-1-2 0,0-2 0,-52 6 0,-3-11-2478,98-6 2163,0-1-1,0 0 0,1-1 0,-1 1 0,0 0 0,0 0 0,1 0 1,-1 0-1,0 0 0,1-1 0,-1 1 0,0 0 0,1-1 1,-1 1-1,0-1 0,1 1 0,-1 0 0,0-1 0,1 1 0,-1-1 1,1 0-1,-1 1 0,1-1 0,0 1 0,-1-1 0,1 0 1,-1 1-1,1-1 0,0 0 0,0 1 0,-1-1 0,1 0 0,0 0 1,0 1-1,0-1 0,0-1 0,-4-17-4725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2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8852,'0'0'3442,"0"116"-2594,0-64 577,-2-3-1121,2-4 144,-2-4-448,2-4-128,0-2 128,0-7-2897,-2-7-2466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6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13270,'0'0'-1283,"1"18"1611,1 38-292,8 96 1647,-8-135-1447,1 1 0,1-1-1,0 0 1,1 0 0,1-1 0,14 29 0,-12-32-154,0-1 0,1-1 0,0 1 1,1-2-1,0 1 0,1-1 0,0-1 1,0 0-1,1 0 0,0-1 1,1-1-1,-1 0 0,2-1 0,-1 0 1,1-1-1,-1-1 0,1 0 1,1 0-1,-1-2 0,0 0 0,1 0 1,-1-1-1,1-1 0,23-3 0,-32 3-63,-1-1 0,1-1 0,0 1 0,0-1 0,-1 0-1,1 0 1,-1 0 0,1-1 0,-1 0 0,0 0 0,0 0 0,0-1-1,-1 0 1,1 0 0,-1 0 0,0 0 0,0-1 0,0 1-1,-1-1 1,0 0 0,0 0 0,4-8 0,-3 4-36,0-1 1,-1 1-1,0-1 1,-1 0-1,0 1 1,0-1-1,-1 0 1,-1 0-1,1 0 1,-2 0-1,1 0 1,-4-16-1,2 22 19,1 0 1,-1 0-1,0 1 0,0-1 1,-1 1-1,1 0 0,-1-1 0,1 1 1,-1 0-1,0 0 0,0 1 0,-1-1 1,1 1-1,0-1 0,-1 1 0,1 0 1,-1 0-1,0 1 0,0-1 0,0 1 1,0 0-1,0 0 0,0 0 1,0 0-1,0 1 0,0 0 0,0 0 1,0 0-1,0 0 0,-1 1 0,1-1 1,-8 3-1,10-1 15,-1 1 0,1-1 0,-1 1 0,1-1 0,0 1 0,0 0 0,0 0-1,0 0 1,0 0 0,1 0 0,-1 1 0,1-1 0,0 0 0,0 1 0,0-1 0,0 1 0,1-1 0,-1 8 0,0 3 20,1 0 0,0 1 0,2 19-1,0-29-27,-1 0-1,1 0 0,0 0 0,0-1 0,1 1 0,-1 0 0,1-1 0,0 0 0,0 0 0,1 0 1,-1 0-1,1 0 0,0-1 0,0 1 0,0-1 0,0 0 0,0 0 0,1-1 0,0 1 1,-1-1-1,1 0 0,9 2 0,4 2-888,1 0 0,0-2 0,1 0 1,33 2-1,17-5-4400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6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60 16392,'0'0'189,"-20"-9"521,-64-27 61,77 34-733,1-1 1,-1 1 0,0 0-1,0 0 1,0 1 0,0 0 0,0 0-1,0 1 1,-8 0 0,12 0-40,0 1 1,0-1-1,0 1 0,0 0 1,0 0-1,0 0 0,0 0 1,0 1-1,0-1 1,1 1-1,-1 0 0,1-1 1,-1 1-1,1 0 0,-3 4 1,1 0-8,0 0-1,0 0 1,1 1 0,0-1-1,1 1 1,-1 0 0,1 0 0,1 0-1,-1 0 1,1 0 0,0 0 0,1 1-1,0 12 1,1-15 27,-1 1 0,1-1 0,0 0-1,1 0 1,-1 0 0,1 0 0,0 0 0,0-1 0,1 1-1,-1 0 1,1-1 0,0 0 0,0 0 0,1 0 0,-1 0-1,1 0 1,0-1 0,0 1 0,0-1 0,0 0 0,1 0-1,-1-1 1,1 1 0,0-1 0,0 0 0,-1 0 0,7 1-1,2 1-45,1 0 0,-1-1 0,1 0 0,0-1 0,0 0 0,0-2 0,1 1-1,-1-2 1,15-1 0,-24 0-137,0 0 1,0 0-1,0 0 0,0 0 1,-1-1-1,1 0 0,0 0 1,-1 0-1,0 0 0,0-1 0,0 0 1,0 0-1,-1 0 0,0 0 1,1 0-1,-1-1 0,-1 0 1,1 1-1,-1-1 0,0 0 0,0 0 1,0 0-1,-1 0 0,1-1 1,-1 1-1,0-10 0,0 9 189,0 1 1,0-1-1,-1 1 0,0-1 0,0 1 0,0-1 0,-1 0 1,1 1-1,-2 0 0,1-1 0,0 1 0,-1 0 0,0-1 1,0 1-1,-1 0 0,1 1 0,-1-1 0,0 0 0,-1 1 1,1-1-1,-1 1 0,1 0 0,-1 0 0,-1 1 0,1-1 1,-5-2-1,9 6 59,-1-1 1,1 1 0,0 0-1,-1 0 1,1 0-1,0 0 1,-1 0-1,1 0 1,0 0 0,-1 0-1,1 0 1,0 0-1,-1 0 1,1 0-1,0 0 1,0 0 0,-1 0-1,1 0 1,0 0-1,-1 0 1,1 0 0,0 1-1,-1-1 1,1 0-1,0 0 1,0 0-1,-1 0 1,1 1 0,0-1-1,0 0 1,-1 0-1,1 1 1,0-1-1,0 0 1,0 0 0,-1 1-1,1-1 1,0 0-1,0 1 1,0-1 0,0 1-1,-4 21 517,4-17-638,1 0 0,-1 0 0,1 0 0,-1-1 0,1 1 0,1 0 0,2 8 1,1-8-60,-1 0 1,1 0 0,0 0 0,1-1 0,-1 0 0,1 0 0,0 0-1,0-1 1,0 0 0,0 0 0,0 0 0,1-1 0,7 2 0,8 2-2382,1-1 1,38 3-1,-1-5-6145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1 816,'0'0'486,"0"0"-289,0 0-58,0 0-32,0 0 181,-9 8-80,-55 50 383,-89 89 1462,134-127-1859,2 1 0,0 1 0,1 1 0,1 0-1,-21 42 1,35-62-184,0 0 0,0-1 0,0 1 0,0 0 0,0-1-1,1 1 1,-1 0 0,1 0 0,0 0 0,0 0 0,0 5 0,0-7 0,1 0-1,-1 1 1,1-1 0,-1 0 0,1 0-1,-1 0 1,1 0 0,0 0 0,-1 0-1,1 0 1,0 0 0,0-1 0,0 1 0,0 0-1,-1 0 1,1-1 0,0 1 0,0 0-1,1-1 1,-1 1 0,0-1 0,0 0-1,0 1 1,0-1 0,0 0 0,0 0 0,2 1-1,67 8 667,1-3 1,100-5-1,-87-2-1005,-70 4-1947,-13-1-178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6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319 287 15127,'0'0'1635,"-9"-14"-37,-34-47-480,39 57-1073,0 0-1,0 0 0,0 0 0,-1 0 1,1 1-1,-1 0 0,0 0 1,0 0-1,0 0 0,0 1 0,0 0 1,-1 0-1,1 0 0,-10-1 0,2 1-36,1 1-1,0 1 1,0 0-1,-22 3 1,29-2 14,0 0-1,0 1 1,0-1 0,0 1-1,1 0 1,-1 0 0,0 1-1,1-1 1,0 1 0,-1 0 0,1 0-1,0 1 1,1-1 0,-1 1-1,1 0 1,-1 0 0,1 0-1,0 0 1,1 0 0,-1 1-1,1-1 1,-4 10 0,4-9 1,0 1 0,1-1 0,-1 0 0,1 1-1,0-1 1,1 1 0,-1 0 0,1-1 0,0 1 0,1-1 0,-1 1 0,1-1 0,0 1 0,1-1 0,-1 1 0,1-1-1,0 0 1,0 0 0,1 0 0,-1 0 0,5 6 0,1-2 0,1-1 1,-1 0-1,1-1 0,0 0 0,1 0 1,0-1-1,0 0 0,0-1 0,1 0 1,0 0-1,0-1 0,0-1 0,0 0 1,15 2-1,2-1-357,1 0 0,0-2 0,0-2 0,47-4 0,-69 4 87,1-1-1,-1-1 0,0 1 1,0-1-1,0 0 0,0-1 1,0 0-1,0 0 0,0 0 1,-1-1-1,0 0 0,0 0 1,0-1-1,0 1 0,-1-1 1,9-10-1,-8 6 37,0 0-1,0 0 1,-1-1-1,-1 0 1,1 0 0,-2 0-1,1 0 1,-1-1-1,-1 0 1,2-13 0,-2-2 321,0 1 1,-2-1 0,-5-43 0,0 31 1936,-17-56 2813,21 101-3294,-1 25-953,2-17-700,1 0-1,0 0 1,5 17-1,-2-19 128,2-1 0,0 0 1,0 0-1,1 0 0,0-1 0,1 0 0,1 0 0,0-1 0,0 0 0,1-1 0,0 0 0,0-1 0,22 14 0,-15-12-202,-1-1-1,1 0 0,34 11 0,-37-16-494,0 0 0,0-1-1,0 0 1,1-1 0,15-1-1,-29 0 438,0-1-1,0 0 0,0 0 1,0 0-1,0 0 0,0 0 1,0 0-1,0 0 0,0 0 1,0 0-1,0-1 0,0 1 1,0 0-1,0-1 0,0 1 1,0-1-1,0 1 0,0-1 0,0 1 1,0-1-1,-1 0 0,1 1 1,0-1-1,0 0 0,-1 0 1,1 1-1,0-1 0,-1 0 1,1 0-1,-1 0 0,1 0 1,-1 0-1,0 0 0,1 0 1,-1 0-1,0 0 0,0 0 1,1-1-1,0-24-7372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7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10965,'0'0'10709,"61"9"-10901,6-6 192,6-3-3202,-9 0-2528,-16 0-6532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7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105 252 13766,'0'0'5827,"16"-2"-3968,2-1-1509,0-1 0,-1 0-1,0-1 1,24-11-1,-35 14-329,-1 0 1,0-1-1,0 0 0,0 0 0,-1 0 0,1 0 0,-1-1 1,0 0-1,0 0 0,0 0 0,0 0 0,-1 0 0,1-1 1,-1 0-1,0 0 0,0 0 0,-1 0 0,0 0 0,0 0 1,0 0-1,0-1 0,0-6 0,-1 8-42,-1 0 0,0 0-1,0 0 1,0 1 0,0-1-1,-1 0 1,1 0 0,-1 0-1,0 0 1,0 0 0,0 1-1,-1-1 1,1 0 0,-1 1-1,0-1 1,0 1 0,0 0 0,-1 0-1,1 0 1,-5-4 0,2 3-14,0 0 0,0 1 0,-1-1 0,0 1 1,0 0-1,1 1 0,-1 0 0,-1 0 1,1 0-1,0 1 0,0-1 0,-7 1 0,-3-1 2,1 1-1,-1 1 0,0 0 0,1 1 1,-31 5-1,42-5 2,0 0-1,0 0 1,0 0 0,0 0 0,0 1 0,0-1 0,1 1-1,-1 0 1,0 0 0,1 1 0,-1-1 0,1 1-1,0 0 1,0-1 0,0 1 0,0 1 0,1-1 0,-1 0-1,1 1 1,-1-1 0,1 1 0,1 0 0,-1-1-1,0 1 1,1 0 0,-2 8 0,5 14-3278,15-5-2999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8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76 10645,'0'0'32,"-16"-12"219,-53-36-25,66 46-192,0 0 0,0 0 0,0 0 0,-1 1 0,1-1 0,0 1 0,-1 0 0,1 0 0,-1 1 0,1-1 0,-1 1 0,1-1 0,-1 1 0,1 0 0,-1 1 0,-5 0 0,7-1 10,0 1 0,0 0-1,1 0 1,-1 1 0,0-1 0,0 0-1,1 1 1,-1-1 0,0 1 0,1-1-1,-1 1 1,1 0 0,0-1 0,0 1-1,0 0 1,0 0 0,0 0 0,0 0-1,-1 3 1,-1 6 140,1 0-1,0 1 1,1-1-1,0 1 1,1-1 0,0 0-1,2 14 1,1-5 114,1-1 1,1 1 0,1-1-1,14 32 1,-13-35-223,-1 0 0,0 1 0,-1 0 0,0 0 0,-2 0 0,4 34 0,-7-44-60,-4 24-117,3-30 84,1 0 0,-1 0 0,0-1 0,0 1 1,0 0-1,0 0 0,0-1 0,0 1 0,0-1 0,0 1 0,0-1 1,0 1-1,0-1 0,0 1 0,0-1 0,0 0 0,0 0 1,0 0-1,0 0 0,0 1 0,-1-1 0,1-1 0,0 1 0,0 0 1,-2 0-1,2-1-38,0 1 1,-1-1 0,1 0-1,0 0 1,-1 1 0,1-1-1,0 0 1,0 0 0,0 0-1,0 0 1,0 0-1,0-1 1,0 1 0,0 0-1,0 0 1,1-1 0,-1 1-1,0 0 1,1-1 0,-1 1-1,1 0 1,-1-1-1,1 1 1,0-1 0,0 1-1,0-1 1,-1 1 0,1-1-1,1 1 1,-1-3 0,3-52-852,0 46 925,0 0 0,0-1-1,1 1 1,1 1 0,0-1-1,0 0 1,0 1 0,1 0-1,1 1 1,0-1 0,0 1-1,0 1 1,14-12 0,-12 11 163,1 0-1,0 1 1,0 0 0,0 0 0,1 1 0,0 1 0,0 0 0,1 0-1,0 1 1,-1 1 0,22-5 0,-29 9-145,0-1 0,-1 0 0,1 1 0,0 0 0,-1-1 1,1 1-1,-1 1 0,1-1 0,-1 1 0,0-1 0,1 1 0,-1 0 0,0 0 0,0 0 0,0 1 0,0-1 0,-1 1 0,1-1 1,-1 1-1,1 0 0,-1 0 0,0 0 0,0 0 0,0 1 0,1 4 0,7 12 171,-2 0 0,0 0 0,5 26 0,-7-26-30,86 406 1572,-74-330-1867,-21-211-5616,-23-273-6463,29 223 13075,-3 154 152,1-1 1,0 0 0,1 1 0,1 0-1,0-1 1,0 1 0,1 0 0,5-10 0,-7 18-727,-1 1 0,1-1 0,-1 1 0,1 0 1,0-1-1,0 1 0,0 0 0,0 0 0,0 0 1,1 1-1,-1-1 0,0 0 0,1 1 0,-1-1 1,1 1-1,0 0 0,-1 0 0,1 0 0,4 0 1,-3 0-206,-1 1 0,1 0 1,0 1-1,0-1 0,0 0 1,-1 1-1,1 0 0,0 0 1,-1 0-1,1 1 0,5 2 1,-1 1-7,0 0 1,0 0-1,0 1 0,-1 0 1,0 1-1,0 0 0,0 0 1,-1 0-1,0 1 0,-1 0 1,0 0-1,0 1 1,0-1-1,-1 1 0,-1 0 1,4 12-1,0 3-55,-1 0-1,-1 0 1,-1 0-1,-1 1 1,0 32-1,-3-54-49,-1 1-1,1-1 0,-1 1 0,1-1 0,-1 1 0,0-1 0,0 1 1,-1-1-1,1 0 0,-1 1 0,1-1 0,-1 0 0,0 0 1,0 0-1,0-1 0,-1 1 0,1 0 0,-1-1 0,1 0 1,-1 1-1,0-1 0,0 0 0,0 0 0,-5 2 0,4-2-46,-1-1-1,1 1 0,-1-1 1,0 0-1,1 0 0,-1 0 0,0 0 1,0-1-1,1 0 0,-1 0 1,0 0-1,0-1 0,1 1 1,-1-1-1,0 0 0,1-1 0,-1 1 1,-5-3-1,7 2-8,-1 0 0,1 0 0,0-1 0,0 1 0,0-1 0,0 1 0,1-1 1,-1 0-1,1 0 0,0 0 0,-1 0 0,1-1 0,1 1 0,-1-1 0,0 1 0,1-1 0,0 1 0,0-1 0,0 0 0,0 0 0,0 0 0,1 1 0,0-1 1,0 0-1,0 0 0,0 0 0,0 0 0,3-7 0,-2 3 20,1 0 0,0 0 0,0 0 0,1 1 1,0-1-1,1 0 0,0 1 0,0 0 0,0 0 0,1 0 0,0 1 0,9-10 1,-6 8 162,1 1 1,0 1-1,1-1 1,-1 1-1,1 1 1,1 0 0,-1 0-1,12-3 1,-18 7-1,1-1 1,-1 1 0,1 0-1,-1 1 1,1-1 0,-1 1-1,1 0 1,-1 0 0,1 0-1,-1 1 1,1 0 0,-1 0-1,1 0 1,-1 0 0,0 1-1,1-1 1,-1 1 0,0 0-1,0 0 1,0 1 0,-1-1-1,7 6 1,15 17 346,-17-16-364,0-1 0,1 1 0,0-1-1,0-1 1,0 0 0,1 0 0,0-1 0,1 0-1,0-1 1,0 0 0,22 7 0,-40-17-275,0-1 1,1 1 0,0-1 0,0 0 0,0 0 0,1-1-1,0 1 1,-5-9 0,8 13 176,1 0-1,0 0 1,-1-1 0,1 1 0,0 0 0,0-1-1,0 1 1,0 0 0,0-1 0,1 1-1,-1-1 1,1 1 0,0-1 0,-1 1-1,1-1 1,1-2 0,-1 4 30,1-1-1,-1 1 1,1 0 0,-1 0-1,1 0 1,0 0-1,0 0 1,-1 0 0,1 0-1,0 0 1,0 0 0,0 0-1,0 0 1,0 1 0,0-1-1,1 0 1,-1 1 0,0-1-1,0 1 1,0-1 0,1 1-1,-1 0 1,0-1 0,0 1-1,1 0 1,-1 0-1,0 0 1,1 0 0,-1 0-1,3 1 1,4-1 79,1 2 0,-1-1 0,0 1 0,1 1 0,-1-1 0,0 1 0,0 1 0,0-1 0,-1 1 0,1 1 0,-1-1 0,11 11 0,11 9-22,40 44-1,-52-50-158,-16-18 30,-1 1 0,0-1 1,1 1-1,-1-1 0,1 0 0,0 0 0,-1 1 0,1-1 1,-1 0-1,1 0 0,-1 1 0,1-1 0,0 0 1,-1 0-1,1 0 0,-1 0 0,1 0 0,0 0 0,-1 0 1,1 0-1,-1 0 0,1 0 0,0-1 0,-1 1 0,1 0 1,-1 0-1,1 0 0,-1-1 0,1 1 0,0 0 1,-1-1-1,1 1 0,-1 0 0,1-2 0,17-16-83,-14 13-22,55-69-384,-29 37 1022,61-62-1,-91 99-424,0 0 0,1-1 0,-1 1 1,1 0-1,-1-1 0,1 1 0,-1 0 0,1 0 0,-1 0 0,1-1 0,-1 1 0,1 0 0,-1 0 0,1 0 1,-1 0-1,1 0 0,-1 0 0,1 0 0,-1 0 0,1 0 0,-1 0 0,1 0 0,-1 1 0,1-1 0,-1 0 1,1 0-1,-1 0 0,1 1 0,-1-1 0,1 0 0,-1 0 0,1 1 0,-1-1 0,0 0 0,1 1 0,-1-1 1,1 1-1,-1-1 0,0 1 0,0-1 0,1 0 0,-1 1 0,0-1 0,0 1 0,1-1 0,-1 1 0,0-1 1,0 1-1,0 0 0,0-1 0,0 1 0,12 43-297,-7-19 381,3-4-201,1 0 0,20 37 0,-25-51-611,1 0 0,0 0-1,1-1 1,-1 1 0,1-1 0,9 7 0,0-5-3960,-3-7-2001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9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13766,'0'0'5219,"11"89"-4915,2-18 1072,2 8-1376,2 2 113,-1-6-258,3-8-255,-4-13-2017,-6-14-1425,-7-15-1616</inkml:trace>
  <inkml:trace contextRef="#ctx0" brushRef="#br0" timeOffset="1">116 385 15463,'0'0'3266,"118"30"-3330,-70-11-4050,-3-1-6563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9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356 147 7876,'0'0'12955,"-10"-17"-12438,-39-57-132,45 69-384,0 1 0,0-1 0,-1 1 0,0 0 0,0 1 0,0-1 0,0 1 0,0 0 0,-1 0 0,0 1 0,1-1 0,-1 1 0,0 0 0,-7-1 0,-3 1-71,-1 0 0,1 1 0,-24 1 1,27 1 58,9-1 4,-1 0 1,0 0 0,1 1-1,-1-1 1,0 1-1,1 0 1,0 1 0,-1-1-1,1 1 1,0 0 0,-1 0-1,1 0 1,0 0-1,0 1 1,1 0 0,-1 0-1,1 0 1,-1 0-1,1 0 1,0 1 0,0 0-1,0-1 1,1 1-1,-1 0 1,1 0 0,0 0-1,0 1 1,1-1-1,-1 0 1,1 1 0,0-1-1,0 1 1,0-1 0,1 1-1,-1 0 1,1-1-1,0 1 1,1 0 0,-1-1-1,1 1 1,0-1-1,2 7 1,-1-5 24,0-1 0,0 0 0,1 0 0,0 0 0,0-1 0,0 1 0,0-1 0,1 0 0,0 1 0,0-2 0,0 1 0,0 0 1,1-1-1,-1 0 0,1 0 0,0 0 0,0 0 0,0-1 0,9 3 0,-5-1-24,1-1 0,0-1 1,-1 1-1,1-2 1,0 1-1,0-1 0,0-1 1,0 0-1,0 0 0,14-3 1,-21 2-11,1 0 1,-1 0 0,1 0-1,-1-1 1,0 1-1,0-1 1,0 0-1,0 0 1,0 0 0,0 0-1,0 0 1,-1-1-1,1 1 1,-1-1 0,0 0-1,1 0 1,-1 0-1,-1 0 1,1 0-1,0 0 1,-1 0 0,0-1-1,1 1 1,-1-1-1,0-4 1,2-9-53,0 0-1,-2 0 1,0-1 0,-2-18-1,1 11-410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39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0 228 5923,'4'4'780,"-1"-1"0,1 1-1,-1-1 1,1 0 0,0-1 0,0 1 0,0-1 0,1 0 0,6 3 0,-10-5-684,-1 0 0,0 0-1,1-1 1,-1 1 0,1 0 0,-1 0 0,0-1 0,1 1-1,-1 0 1,1 0 0,-1-1 0,0 1 0,1 0 0,-1-1-1,0 1 1,0-1 0,1 1 0,-1 0 0,0-1 0,0 1-1,0-1 1,1 1 0,-1-1 0,0 1 0,0 0 0,0-1-1,0 1 1,0-1 0,0 1 0,0-1 0,0 0 0,-3-38 1916,2 34-1839,0 1 1,1-1 0,-1 0 0,1 0 0,0 0 0,0 0 0,1 0 0,-1 0-1,3-10 1,-2 15-171,-1-1-1,0 0 1,1 1 0,-1-1-1,1 1 1,-1-1-1,1 0 1,-1 1-1,1-1 1,-1 1 0,1-1-1,0 1 1,-1 0-1,1-1 1,0 1-1,-1 0 1,1-1 0,0 1-1,0 0 1,-1 0-1,1 0 1,0-1-1,-1 1 1,1 0 0,1 0-1,1 1-31,0-1-1,0 1 1,0 0-1,0-1 0,0 1 1,0 1-1,-1-1 1,1 0-1,4 4 1,78 53-163,-54-35 224,45 26 1,-65-44-81,0 1-1,0-2 1,0 1-1,0-2 1,1 1-1,-1-2 1,1 1-1,19 0 1,-29-3 12,-1 0 0,1 0 0,-1 0 0,1 0 0,-1 0 0,1-1 0,-1 1 0,1 0 0,-1-1 0,0 1 1,1-1-1,-1 0 0,1 0 0,-1 1 0,0-1 0,0 0 0,1 0 0,-1 0 0,0 0 0,0 0 0,0 0 0,0-1 0,0 1 1,0 0-1,-1 0 0,2-3 0,0-1 0,0 0 1,-1 0-1,0 0 0,0 0 1,0 0-1,0 0 0,-1 0 1,0-7-1,-2-10 30,0-1-1,-10-39 1,-5-33 104,15 54-7101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0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0 180 12102,'0'0'434,"21"0"1119,-18 0-1467,22 0 601,-1-1-1,1-1 1,-1-1-1,0-1 0,29-8 1,-48 10-627,0 0-1,-1 0 1,1 0 0,0-1 0,-1 0 0,1 0-1,-1 0 1,0 0 0,0-1 0,0 0 0,6-7-1,-9 9-28,0 0-1,0 0 0,0 0 1,0 0-1,0 0 0,0-1 1,0 1-1,-1 0 0,1-1 1,-1 1-1,1 0 0,-1-1 1,0 1-1,0 0 0,0-1 1,-1 1-1,1-1 0,0 1 1,-1 0-1,1 0 0,-1-1 1,0 1-1,0 0 0,0 0 1,0 0-1,0 0 0,-1 0 0,1 0 1,-3-3-1,1 1-46,-1 0 0,-1 1 0,1-1 0,0 1 0,-1-1 0,0 1 0,0 1 0,0-1 0,0 1 0,0 0 0,0 0 0,0 0 0,-9-1 0,4 1 78,-1 0 1,1 1-1,-1 1 1,1-1-1,-1 2 1,-15 1 0,23-1-28,0 0 1,0 0-1,0 0 1,0 1-1,0-1 1,0 1-1,1-1 1,-1 1 0,0 0-1,1 0 1,0 0-1,-1 1 1,1-1-1,0 0 1,0 1 0,0 0-1,0-1 1,1 1-1,-1 0 1,1 0-1,0 0 1,0 0-1,0 0 1,-1 6 0,0-5-16,1 1 0,1 0 1,-1 0-1,1-1 0,0 1 1,0 0-1,0 0 1,0-1-1,1 1 0,0 0 1,0 0-1,0-1 0,1 1 1,0-1-1,0 1 0,4 6 1,1-2 16,1 0 0,1-1 1,0 0-1,0 0 0,0-1 0,1 0 1,-1-1-1,2 0 0,-1-1 0,1 0 1,0-1-1,14 5 0,1-1-6,1-2 0,0 0 1,1-2-1,32 2 0,-34-5-88,0-1 1,1-1-1,-1-2 0,51-10 1,-66 10 121,0-1 1,0 0 0,0 0 0,0-1 0,-1 0-1,1-1 1,-1 0 0,-1-1 0,1 0 0,-1-1-1,-1 0 1,1 0 0,11-15 0,-18 19 34,1 0 1,-1 0-1,0 0 1,0 0-1,0 0 0,0 0 1,-1-1-1,0 1 1,0-1-1,0 1 1,0-1-1,-1 1 1,0-1-1,0 1 1,0-1-1,0 1 0,-1-1 1,0 1-1,-2-9 1,2 10-107,0 1 1,0-1-1,0 1 1,-1-1-1,1 1 0,-1 0 1,0-1-1,1 1 1,-1 0-1,0 0 1,0 1-1,-1-1 0,1 0 1,0 1-1,0-1 1,-1 1-1,1 0 0,-1-1 1,1 1-1,-1 0 1,0 1-1,1-1 1,-1 0-1,0 1 0,0 0 1,1-1-1,-1 1 1,0 0-1,0 1 1,1-1-1,-1 0 0,0 1 1,-4 1-1,4-1 1,0 0-1,-1 1 1,1-1 0,0 1-1,0 0 1,0 0 0,0 0-1,1 1 1,-1-1 0,1 1-1,-1-1 1,1 1-1,0 0 1,0 0 0,0 0-1,0 0 1,0 0 0,1 1-1,0-1 1,-1 0 0,1 1-1,0-1 1,1 1 0,-2 5-1,1-4 6,0 1 0,1-1 0,-1 0 0,1 1 0,0-1-1,1 1 1,-1-1 0,1 1 0,0-1 0,0 0 0,1 1 0,-1-1 0,1 0 0,1 0-1,-1 0 1,3 5 0,4-1-291,1 1 0,0-1 0,0-1 0,0 0-1,1 0 1,0-1 0,1-1 0,-1 0 0,1 0 0,1-1 0,22 6 0,-16-6-575,0 0 0,0-2 0,0 0 0,0-1 0,1-1 0,-1-1 0,29-3 0,-18-5-7249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0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17 4562,'0'0'14567,"-111"-17"-14567,64 19 768,-5 25-720,-6 15-48,-2 10-688,-1 5-2450,5-3-7378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5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 5843,'0'0'6883,"-9"0"-5424,-18 0 821,23 0 772,24 0-1978,207 13 100,-102-4-1004,169 6-2,-169-13-3345,-117-2-662,-12 2 1230,-17 2-355,-25 0-1124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1242 2449,'0'0'902,"0"0"-200,0 0 285,21 1-128,8 1-644,-4 1 26,-1-2 0,48-4 1,-24-5 180,-1-2 0,0-3 0,-1-1 0,73-34 0,-82 30-372,0-1 0,-2-2 0,0-1-1,-1-2 1,-1-1 0,-1-2 0,-1-2 0,-2-1-1,0-1 1,27-39 0,-35 39-160,-1-1 0,-1 0 0,-2-2 0,-1 0 0,-1-1 1,-2 0-1,-2-1 0,-1-1 0,-1 0 0,-2 0 0,4-64 0,-10 89 40,1-27-165,-1-1 1,-7-54-1,5 84 186,0-1 1,-2 1 0,1-1-1,-1 1 1,0 0 0,-1 0-1,0 0 1,-1 0 0,0 1-1,0-1 1,-1 2-1,0-1 1,-12-13 0,15 20 39,0 0 1,1 0 0,-1 0 0,0 0-1,0 0 1,0 1 0,0-1-1,-1 1 1,1 0 0,0 0 0,0 0-1,-1 0 1,1 1 0,-1-1-1,1 1 1,0 0 0,-1 0 0,1 1-1,-1-1 1,1 1 0,0-1-1,-1 1 1,-2 1 0,-3 1-13,1 1 0,0 0-1,1 0 1,-1 0 0,1 1 0,-1 0 0,-10 11 0,6-4 25,1 1 0,0 1 0,1 0 0,1 0 0,0 1 0,1 0 0,0 0 1,1 1-1,1 0 0,0 1 0,1-1 0,1 1 0,-3 25 0,0 21 221,2-1-1,4 87 1,2-120-97,0 1-30,2 0 1,0-1 0,2 1-1,2-1 1,11 34 0,-11-41-49,1-1 1,1-1 0,1 1 0,0-1-1,2-1 1,0 0 0,21 24-1,-26-36-18,0-1-1,1 0 0,-1-1 0,1 1 0,0-1 0,0-1 0,1 0 0,-1 0 1,1-1-1,0 0 0,0 0 0,0-1 0,0 0 0,0-1 0,0 0 0,1 0 1,-1-1-1,0-1 0,0 0 0,12-2 0,-14 1-17,1 0 1,-1 0-1,0-1 0,0 0 0,0-1 1,0 1-1,0-1 0,-1-1 1,1 1-1,-1-1 0,0 0 0,5-7 1,0 0-12,0-1 1,-1 0-1,0 0 0,13-26 1,-20 34-8,-1 0 0,0 0-1,0 0 1,-1-1 0,0 1 0,0-1 0,0 1 0,0-1 0,-1 1 0,0-9-1,0 13-165,-4 13-182,-1 8 330,1 1 1,1 0 0,1 0-1,0 1 1,2-1 0,3 35-1,-3-53-93,0-1-1,1 1 1,-1 0 0,1-1-1,0 1 1,0 0 0,0-1-1,0 1 1,0-1 0,0 1-1,1-1 1,-1 0-1,1 0 1,-1 1 0,1-1-1,0-1 1,0 1 0,0 0-1,0 0 1,0-1 0,0 1-1,1-1 1,-1 1 0,4 0-1,12 0-2904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6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11541,'0'0'4848,"13"4"-3762,28 5-689,0-1 1,79 3 0,102-9 1123,-67-2-1045,22 2-3536,-176-2 2916,-1 0 0,1 0 0,-1 0 0,1 0 0,-1 0 0,1 0 0,0-1 0,-1 1 0,1 0 0,-1 0 1,1 0-1,-1-1 0,1 1 0,-1 0 0,1 0 0,-1-1 0,1 1 0,-1 0 0,0-1 0,1 1 0,-1-1 0,1 1 0,-1-1 0,0 1 0,1 0 0,-1-1 0,0 1 0,0-1 0,1 1 0,-1-1 0,0 0 0,0 1 0,0-2 0,0-20-3585,-1 19 3093,-5-29-6060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6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0 10181,'0'0'3897,"-15"22"-2723,9-14-1044,-18 28 770,1 0 0,-32 70 1,-14 48 661,-49 122 259,114-267-2007,1 0 1,0 1-1,0-1 0,1 1 1,1-1-1,-1 17 1,2-26 114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6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12118,'3'14'-19,"37"402"5295,-21-158-2653,-15-209-2574,3-1-1,3 0 0,18 58 0,-24-176-8436,-4 5 1515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7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8 14999,'0'0'176,"19"-1"-208,-5-1 51,1 0 31,-1 1 0,1 0 1,0 1-1,-1 0 0,1 2 1,-1-1-1,26 8 0,-10 1 251,0 2-1,-1 0 1,37 23-1,-53-28-232,0 2 0,-1-1 0,0 2 0,0-1 0,-1 2 0,-1-1 0,1 1 0,-2 1-1,11 15 1,-18-24-66,0 0 0,0 0-1,-1 1 1,1-1 0,-1 0-1,0 1 1,1-1 0,-1 1-1,-1 0 1,1-1 0,-1 1 0,1 0-1,-1-1 1,0 1 0,0 0-1,-1-1 1,1 1 0,-1 0-1,-1 3 1,1-3-3,-1-1 0,0 0 0,0 0 0,-1 0 1,1 0-1,-1 0 0,1 0 0,-1 0 0,0-1 0,0 0 0,0 1 0,0-1 0,0 0 0,-1 0 1,-4 1-1,-9 4-6,-1-2 0,0 0 0,0-1 0,0-1 0,-1 0 0,-21-1 0,8 0-10,0-2 1,1-1-1,-36-6 0,59 6 6,-1-1-1,1 0 1,-1 0-1,1-1 1,-1 0 0,1-1-1,0 1 1,1-2-1,-1 1 1,1-1-1,-1 0 1,2-1-1,-1 1 1,0-1-1,1-1 1,-6-7 0,10 10-151,-1 1 0,1 0 0,1-1 0,-1 0 0,1 1 0,-1-1 1,1 0-1,0 0 0,0 0 0,1 0 0,-1 0 0,1 0 0,0 1 1,0-1-1,0 0 0,0 0 0,1 0 0,0 0 0,0 0 0,0 0 1,0 0-1,0 1 0,1-1 0,0 0 0,0 1 0,0-1 1,0 1-1,0 0 0,4-5 0,38-32-4325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7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12486,'0'0'4188,"-3"14"-4105,0 10-29,1 1 0,1 0 0,1-1 0,1 1 0,1-1 0,10 41 1,-3-23 96,2 0 1,2-1-1,25 53 0,-27-71-20,1-2-1,1 1 0,16 21 0,-25-38-118,-1 0 0,1 0 0,0-1 0,1 1 0,-1-1 0,1 0 0,0 0 0,0 0 0,0-1-1,0 0 1,1 0 0,-1 0 0,1 0 0,0-1 0,-1 0 0,1 0 0,0-1 0,7 1-1,-11-2-20,0-1-1,0 1 0,0-1 0,-1 0 0,1 0 0,0 0 0,0 0 1,-1 0-1,1 0 0,-1 0 0,1-1 0,-1 1 0,1 0 0,-1-1 1,0 1-1,0-1 0,0 0 0,0 1 0,0-1 0,0 0 1,0 0-1,1-3 0,16-48-38,-16 48 48,4-16-14,0 2-79,-1 0 1,0 0-1,-2-1 0,2-20 0,-4 44 164,-1 0 0,1 0 0,0 0 0,0 0 0,1 0 0,-1 0 0,1-1 0,0 1 0,0 0 0,0-1 0,0 0 0,1 1 0,-1-1 0,1 0 0,0 0 0,0 0 0,0-1 0,0 1 0,1-1 0,-1 1 0,5 1 0,0 1-77,0-1 0,0 0 0,1-1 0,-1 0 0,1 0 0,0 0 0,0-1 0,-1-1 0,14 1 0,11-2-273,1-1 1,-1-3-1,41-8 0,-55 10 373,0 0 1,1 1-1,-1 1 0,25 3 1,-24-1 288,0-1 1,0 0 0,27-5-1,-44 3-352,0 0 0,-1 0 0,1-1 0,0 0 0,-1 1 0,1-1 0,-1 0-1,0 0 1,0 0 0,1-1 0,-1 1 0,-1 0 0,1-1 0,0 1 0,-1-1 0,1 0 0,-1 0 0,0 1-1,0-1 1,0 0 0,0 0 0,0 0 0,-1 0 0,1 0 0,-1 0 0,0-4 0,1 0-36,0-1 0,0 1 0,-1 0 1,0 0-1,-1-1 0,0 1 0,0 0 0,0 0 1,-1 0-1,-4-11 0,1 11-16,0-1 0,-1 1-1,-1 0 1,1 0 0,-1 0 0,0 1 0,0 0 0,-1 1 0,0-1 0,0 2-1,0-1 1,-18-6 0,8 3-6,-1 2 0,1 0 0,-1 1 0,-1 1-1,-24-2 1,37 5 34,0 1 0,-1 0-1,1 0 1,-1 0 0,1 1-1,0 1 1,0-1 0,-1 1-1,1 0 1,0 0 0,-12 7-1,15-7-1,0 1-1,1 0 0,-1 0 0,0 1 0,1-1 1,-1 1-1,1 0 0,0 0 0,1 0 1,-1 0-1,1 0 0,-1 1 0,1-1 0,0 1 1,1-1-1,-1 1 0,1 0 0,-1 7 0,1-6 4,0-1 0,0 1-1,1 0 1,-1-1-1,1 1 1,1 0-1,-1-1 1,1 1-1,0 0 1,0-1 0,1 1-1,-1-1 1,1 0-1,0 1 1,1-1-1,-1 0 1,1 0-1,0 0 1,1-1-1,-1 1 1,6 5 0,-1-3-81,1-1 0,0 0 0,0 0 0,0 0 0,1-1 1,0-1-1,0 1 0,0-2 0,0 1 0,16 2 0,-1-1-789,1 0 0,0-2 0,27 0 0,-38-3-959,0-1 1,-1-1 0,28-5-1,13-18-7447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15127,'0'0'2753,"0"97"-2513,5-26 273,10 1 15,4-3-528,-1-5 144,-1-9-464,-4-8-1505,-5-12-1024,-8-13 79,0-13-479,-11-9-1313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8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0 154 5891,'0'0'3449,"18"-12"-1989,59-37 42,-73 47-1351,1 0 1,0 0 0,-1 0-1,1 0 1,0 1 0,0 0-1,0 0 1,0 0 0,0 1 0,0 0-1,0 0 1,0 0 0,0 0-1,0 1 1,0 0 0,8 2-1,-2 1-63,0 0-1,0 1 0,-1 1 0,18 12 0,-6-4 279,4 1-46,0-2-1,1 0 1,45 13 0,-56-21-43,1-1 0,-1-1 0,1 0 0,-1-1 0,1-1 0,0 0 0,32-4 0,-46 2-242,-1 0 1,1 0-1,0 0 1,0 0-1,-1 0 0,1-1 1,-1 0-1,1 1 1,-1-1-1,0 0 1,0 0-1,1 0 0,-1 0 1,-1 0-1,1-1 1,0 1-1,0-1 1,-1 1-1,0-1 1,1 0-1,-1 1 0,0-1 1,0 0-1,-1 0 1,1 0-1,0 0 1,-1 1-1,0-7 0,1 5-32,-1-1 0,1 0 0,-1 0 0,-1 0-1,1 0 1,-1 0 0,1 1 0,-2-1 0,1 0-1,0 0 1,-1 1 0,0-1 0,0 1 0,0 0-1,-1-1 1,-5-6 0,0 4-19,0 0 0,-1 1 1,0 0-1,-1 0 0,1 1 0,-1 0 0,0 1 1,0 0-1,0 0 0,-1 1 0,0 1 0,1 0 1,-1 0-1,0 1 0,0 0 0,-17 2 0,23-1 16,0 0 0,0 1 0,0 0 0,0 0 0,0 0 0,0 0 0,0 1 0,1 0-1,-1 0 1,0 0 0,1 1 0,0-1 0,-1 1 0,1 0 0,0 0 0,1 0 0,-1 1 0,0 0 0,1-1-1,0 1 1,0 1 0,0-1 0,0 0 0,1 1 0,0-1 0,0 1 0,0 0 0,0-1 0,1 1-1,-1 0 1,1 0 0,1 0 0,-1 0 0,1 0 0,0 0 0,0 9 0,0-12-149,0 0 0,0-1 0,1 1 0,-1 0 0,0 0 0,1-1 0,-1 1 0,1 0 0,-1-1 0,1 1 0,0 0 0,0-1 0,-1 1 0,1-1 0,0 1 0,1-1 0,-1 0 0,0 1 0,0-1 0,0 0 0,3 2 0,23 5-6466,-10-8-2672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8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18825,'0'0'2017,"110"-10"-1313,-19 8-624,16-1 128,-1 1-384,-9 2 176,-20-3-2305,-25-2-4930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6:49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412 25 11749,'0'0'5293,"-2"-3"-4684,1 1-595,-1 0 1,-1 0-1,1 0 0,0 0 1,0 1-1,-1-1 1,1 1-1,-1 0 1,1-1-1,-1 1 0,1 0 1,-1 1-1,0-1 1,0 0-1,1 1 1,-1-1-1,0 1 1,0 0-1,1 0 0,-1 0 1,0 1-1,-5 0 1,-6 0-20,-1 1 1,0 1 0,-20 6 0,15-1 114,-1 0 1,1 1 0,1 1 0,0 0 0,0 2 0,1 0 0,-22 19 0,34-26-52,0 0 1,1 0-1,0 1 0,-1-1 1,2 1-1,-1 1 0,1-1 1,0 0-1,0 1 1,1 0-1,0 0 0,0 0 1,0 0-1,1 1 0,0-1 1,1 1-1,-1-1 1,1 1-1,1-1 0,0 1 1,0 0-1,0-1 1,1 1-1,2 10 0,0-12-47,0-1-1,0 1 0,0-1 0,1 0 1,-1 0-1,1 0 0,0-1 0,1 1 1,-1-1-1,1 0 0,0 0 1,0 0-1,0-1 0,1 0 0,-1 0 1,1 0-1,0-1 0,9 3 0,9 3 46,-1-1-1,1-1 1,34 3 0,88-4-221,-111-5 141,-35 0 17,1 0 0,-1 0 1,1 0-1,-1 0 0,1 0 1,0 0-1,-1 0 0,1 0 0,-1 0 1,1 0-1,-1 0 0,1 0 1,-1 0-1,1-1 0,-1 1 0,1 0 1,-1 0-1,1-1 0,-1 1 1,1 0-1,-1-1 0,1 1 1,-1-1-1,0 1 0,1 0 0,-1-1 1,0 1-1,1-1 0,-1 1 1,0-1-1,0 1 0,1-1 0,-1 1 1,0-1-1,0 1 0,0-1 1,0 0-1,0 0 0,0 0-4,0-1 1,0 1-1,-1 0 0,1 0 0,-1-1 1,1 1-1,-1 0 0,1 0 0,-1 0 1,0 0-1,0 0 0,1 0 0,-1 0 0,0 0 1,0 0-1,0 0 0,0 0 0,-1 0 1,-7-4-49,0 0 1,0 1 0,0 0-1,0 1 1,-1 0 0,0 1-1,1 0 1,-1 0 0,0 1-1,-17 0 1,4 1 41,0 0-1,1 2 1,-38 7-1,48-6 71,0 0 0,1 1-1,0 1 1,-1 0 0,1 0 0,1 1-1,-1 0 1,1 1 0,0 1-1,-13 12 1,18-15 13,0-1 0,1 1-1,0 1 1,0-1 0,0 1 0,0-1-1,1 1 1,0 0 0,1 0 0,-1 1 0,1-1-1,0 1 1,0-1 0,1 1 0,0-1-1,0 1 1,1 0 0,0-1 0,0 1-1,1 10 1,1-11-33,0 0 0,1-1 1,-1 1-1,1 0 0,0-1 0,1 1 0,-1-1 0,1 0 1,0 0-1,0-1 0,0 1 0,1-1 0,0 0 0,0 0 1,0 0-1,0-1 0,1 0 0,-1 0 0,1 0 0,7 2 1,13 6 130,0-2 1,0-1-1,36 6 0,19-2-78,2-4-1,-1-3 1,1-4-1,89-10 1,-141 6-27,-1-2 1,59-15-1,-77 14 190,-11 4-867,-7 1-2257,-5 1-4023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3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9476,'0'0'470,"5"22"344,41 310 4177,-45-318-4822,17 123 1133,-16-123-1268,2 1 0,0-1 0,1 0 0,0 0-1,1-1 1,1 0 0,9 15 0,-16-28-106,0 0-1,0 1 1,0-1-1,0 0 1,0 0-1,0 0 1,0 1-1,0-1 1,0 0-1,1 0 1,-1 1-1,0-1 1,0 0-1,0 0 1,0 0-1,0 0 1,1 1-1,-1-1 1,0 0-1,0 0 1,0 0-1,0 0 1,1 0-1,-1 1 1,0-1-1,0 0 1,1 0-1,-1 0 1,0 0-1,0 0 1,0 0-1,1 0 1,-1 0-1,0 0 1,0 0-1,1 0 1,-1 0-1,0 0 1,0 0-1,1 0 1,-1 0-1,0 0 1,0 0-1,0 0 1,1 0-1,-1-1 1,0 1-1,0 0 1,1 0-1,2-16-1818,-5-24-1583,-9-7-896,-8-9 845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8292,'0'0'256,"0"0"-400,0 0 144,0 0-256,0 0-753,0 0-3409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4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44 189 3362,'1'-18'3663,"6"-61"-1871,-6 75-1707,0 0 0,0-1 1,1 1-1,-1 0 0,1 0 0,0 0 0,0 0 0,0 0 0,1 0 0,-1 1 0,1-1 0,0 1 0,0 0 0,0 0 0,1 0 0,-1 0 0,1 0 0,-1 1 0,1-1 0,0 1 0,0 0 0,0 0 0,0 1 1,0-1-1,9-1 0,4 0 356,0 0 0,0 1 0,0 1 0,32 3 1,-43-2-292,6 1 8,0 0 1,-1 1-1,1 0 1,0 1-1,-1 0 1,0 1 0,0 0-1,0 1 1,0 0-1,-1 1 1,0 0-1,0 0 1,-1 1-1,1 0 1,8 10-1,-11-10-120,-1 0 1,0 1-1,0 0 0,-1 0 0,1 0 0,-2 1 0,1-1 0,-1 1 0,-1 1 0,1-1 0,-2 0 0,1 1 0,-1-1 1,-1 1-1,0 0 0,0-1 0,-1 1 0,-1 17 0,-1-19-36,0-1-1,0 1 1,-1-1-1,0 0 1,0 0 0,-1 0-1,1 0 1,-2 0 0,1-1-1,-1 0 1,0 0-1,0 0 1,-1 0 0,1-1-1,-1 0 1,0 0-1,-1-1 1,1 1 0,-1-1-1,0-1 1,-9 4 0,-5 3-193,-1-2 1,0 0-1,-1-2 1,1 0-1,-47 5 1,57-10 77,-16 2-546,-49-2 0,72 0 623,0-2 1,0 1-1,0-1 1,0 1-1,0-1 1,0-1-1,0 1 1,0-1-1,1 0 1,-1 0-1,0 0 1,1 0-1,0-1 1,0 0-1,0 0 1,0 0-1,-5-5 0,8 7 40,1 1-1,-1-1 0,1 1 0,-1-1 0,1 1 0,0-1 0,-1 0 0,1 1 0,-1-1 0,1 1 0,0-1 0,0 0 0,-1 0 0,1 1 0,0-1 0,0 0 0,0 1 0,0-1 0,0 0 0,0 1 1,0-1-1,0 0 0,0 0 0,0 1 0,0-1 0,1 0 0,-1 1 0,0-1 0,0 0 0,1 1 0,-1-1 0,0 0 0,1 1 0,0-1 0,0-1 10,1 1 1,0 0-1,0 0 0,0 1 0,-1-1 0,1 0 0,0 1 1,0-1-1,0 1 0,0 0 0,0-1 0,3 1 0,59 4 400,-50 0-150,0 0-1,0 1 0,-1 0 0,1 1 0,-1 1 0,0 0 0,12 10 0,88 70 2123,-44-31-1488,69 45-1423,-135-99-294,-2-17-8663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4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61 157 13430,'16'5'272,"-3"-1"-118,3 2 163,0-1-1,1 0 1,0-2 0,0 0 0,18 1 0,1-2 149,-10 0-338,-1-1 0,0 0-1,0-2 1,34-6-1,-57 7-120,1-1 0,-1 1 0,0-1 0,0 1 0,0-1 0,0 0 0,0 0 1,0 0-1,0 0 0,0 0 0,-1 0 0,1-1 0,0 1 0,-1-1 0,1 1 0,-1-1 0,1 1 0,-1-1 0,0 0 0,1 0 0,-1 0 0,0 0 1,0 0-1,-1 0 0,1 0 0,0 0 0,-1 0 0,1 0 0,-1 0 0,0 0 0,1 0 0,-1-1 0,0 1 0,-1-3 0,1 1-23,-1 0-1,0 0 1,0 0-1,-1 1 1,1-1-1,-1 0 0,0 0 1,1 1-1,-2-1 1,1 1-1,0 0 1,-1 0-1,0 0 1,1 0-1,-1 0 0,0 0 1,-5-2-1,-10-6-38,-1 1 0,-1 2 0,1 0 0,-1 1 0,-1 0 0,1 2 0,-1 0 0,0 2 0,0 0 0,0 2 0,-1 0-1,1 1 1,-42 6 0,59-5 50,0 0 0,0 0 0,0 0 0,0 0 0,0 1 0,1 0 0,-1-1 0,1 2 0,-1-1 0,1 0 0,-1 1 0,1-1 0,0 1 0,0 0 0,0 0 0,1 0 0,-1 0 0,1 1 0,0-1 0,0 1 0,0-1 0,0 1 0,0 0 0,1 0 0,0 0 0,0 0 0,0 0 0,0 0 0,0 0 0,1 0 0,0 6 0,0-4-12,0 1-1,1 0 1,0-1-1,0 1 1,1-1-1,0 1 1,0-1-1,0 0 0,1 0 1,0 0-1,0 0 1,1 0-1,-1-1 1,1 1-1,0-1 0,1 0 1,-1 0-1,11 8 1,2-2-651,1-1 1,0 0 0,0-1-1,1-1 1,0-1 0,27 7-1,48 7-5740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0 10901,'0'16'-227,"1"9"480,1 1-1,1 0 1,1-1-1,1 0 1,9 27 0,7-3 341,1-1 0,45 71 0,-66-119-588,-1 0-1,0 0 1,0 1 0,1-1 0,-1 0 0,0 0 0,0 1 0,0-1-1,0 0 1,1 1 0,-1-1 0,0 0 0,0 1 0,0-1-1,0 0 1,0 1 0,0-1 0,0 0 0,0 1 0,0-1 0,0 1-1,0-1 1,0 0 0,0 1 0,0-1 0,0 0 0,0 1 0,0-1-1,0 0 1,-1 1 0,1-1 0,0 0 0,0 1 0,0-1-1,0 0 1,-1 0 0,1 1 0,0-1 0,0 0 0,-1 0 0,1 1-1,0-1 1,-1 0 0,-21 2-34,-28-12-519,-14-10-345,40 11 814,0 1-1,-1 1 1,0 2 0,0 0-1,-1 2 1,-39-1 0,62 5 146,0-1 0,-1 1 1,1-1-1,-1 1 0,1 0 1,0 1-1,-1-1 1,1 1-1,0-1 0,0 1 1,0 0-1,0 0 0,1 0 1,-1 0-1,0 1 0,1-1 1,0 1-1,-1-1 1,1 1-1,0 0 0,1 0 1,-1 0-1,0 0 0,1 0 1,-1 1-1,-1 6 0,2-6 48,0 0 0,0 1-1,0-1 1,1 1 0,0-1-1,-1 1 1,1 0-1,1-1 1,-1 1 0,1-1-1,0 1 1,0-1 0,0 0-1,0 1 1,1-1-1,0 0 1,0 0 0,0 0-1,0 0 1,6 7 0,2-1-16,1-1 1,-1-1 0,2 1 0,-1-2 0,1 0 0,0 0-1,0-1 1,1-1 0,0 0 0,0 0 0,0-2 0,21 4 0,10 1-39,1-3 1,69-1 0,-91-4-135,1-2 0,-1 0 0,0-1 0,0-2 1,0 0-1,0-1 0,33-15 0,-48 18 3,-1 0 0,1-1 0,-1 0 0,0 0 1,0-1-1,-1 0 0,1 0 0,-1 0 0,0-1 0,-1 0 0,1 0 0,-1-1 0,0 1 1,-1-1-1,1 0 0,-2 0 0,1-1 0,-1 1 0,0-1 0,0 0 0,-1 0 0,0 0 1,0 0-1,0-14 0,-2 18 35,0 0 1,0 0-1,0 0 0,-1 0 1,0 0-1,0 0 1,0 0-1,0 0 0,0 0 1,-1 0-1,0 0 1,0 1-1,0-1 0,0 1 1,-1-1-1,1 1 1,-1 0-1,0 0 0,0 0 1,0 0-1,0 1 0,0-1 1,0 1-1,-1 0 1,0 0-1,1 0 0,-7-2 1,-1 0 89,-1 1 0,1 0 1,-1 0-1,0 1 0,0 1 0,-1 0 1,1 0-1,-15 2 0,22 0 80,0 0 0,0 0 0,0 1 0,0-1 0,0 1 0,1 0 0,-1 0 0,1 1-1,-1-1 1,1 1 0,0 0 0,0 0 0,0 0 0,0 1 0,1 0 0,-7 7 0,8-8-72,0 0 1,0 0-1,0 0 0,0 0 1,1 1-1,-1-1 0,1 0 1,0 1-1,0-1 0,0 1 0,0-1 1,1 1-1,-1-1 0,1 1 1,0 0-1,0-1 0,0 1 1,0-1-1,1 1 0,0-1 1,0 1-1,0-1 0,0 1 0,0-1 1,2 4-1,1-2-42,-1 0 0,1-1 0,0 0 0,0 0 0,0 0 0,0 0 0,1 0 0,0-1 0,10 6 0,54 21-28,-31-17-951,1-2 1,0-2-1,67 6 1,10-7-6426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6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1 679 5939,'0'0'9492,"17"-1"-9340,17-2 181,0-1 0,-1-3-1,1 0 1,-2-2 0,1-2-1,59-27 1,-67 25-304,-1 0-1,0-2 1,0-1 0,32-29-1,-48 38-20,-1 0 0,0-1-1,0 0 1,-1 0 0,0-1 0,0 0-1,-1 0 1,0 0 0,0-1 0,-1 1-1,-1-1 1,1 0 0,-2 0 0,1 0-1,0-16 1,-2 7-34,-1 1-1,-1-1 1,0 0 0,-2 1-1,0-1 1,-1 1 0,-9-27 0,8 34-20,1-1 1,-2 1-1,1 0 1,-1 0 0,-1 1-1,0 0 1,-1 0 0,0 0-1,0 1 1,-1 0-1,0 1 1,-14-10 0,19 15 46,1 1 0,-2-1 0,1 1 0,0 0 0,0 0 0,-1 0 0,1 0 0,-1 1 0,0 0 0,1 0 0,-1 0 0,0 1 0,1-1 0,-1 1 0,0 0 0,0 1 0,1-1 0,-1 1 0,-5 1 0,3 1-8,1-1 1,0 2 0,0-1-1,0 1 1,0-1 0,0 1-1,1 1 1,0-1 0,0 1-1,0 0 1,-7 10 0,-1 4 126,0 1 0,2 0 0,1 0 0,0 1 0,1 0 0,-10 42 0,15-47-58,0-1 0,2 0-1,0 1 1,0-1 0,2 1 0,0 0-1,0-1 1,2 1 0,4 23 0,-3-29-52,1 0 1,-1-1 0,1 0 0,1 0-1,0 0 1,0 0 0,1 0 0,0-1-1,1 0 1,0-1 0,0 0 0,0 0-1,1 0 1,0-1 0,14 9 0,2-1-474,0-1 0,1-2 0,0 0 0,1-2 0,0 0 0,1-2 0,30 4 0,7-2-2710,122-1 0,-176-7 3181,0-2 0,0 1 1,0-1-1,0-1 0,0 1 1,0-2-1,-1 0 0,17-6 0,-23 7 177,0 1-1,-1-1 1,1 0-1,0 0 1,-1 0-1,0-1 0,1 1 1,-1-1-1,0 1 1,0-1-1,0 0 1,0 1-1,-1-1 0,1 0 1,-1 0-1,0 0 1,0 0-1,0-1 1,0 1-1,-1 0 0,1 0 1,-1-1-1,1 1 1,-1 0-1,0 0 1,-1-1-1,1 1 0,-1 0 1,1-1-1,-2-2 1,0 0-69,0 0 0,0 1 1,0-1-1,-1 1 0,0-1 1,0 1-1,-1 0 0,1 0 1,-1 1-1,0-1 0,0 1 1,-1 0-1,1 0 0,-1 0 1,0 0-1,0 1 0,0 0 1,-1 0-1,-7-3 0,0 1-114,1 0 0,-1 0-1,0 1 1,-1 1 0,1 0-1,-1 1 1,-22 0-1,33 2 15,0 0 0,0 1-1,0-1 1,0 1-1,0 0 1,0 0-1,0 0 1,0 0 0,0 1-1,0-1 1,1 1-1,-1 0 1,0-1-1,1 1 1,0 1 0,-1-1-1,1 0 1,0 0-1,0 1 1,0-1-1,0 1 1,1 0 0,-1 0-1,1-1 1,0 1-1,-1 0 1,1 0-1,1 0 1,-1 0 0,0 0-1,0 5 1,0-4 12,1 1 0,-1 0 0,1 0 0,0 0 0,0 0 0,0 0 1,1 0-1,-1-1 0,1 1 0,0 0 0,1 0 0,-1-1 0,1 1 0,0-1 0,0 1 0,1-1 1,-1 0-1,1 0 0,0 0 0,3 4 0,2-2 29,0 0 0,0-1 0,1 0 0,0 0 0,-1-1 0,2 0 0,-1 0 0,0-1-1,1 0 1,-1-1 0,1 0 0,0-1 0,0 0 0,-1 0 0,19-2 0,-24 1-80,1 0 0,-1-1-1,1 1 1,-1-1 0,1 0 0,-1-1-1,0 1 1,1-1 0,-1 0 0,0 0 0,0 0-1,0 0 1,-1-1 0,1 1 0,0-1-1,-1 0 1,0-1 0,0 1 0,0 0-1,0-1 1,0 0 0,-1 1 0,1-1 0,-1 0-1,0 0 1,0-1 0,-1 1 0,1 0-1,-1 0 1,0-1 0,0 1 0,0-1-1,-1 1 1,0-1 0,0-5 0,1 2-104,-1 5 114,0 1 1,1-1 0,-1 1 0,0-1 0,0 1 0,0 0 0,-1-1 0,1 1 0,-1-1 0,1 1 0,-2-3 0,2 5 12,0 0 1,-1 0 0,1 0 0,0 0 0,0 0-1,0 0 1,0 1 0,-1-1 0,1 0 0,0 0-1,0 0 1,0 0 0,0 1 0,0-1 0,0 0 0,-1 0-1,1 0 1,0 1 0,0-1 0,0 0 0,0 0-1,0 1 1,0-1 0,0 0 0,0 0 0,0 0-1,0 1 1,0-1 0,0 0 0,0 0 0,0 1 0,0-1-1,1 0 1,-1 0 0,0 0 0,0 1 0,0-1-1,0 0 1,0 0 0,0 0 0,0 0 0,1 1-1,-1-1 1,0 0 0,0 0 0,3 5-39,1-1 0,-1 1 0,1-1 0,0 0-1,-1-1 1,2 1 0,-1-1 0,0 1 0,1-1 0,0 0 0,8 3 0,3 1-715,1 0 0,27 6 0,43 3-5306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6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11397,'0'0'176,"13"114"192,-8-40 1217,1 11-656,2 4 303,-1 0 33,2-3-1025,3-10 224,1-9-464,1-17 0,-2-13-160,-5-18 0,-5-19-1009,-2-4-511,0-38-81,-17-20-3281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6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14535,'13'2'27,"-3"-1"1,0 0 0,0 1 1,1 0-1,-1 0 0,0 1 0,-1 1 0,1-1 0,-1 2 1,1-1-1,-1 1 0,10 8 0,1 2 461,-1 2 0,-1 0-1,32 37 1,-45-47-483,0 0 0,0 0 0,0 0 0,-1 1 0,0-1 0,-1 1 0,1 0 0,-2 0 0,1 0 1,-1 1-1,0-1 0,-1 1 0,0-1 0,0 1 0,-1 10 0,-1-17-4,1 0 0,-1 1 0,0-1 1,1 0-1,-1 0 0,-1 1 0,1-1 1,0 0-1,0 0 0,-1 0 0,1 0 0,-1-1 1,1 1-1,-1 0 0,0-1 0,0 1 1,0-1-1,0 1 0,0-1 0,0 0 1,0 0-1,0 0 0,0 0 0,-1 0 0,1-1 1,0 1-1,-5 0 0,-7 2-138,0-2 1,-1 1-1,-20-2 0,27 0 14,-1 0-128,-1 0 0,0-1 0,1 0 0,-1 0 0,1-1 0,-1 0 1,-9-4-1,14 4-36,1-1 0,0 1 1,0-1-1,0 1 1,0-1-1,0 0 1,1 0-1,-1-1 1,1 1-1,0-1 0,0 0 1,0 0-1,0 0 1,1 0-1,0 0 1,-3-6-1,-8-33-3686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7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2897,'0'0'9482,"-9"17"-9245,6-10-224,-5 6 113,1 1 0,1 0 0,0 0-1,1 0 1,1 0 0,0 1 0,1 0-1,-2 16 1,3-4-51,2 0 0,0 0 0,2-1 0,6 33 0,-5-47-48,0 0-1,1-1 1,0 1-1,1-1 1,0 0-1,1 0 1,0-1-1,1 0 1,0 0 0,0 0-1,15 13 1,-15-15-12,1-1-1,1-1 1,-1 1 0,1-1 0,0-1 0,1 1 0,12 4 0,-19-9 9,1 1 0,-1-1 0,1 0 1,-1 0-1,1-1 0,0 1 0,-1-1 0,1 1 0,0-1 0,-1 0 1,1-1-1,0 1 0,-1 0 0,1-1 0,0 0 0,-1 0 0,1 0 1,-1-1-1,1 1 0,-1-1 0,0 1 0,0-1 0,1 0 0,2-3 1,5-7-7,-1 1 1,0-1 0,10-16 0,-12 16 109,2-1 0,-1 2 0,13-13 0,-22 24-125,1 0 1,-1 0 0,0-1 0,1 1 0,-1 0 0,1 0 0,-1 0-1,1 0 1,-1 0 0,0 0 0,1 0 0,-1 0 0,1 0 0,-1 0-1,0 0 1,1 0 0,-1 0 0,1 1 0,-1-1 0,0 0 0,1 0-1,-1 0 1,0 0 0,1 1 0,-1-1 0,0 0 0,1 0-1,-1 1 1,0-1 0,1 0 0,-1 1 0,0-1 0,0 0 0,1 1-1,-1-1 1,0 0 0,0 1 0,0-1 0,0 1 0,1 0 0,8 18 161,-8-16-155,3 8 14,1-1-1,0 0 1,1 0 0,0 0 0,0-1-1,1 1 1,0-2 0,1 1 0,0-1-1,0 0 1,1-1 0,0 1-1,0-2 1,1 0 0,-1 0 0,1 0-1,1-1 1,-1-1 0,1 0 0,0 0-1,0-1 1,0 0 0,0-1-1,0 0 1,1-1 0,-1-1 0,18 0-1,-27 0-30,0 0-1,0-1 1,0 1-1,0 0 1,0-1-1,0 1 1,0-1-1,0 0 1,0 1-1,0-1 1,0 0-1,0 0 1,0 0-1,-1-1 1,1 1-1,-1 0 1,1-1-1,-1 1 1,2-3-1,16-34 161,1-2 435,-19 38-532,1 0 1,-1 1 0,1-1-1,0 1 1,0 0 0,-1-1-1,1 1 1,0 0 0,0 0-1,0 0 1,0 0 0,1 1-1,-1-1 1,0 0 0,0 1-1,0 0 1,1-1-1,-1 1 1,3 0 0,6 1-56,-1 1 0,0 0 0,1 0 0,-1 1 0,0 0 1,-1 1-1,1 0 0,10 7 0,-10-6 47,1 0-1,1 0 1,-1-1 0,1 0 0,-1-1-1,14 2 1,-22-4-6,0-1 0,0 1 0,1-1 0,-1 0 0,0 0 0,0 0 0,0 0-1,0-1 1,0 1 0,0-1 0,0 0 0,0 1 0,0-2 0,0 1 0,0 0 0,5-4 0,-6 3-3,0-1-1,0 0 1,-1 0 0,1 0-1,-1 0 1,0-1-1,0 1 1,0 0 0,0 0-1,-1-1 1,1 1 0,-1 0-1,0-1 1,0 1 0,0-7-1,-1 1-65,1 1 0,-1-1 0,0 1 0,-1 0 1,0-1-1,-1 1 0,1 0 0,-2 0 0,1 0 0,-1 0 0,0 1 0,0 0 0,-9-10 0,4 6-36,0 1 0,-1 0 1,0 1-1,-1 0 0,0 1 0,0 0 0,-25-12 0,18 11 33,0 1 0,0 1 0,-1 1-1,0 0 1,0 2 0,0 0-1,-1 1 1,0 1 0,1 1 0,-1 1-1,-39 4 1,54-3 36,1 0 0,-1 0 0,1 1 0,0-1 0,-1 1 0,1 0 0,0 0 0,0 1-1,0-1 1,0 1 0,1 0 0,-1 0 0,1 0 0,0 1 0,-1-1 0,2 1 0,-1 0 0,0 0 0,1 0 0,-1 0 0,1 0 0,1 0 0,-1 0 0,0 1-1,1-1 1,0 1 0,0 0 0,0-1 0,1 1 0,-1-1 0,1 1 0,0 0 0,1-1 0,-1 1 0,1 0 0,0-1 0,0 1 0,0-1 0,1 1 0,-1-1 0,1 0-1,0 1 1,1-1 0,-1 0 0,1 0 0,-1-1 0,1 1 0,0 0 0,1-1 0,-1 0 0,0 0 0,7 4 0,4 3-189,1-1-1,0 0 1,0-1 0,1-1-1,0 0 1,0-1 0,32 7 0,-21-8-1284,0-1 0,33 1 0,11-5-3351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7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1425,'0'0'13038,"-2"17"-12774,-6 70-210,7 172 1,2-246-169,1 0 0,0-1 0,1 1 0,0-1 0,6 14-1,-8-23 51,0 0-1,0-1 0,0 1 0,1 0 1,-1 0-1,1-1 0,0 1 0,0-1 1,0 1-1,0-1 0,0 0 0,1 0 1,-1 0-1,1 0 0,-1 0 0,1-1 1,0 1-1,-1-1 0,1 0 0,0 1 1,0-1-1,0-1 0,0 1 0,0 0 1,0-1-1,4 1 0,8-3 83,-1 0 1,1-1-1,-1 0 1,0-1-1,0-1 1,0 0-1,15-8 0,-11 5 58,1 0-1,0 2 0,25-6 0,-38 10-20,1 2-1,-1-1 0,1 1 0,-1 0 1,1 0-1,-1 1 0,0-1 0,1 2 1,-1-1-1,0 1 0,1-1 0,-1 2 0,0-1 1,7 5-1,5 4 293,0-1 0,0-1-1,1-1 1,0 0 0,1-1 0,0-1 0,0-1 0,0-1-1,0-1 1,1-1 0,-1 0 0,35-3 0,-51 1-312,0-1 0,-1 0 0,1 1 1,0-1-1,-1-1 0,1 1 0,-1 0 1,0-1-1,1 0 0,-1 0 0,0 0 1,0 0-1,0 0 0,0-1 0,-1 0 1,1 1-1,0-1 0,-1 0 0,0 0 1,0 0-1,0 0 0,0-1 0,0 1 1,-1 0-1,1-1 0,-1 1 0,0-1 1,0 0-1,-1 1 0,1-1 0,0-7 1,-1 5-42,1 0 0,-1-1 0,-1 1 0,1 0 0,-1-1 0,0 1 0,0 0 1,-1 0-1,0 0 0,0 0 0,0 0 0,-1 0 0,0 1 0,0-1 1,-1 1-1,1 0 0,-1 0 0,-5-5 0,0 2-24,0 2 0,0-1 0,-1 1 0,0 1 0,0 0 0,0 0 0,-1 1 0,0 0 0,0 1 0,0 0 0,0 0 0,0 2 0,0-1 0,-13 1 0,15 1 54,1 0-1,-1 0 0,1 1 0,0 1 1,-1-1-1,1 1 0,0 0 1,0 1-1,0 0 0,0 0 1,1 1-1,-1 0 0,1 0 0,0 1 1,0 0-1,1 0 0,-1 0 1,1 1-1,-8 10 0,11-13-29,1 1-1,0 0 0,0 0 1,0 0-1,0 0 1,0 0-1,1 1 1,0-1-1,0 0 1,0 1-1,0-1 1,1 1-1,-1-1 0,1 1 1,0-1-1,1 1 1,-1-1-1,1 0 1,0 1-1,0-1 1,0 1-1,1-1 0,3 7 1,-4-8-388,1 0 1,0 0 0,0 0-1,0 0 1,1-1-1,-1 1 1,1 0-1,0-1 1,-1 0-1,1 0 1,0 0-1,0 0 1,1 0 0,-1 0-1,0-1 1,0 1-1,1-1 1,6 1-1,9 0-6969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8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10965,'0'0'6147,"139"-11"-6051,-52 11-144,12 0 48,2 0-2193,-2 0-1937,-10 0-4850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8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44 9508,'0'0'5990,"-16"-8"-5555,10 5-399,-8-3-4,0 0 0,-1 1 0,1 0 0,-19-3 0,28 7-27,0 0-1,-1 1 1,1-1-1,0 1 1,-1 0 0,1 1-1,-1-1 1,1 1-1,0 0 1,0 1-1,-1-1 1,1 1 0,0 0-1,0 0 1,0 0-1,1 1 1,-1 0 0,1 0-1,-5 4 1,3-1 54,0 0-1,1 0 1,0 1 0,0 0 0,1 0 0,-1 0 0,1 0 0,1 1 0,0-1-1,0 1 1,0 0 0,1 0 0,-2 12 0,3-14 10,0 1-1,1-1 1,0 1-1,0 0 1,0-1-1,1 1 1,0 0 0,0-1-1,0 1 1,1-1-1,0 0 1,1 0 0,-1 1-1,1-1 1,0-1-1,8 12 1,3-2-11,0-1 0,1-1 0,1 0 0,0-1 0,0-1 0,1 0 1,1-1-1,0-1 0,0-1 0,1 0 0,0-1 0,36 7 0,-118-40-2344,43 21 2128,-1 0-1,1 2 1,0 0 0,-1 2 0,-24 0 0,37 1 261,0 0 1,0 1-1,1 0 1,-1 0-1,0 1 0,1-1 1,-1 2-1,1-1 0,0 1 1,0 0-1,0 1 0,0 0 1,0 0-1,1 0 0,-1 1 1,-8 9-1,12-12-11,1 0-1,1 1 1,-1-1-1,0 1 1,0-1 0,1 1-1,-1-1 1,1 1 0,0 0-1,0 0 1,0 0-1,0 0 1,1 0 0,-1 0-1,1 0 1,0 0-1,0 0 1,0 0 0,0 0-1,0 0 1,2 6 0,0-5-19,0 0 0,0 0 0,0 0 1,0 0-1,1-1 0,0 1 1,0-1-1,0 0 0,0 0 0,0 0 1,1 0-1,0 0 0,4 2 1,10 5 64,0-1 1,0 0 0,1-2-1,0 0 1,27 5 0,3-4-51,2-2 0,-1-2 0,59-3-1,-96-1-78,-13 1-24,1-1-1,-1 0 1,1 0 0,-1 0 0,1 0-1,-1 1 1,1-1 0,0 0 0,-1 0-1,1 0 1,-1 0 0,1 0 0,-1 0-1,1-1 1,-1 1 0,1 0 0,0 0-1,-1 0 1,1 0 0,-1-1-1,1 1 1,-1 0 0,1 0 0,-1-1-1,1 1 1,-1-1 0,0 1 0,1 0-1,-1-1 1,0 1 0,1-1 0,-1 1-1,0-1 1,1 1 0,-1-1 0,0 1-1,0-1 1,1 1 0,-1-1-1,0 1 1,0-1 0,0 1 0,0-1-1,0 1 1,0-1 0,0 0 0,0 1-1,0-1 1,0 0 0,16-2-9208,-2 0-848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7 716 864,'0'0'126,"0"0"426,0 0 270,0 0-147,-1 8-275,-3 25-107,3-25 284,1-27-120,0 0 0,6-29 1,-5 41-465,0 0 1,1 1 0,0 0 0,0-1 0,1 1 0,0 0 0,0 0 0,0 1 0,0-1 0,1 1 0,4-6 0,-7 11 24,-1 0-1,0 0 1,0-1 0,0 1 0,1 0-1,-1-1 1,0 1 0,0 0 0,1 0-1,-1-1 1,0 1 0,0 0 0,1 0-1,-1 0 1,0 0 0,1-1 0,-1 1-1,0 0 1,1 0 0,-1 0-1,0 0 1,1 0 0,-1 0 0,0 0-1,1 0 1,-1 0 0,0 0 0,1 0-1,-1 0 1,1 0 0,-1 0 0,0 0-1,1 1 1,-1-1 0,0 0 0,0 0-1,1 0 1,-1 0 0,0 1 0,1-1-1,-1 0 1,0 0 0,0 1 0,1-1-1,-1 0 1,0 1 0,0-1 0,0 0-1,1 0 1,-1 1 0,0-1 0,0 0-1,0 1 1,0-1 0,0 1-1,0-1 1,0 1 0,6 26-127,-5-20 200,5 27 125,-5-21-135,1 0-1,0-1 1,1 0 0,1 1 0,0-1 0,8 17 0,-12-28-88,1 0 0,0 0 1,-1 0-1,1 0 0,0 0 0,0 0 1,0-1-1,0 1 0,0 0 0,0 0 1,0-1-1,0 1 0,0 0 0,0-1 1,0 1-1,0-1 0,0 0 0,0 1 1,1-1-1,-1 0 0,0 0 1,0 0-1,0 0 0,1 0 0,-1 0 1,0 0-1,0 0 0,0 0 0,0-1 1,1 1-1,-1 0 0,0-1 0,0 1 1,0-1-1,0 1 0,0-1 1,0 0-1,0 1 0,1-2 0,5-3-82,-1 0-1,0 0 0,-1-1 1,9-8-1,0-6-226,0 0 0,-1 0 0,-1-1-1,-1-1 1,8-23 0,-18 89 2502,0-21-1832,-1-20-310,0-1 0,-1 1 0,2 0 0,-1-1 0,0 1 1,0-1-1,1 1 0,0-1 0,-1 1 0,1-1 0,0 1 0,0-1 0,0 1 0,0-1 0,3 4 0,-2-5-30,0 1 0,0-1 0,-1 0 0,1-1 0,0 1 0,0 0 0,0-1 0,0 1-1,0-1 1,0 1 0,0-1 0,0 0 0,0 0 0,0 0 0,0 0 0,0 0 0,0-1 0,0 1-1,0 0 1,0-1 0,2-1 0,4 0-69,0-2 1,0 1-1,0-1 0,-1 0 0,0-1 0,1 0 0,-1 0 1,8-9-1,-1 1-225,-1-1-1,22-28 1,-15 97 2129,-17-51-1813,-1-1-1,1 1 1,-1-1-1,1 0 1,0 0 0,0 0-1,0 0 1,1 0-1,-1-1 1,1 1 0,-1-1-1,1 0 1,0 0-1,0-1 1,0 1 0,0-1-1,0 0 1,7 1-1,-6-1 2,1 0 1,-1-1-1,1 0 0,-1 0 0,0-1 0,1 1 0,-1-1 0,0 0 0,1-1 0,-1 1 0,0-1 0,0 0 0,0 0 1,5-4-1,3-3-26,-1 0 0,0-1 1,-1 0-1,0-1 0,0-1 1,-1 0-1,-1 0 0,0-1 1,12-22-1,-11 14-1,0 0-1,-2-1 1,-1-1-1,0 0 1,6-41-1,-3-22-110,-2-156 0,-8 239 83,1 0 1,-2 0 0,1 0 0,0 1 0,-1-1-1,1 0 1,-1 0 0,0 1 0,0-1-1,0 1 1,0-1 0,0 1 0,0-1 0,-1 1-1,-1-3 1,2 4 7,0 0 1,0 1-1,-1-1 0,1 0 0,0 0 0,0 1 0,-1-1 1,1 1-1,0 0 0,-1-1 0,1 1 0,0 0 1,-1 0-1,1-1 0,0 1 0,-1 1 0,1-1 0,-1 0 1,1 0-1,0 0 0,-1 1 0,1-1 0,0 1 1,-1-1-1,1 1 0,0-1 0,0 1 0,0 0 0,-1 0 1,1 0-1,-1 1 0,-5 4-21,0 0 0,0 0 0,1 1 0,0 0 0,0 0 0,1 1 0,0-1 0,0 1 0,1 1 1,-7 14-1,-1 9 67,-13 51 1,13-30 116,3-1-1,2 2 1,2-1 0,2 89-1,4-127-125,0-1-1,1 0 0,0 0 1,1 0-1,1-1 0,0 1 0,9 20 1,-11-29-23,0 0 1,0 0-1,1 0 0,0-1 1,0 1-1,0-1 1,0 0-1,1 0 1,-1 0-1,1-1 0,0 1 1,0-1-1,0 0 1,1 0-1,-1 0 0,1-1 1,-1 1-1,1-1 1,0 0-1,0-1 1,0 1-1,9 0 0,-8-1-19,0-1 0,0 0 0,0 0 0,-1-1 0,1 0 0,0 0 0,0 0 0,0-1 0,-1 0 0,1 0 0,0-1 0,-1 1 0,0-1 0,0 0 0,0-1 0,0 1 0,0-1 0,-1 0-1,1 0 1,-1-1 0,0 0 0,0 1 0,-1-1 0,6-10 0,0 1-71,0-1 1,-1 0-1,-1-1 0,0 0 0,-1 0 0,-1 0 0,0-1 1,-1 0-1,-1 0 0,0 0 0,0-25 0,-10 53-247,7-8 323,0-1-1,0 1 1,0 0 0,0 0-1,0-1 1,0 1-1,1 0 1,-1-1 0,1 1-1,-1 0 1,1-1 0,0 1-1,0-1 1,1 1 0,-1-1-1,0 0 1,3 4 0,-1-4 22,-1 1 0,1-1 0,0 0 0,0 0 0,1 0 0,-1 0 0,0 0 0,1-1 0,-1 1 0,1-1 0,-1 0 0,5 0 1,4 2-26,0-1 1,1 0 0,0-1 0,-1-1 0,1 0 0,-1-1 0,16-3 0,-6-1-39,0-1 1,-1-1-1,24-11 1,-34 14 131,1 0 0,-1 2 0,1-1 0,-1 2 0,15-1 0,-13 1 16,0 0-1,0-1 1,22-7 0,-31 8-79,0-1 0,0 0 1,0 0-1,-1 0 0,1 0 0,0-1 1,-1 1-1,0-1 0,1 0 1,-1 0-1,0-1 0,-1 1 1,1-1-1,0 1 0,2-7 1,-3 8-37,-1 0-1,0 0 1,-1 0 0,1 0 0,0 0 0,-1-1 0,1 1 0,-1 0 0,1 0-1,-1-1 1,0 1 0,0 0 0,0 0 0,0-1 0,0 1 0,-1 0 0,0-4-1,1 5 8,-1 0 0,0-1 0,1 1 0,-1 0 0,0 0 0,0-1-1,0 1 1,0 0 0,0 0 0,0 0 0,0 0 0,0 0-1,0 0 1,-1 1 0,1-1 0,0 0 0,0 0 0,-1 1-1,1-1 1,-1 1 0,1 0 0,0-1 0,-1 1 0,1 0 0,-3 0-1,-6-1-18,0 0-1,-1 1 0,1 1 0,0 0 0,0 0 0,-12 4 1,16-3 55,0 0 1,0 1 0,1 0 0,-1 0-1,1 0 1,-1 1 0,1 0 0,1 0-1,-1 0 1,0 1 0,-6 7 0,5-3 54,-1 1 0,1-1 1,1 1-1,0 0 0,0 1 1,1-1-1,0 1 0,-3 12 1,6-18-45,0 0 0,0 0 1,0 0-1,0 0 0,1 0 1,-1 1-1,1-1 0,1 0 1,-1 0-1,1 0 0,0 0 1,0 0-1,0 0 0,1 0 1,-1 0-1,1 0 0,0 0 1,0-1-1,1 1 0,3 4 1,0-2 3,1-1 1,0 1-1,0-2 1,0 1 0,0-1-1,1 0 1,0-1-1,0 0 1,0 0 0,1-1-1,-1 0 1,1 0-1,12 1 1,9 0 25,1-1 1,48-2-1,-43-2-33,-36 1-590,0 0-1506,0 0-1632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9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17336,'0'0'0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09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14102,'0'0'4306,"-1"12"-7651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0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5 338 3362,'0'-3'14480,"0"-19"-13609,-2-29-673,1 33-185,0 0 0,1 0-1,1 0 1,0 0 0,1 0 0,6-19 0,-8 37-13,0-1 1,0 1 0,1-1 0,-1 1-1,0 0 1,1-1 0,-1 1-1,1-1 1,-1 1 0,1 0 0,-1-1-1,0 1 1,1 0 0,-1 0-1,1-1 1,-1 1 0,1 0-1,-1 0 1,1 0 0,-1 0 0,1-1-1,0 1 1,-1 0 0,1 0-1,-1 0 1,1 0 0,-1 0 0,1 0-1,-1 1 1,1-1 0,-1 0-1,1 0 1,-1 0 0,1 0 0,-1 1-1,1-1 1,-1 0 0,1 0-1,-1 1 1,1-1 0,-1 0 0,1 1-1,-1-1 1,0 1 0,1-1-1,-1 0 1,0 1 0,1-1 0,-1 1-1,0-1 1,0 1 0,1 0-1,25 30-94,-21-25 119,21 24-79,2 0 1,54 44-1,-72-66 56,1 0 0,-1-1 0,1 0 0,1-1 0,-1 0 0,1 0-1,0-2 1,1 1 0,-1-1 0,1-1 0,-1 0 0,23 1 0,-33-4-6,-1 0 1,0 0 0,0-1-1,0 1 1,0 0 0,0 0-1,0-1 1,0 1 0,1-1-1,-1 1 1,0-1 0,0 0-1,-1 1 1,1-1 0,0 0-1,0 1 1,0-1 0,0 0-1,-1 0 1,1 0 0,0 0-1,-1 0 1,1 0 0,-1 0 0,1 0-1,0-2 1,1-2-4,-1 0 1,0-1-1,0 1 1,0 0-1,0-1 0,-1-6 1,0-5 7,-1-1 0,-1 1 1,-5-19-1,-14-29 22,15 51-13,0-1 1,2 0-1,0 0 1,0-1-1,2 1 1,-1-17-1,2 32-133,1-1-1,0 0 1,0 0-1,0 0 1,1 0 0,-1 0-1,0 0 1,0 0 0,0 0-1,1 1 1,-1-1-1,1 0 1,-1 0 0,0 0-1,1 1 1,-1-1 0,1 0-1,0 0 1,-1 1-1,1-1 1,0 0 0,-1 1-1,1-1 1,0 1 0,-1-1-1,1 1 1,0-1-1,0 1 1,0 0 0,0-1-1,-1 1 1,1 0 0,0 0-1,0-1 1,0 1-1,0 0 1,0 0 0,0 0-1,0 0 1,0 0-1,0 0 1,-1 0 0,1 1-1,0-1 1,1 1 0,3-1-818,23 0-5430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0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1 178 14695,'0'0'1459,"21"0"-176,-6 0-1100,12 1 5,0-1-1,0-2 1,0-1-1,34-7 1,-56 9-248,-1 0 1,0-1-1,0 1 1,0-1-1,0 0 1,-1 0-1,1-1 0,0 1 1,-1-1-1,1 1 1,-1-1-1,0 0 1,0 0-1,0-1 1,-1 1-1,1-1 0,-1 1 1,3-7-1,-4 8-11,0-1 1,-1 1-1,1-1 0,-1 0 0,0 1 0,0-1 0,0 1 0,0-1 0,0 0 0,0 1 0,-1-1 1,0 1-1,1-1 0,-1 1 0,0-1 0,0 1 0,0 0 0,0-1 0,-1 1 0,1 0 0,-1 0 0,1 0 1,-1 0-1,0 0 0,0 0 0,0 0 0,0 0 0,0 1 0,0-1 0,-5-1 0,0-2 17,-1 0 0,0 1 0,-1 0 0,1 0-1,-1 1 1,1 0 0,-1 0 0,0 1 0,0 0-1,0 1 1,-15 0 0,20 0 89,0 2 0,0-1 0,0 0 0,0 1 0,1 0 0,-1 0 0,0 0 0,0 0 0,0 0 0,1 1 0,-1 0 0,1 0 0,-1 0 0,1 0 0,0 0 0,0 1 0,0-1 0,0 1 1,0 0-1,0 0 0,1 0 0,0 0 0,-1 1 0,1-1 0,0 0 0,1 1 0,-1 0 0,-1 4 0,1-3 32,0 0 0,1 0 0,0 1 1,0-1-1,0 0 0,0 1 0,1-1 1,0 1-1,0-1 0,1 1 0,-1-1 0,1 1 1,0-1-1,1 0 0,-1 1 0,1-1 0,0 0 1,4 8-1,-1-6-15,0-1-1,1 1 1,-1-1 0,1 0 0,0-1 0,1 1-1,-1-1 1,1-1 0,0 1 0,0-1-1,10 4 1,12 3-417,1 0 0,0-2 1,1-2-1,-1-1 0,45 4 0,33-3-4293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0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14038,'0'0'2209,"18"138"-1552,-6-68 47,-3 4-176,-2-2-496,-1-1 48,0-11-80,-3-9 160,1-16-400,-2-12-800,0-14-1233,-4-23-3762,-21-26-1777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1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15223,'0'0'1083,"20"3"-856,-5 0-107,-6-2 6,-1 0 0,1 0 1,0 1-1,-1 0 0,1 1 0,-1 0 0,0 0 0,0 1 0,0 0 1,-1 0-1,1 1 0,-1 0 0,13 11 0,-4 2 81,0 0 0,-1 0-1,-1 2 1,17 30 0,-27-43-217,0 1 0,0 0 0,-1 0 0,0 0 0,0 0-1,-1 1 1,0-1 0,0 1 0,-1-1 0,-1 1 0,1-1 0,-1 1 0,0 0 0,-1-1 0,-3 16-1,2-21-67,1 0-1,-1 0 0,1-1 1,-1 1-1,0 0 0,0-1 1,0 0-1,-1 1 0,1-1 1,0 0-1,-1 0 0,0-1 0,1 1 1,-1 0-1,0-1 0,0 0 1,0 1-1,0-1 0,0 0 1,0-1-1,0 1 0,0 0 0,-6-1 1,-6 2-385,-1-1 0,1-1 0,-23-2 0,32 2 414,1 0 1,0-1-1,0 0 0,0 0 1,-1-1-1,1 1 0,1-1 0,-1 0 1,0 0-1,0-1 0,1 1 1,-1-1-1,1 0 0,0-1 0,0 1 1,0-1-1,0 1 0,1-1 1,-1 0-1,1 0 0,0-1 1,0 1-1,1-1 0,-1 1 0,1-1 1,0 0-1,0 0 0,1 0 1,-1 0-1,1 0 0,0 0 0,1-1 1,-1 1-1,1-9 0,1 10 78,0 1 0,0 0 0,0 0-1,0 0 1,1 0 0,-1 0-1,1 0 1,-1 0 0,1 1 0,0-1-1,0 1 1,1-1 0,-1 1-1,0 0 1,1-1 0,-1 1 0,1 1-1,0-1 1,0 0 0,-1 1 0,1-1-1,0 1 1,1 0 0,4-2-1,8-1 165,1-1 0,-1 2-1,26-2 1,226 0 725,-167 6-27,-100-1-824,0 0 0,1 0 0,-1 0 0,0 0 0,0 0 1,1-1-1,-1 1 0,0 0 0,0-1 0,0 1 0,0-1 0,1 1 0,-1-1 1,0 1-1,0-1 0,0 0 0,0 0 0,0 1 0,0-1 0,0 0 0,-1 0 1,1 0-1,0 0 0,0 0 0,1-2 0,-2 0 6,1 0-1,0 1 1,-1-1-1,1 0 1,-1 1 0,0-1-1,1 0 1,-1 0-1,-1 1 1,1-1 0,-1-4-1,0 1-48,-1-1 0,0 1 0,0 0 0,0 0 1,-1 0-1,1 0 0,-1 1 0,-1-1 0,1 1 0,-6-6 0,-2 2-38,0 0-1,-1 1 1,0 1-1,0 0 1,-1 1-1,0 0 0,0 0 1,0 2-1,-1 0 1,1 0-1,-1 1 1,0 1-1,0 0 1,0 1-1,0 1 1,-1 0-1,-19 3 1,30-3 13,0 1 0,0 0 0,1 0 0,-1 1 0,0-1 0,0 1 0,1 0 0,-1 0 0,1 0 0,0 0 1,0 1-1,0-1 0,0 1 0,0 0 0,0-1 0,1 2 0,-1-1 0,1 0 0,0 0 0,0 1 0,0-1 0,0 1 1,1 0-1,-3 5 0,2-3 20,1 1 1,-1 0 0,1-1-1,0 1 1,1 0 0,0-1-1,0 1 1,0 0 0,1 0-1,0-1 1,0 1 0,0 0-1,1-1 1,3 8 0,0-5 22,1 1-1,0 0 1,1-1 0,0-1 0,0 1 0,1-1-1,0 0 1,1-1 0,0 0 0,0 0-1,17 9 1,2 0 101,1-1-1,59 21 0,-52-25-114,1 0 0,0-3 0,1 0 0,0-3 0,0-1-1,0-2 1,0-2 0,52-5 0,-87 4-28,0 1 0,0 0 0,1-1 0,-1 0 0,0 0 0,0 0 0,0 0 0,0 0 1,0-1-1,0 0 0,0 1 0,0-1 0,-1 0 0,1 0 0,-1 0 0,1-1 0,-1 1 0,0 0 0,0-1 0,0 0 0,0 1 0,-1-1 0,1 0 0,-1 0 0,1 0 0,-1 0 1,0 0-1,0-1 0,0 1 0,-1 0 0,1 0 0,-1-1 0,0 1 0,0 0 0,0 0 0,0-1 0,0 1 0,-2-6 0,-1-4-56,0 1-1,-1-1 1,0 1-1,-1 0 0,0 0 1,-1 0-1,0 1 1,-11-16-1,13 23 45,-34-42-20,36 43 29,-1 0 0,0 1 0,0-1-1,0 1 1,0 0 0,0 0 0,-1 0 0,1 0 0,-1 1 0,1 0 0,-1-1-1,0 1 1,-3 0 0,6 1-13,1 0 0,-1 0-1,0 1 1,1-1 0,-1 0-1,1 1 1,-1-1 0,1 1-1,0-1 1,-1 1 0,1-1 0,-1 0-1,1 1 1,0 0 0,-1-1-1,1 1 1,0-1 0,0 1-1,-1-1 1,1 1 0,0-1 0,0 1-1,0 0 1,0-1 0,0 1-1,0 0 1,0-1 0,0 1-1,0-1 1,0 1 0,0 0 0,0 28-88,1-22 70,-1-2 35,1 1 0,-1-1 0,2 1 0,-1-1 0,1 1 0,-1-1 0,1 0 0,1 1 0,-1-1 0,1 0 0,0-1 0,0 1 0,0 0 0,1-1 0,0 0 0,0 0 0,0 0 0,0 0 1,0-1-1,1 1 0,0-1 0,-1 0 0,1-1 0,0 1 0,8 2 0,3 1 17,0 0 1,0-1 0,1-1-1,0 0 1,-1-2 0,1 0 0,22 0-1,-35-2-46,-1 0 1,1-1-1,-1 0 0,1 1 1,-1-1-1,1 0 0,-1-1 0,0 1 1,1-1-1,-1 1 0,0-1 0,0 0 1,0 0-1,0 0 0,-1-1 1,1 1-1,-1-1 0,1 1 0,-1-1 1,0 0-1,0 0 0,0 0 0,0 0 1,0 0-1,-1 0 0,0-1 0,1 1 1,-1-1-1,0 1 0,-1-1 1,2-6-1,1-11-552,-1-1 1,0 0-1,-4-43 0,2 52 395,-2-8 1362,0 35 218,2 36-832,2-43-560,0 0-1,1 0 1,-1-1-1,1 1 1,1 0-1,-1-1 1,1 0-1,0 0 1,0 0-1,1 0 1,0-1-1,0 0 1,0 0 0,1 0-1,9 7 1,-5-6-448,0 1 1,0-2 0,19 9 0,-20-11-671,0 0-1,0 0 1,-1-1 0,18 1-1,6-2-3993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2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1281,'0'0'17071,"-1"10"-16681,0 14-358,0 0 0,2 0 0,0 0 0,2 0-1,1-1 1,8 30 0,7 13-446,28 67-1,-43-126 58,15-46 3067,-11 24-2602,1 1 0,1 0 0,0 0 0,1 1 0,0 0 0,1 1 0,16-14 0,-17 18-431,0 0 0,1 1 0,22-11 0,-25 13-457,1 2 1,1-1 0,-1 1 0,0 1 0,15-2 0,24 2-5307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2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0 191 3906,'0'0'8553,"23"-1"-6451,-19 0-2098,28-1 807,-1-1 0,1-2-1,-1-1 1,46-16 0,-66 18-546,1 0-150,0-1 0,0-1 0,0 0 0,14-10 0,-24 15-115,0 0 0,0-1 0,0 1 0,-1 0 0,1-1 0,-1 1-1,1-1 1,-1 0 0,1 1 0,-1-1 0,0 0 0,0 0 0,0 0 0,0 0 0,0 0 0,0 0 0,-1 0 0,1 0 0,-1 0 0,1 0 0,-1-1 0,0 1 0,0 0-1,0 0 1,0 0 0,0 0 0,-1-1 0,1 1 0,0 0 0,-1 0 0,0 0 0,1 0 0,-3-4 0,0 3-35,0-1-1,0 1 1,0 0 0,-1 0-1,1 0 1,-1 0 0,0 1-1,0 0 1,0-1 0,0 1-1,0 1 1,0-1 0,-1 1-1,1-1 1,0 1 0,-1 0-1,1 1 1,-1-1 0,-6 1-1,4-1 47,0 1 0,1 0-1,-1 0 1,1 0 0,-1 1-1,1 0 1,-1 1-1,1-1 1,-1 1 0,1 0-1,0 1 1,0-1 0,-6 5-1,7-4 46,1 1-1,-1-1 1,1 1-1,0 0 1,0 0 0,1 1-1,-1-1 1,1 1-1,0 0 1,0 0-1,0 0 1,1 0-1,0 0 1,0 1-1,0-1 1,1 0-1,0 1 1,0 0-1,0-1 1,1 1 0,-1 0-1,1-1 1,1 1-1,-1 0 1,1-1-1,0 1 1,0-1-1,4 11 1,0-4-10,1-1 0,0 1-1,0-1 1,2 0 0,-1 0 0,1-1 0,1 0 0,0 0 0,0-1 0,1 0-1,15 11 1,-6-7-198,0-1 1,32 16-1,-1-12-2047,-44-14 1203,0-1-1,1-1 1,-1 1-1,0-1 1,12-1-1,3-5-6116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2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9540,'0'0'8596,"148"-10"-6627,-92 10-1072,7 0-257,-1 0-624,-4 7 304,-12-2-640,-14 2-689,-19-7-3441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4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440 159 12166,'-9'-17'669,"3"3"-527,4 8-128,0-1 1,-1 1-1,0 0 1,0-1-1,-1 1 1,0 1-1,0-1 1,0 1-1,-1-1 1,1 1-1,-1 0 1,0 1-1,-1-1 1,1 1 0,-1 0-1,0 1 1,-9-5-1,-8 1 11,-1 0-1,0 2 1,-1 1 0,1 1-1,-1 1 1,1 1 0,-31 2-1,51 0 3,0-1 0,0 0-1,0 1 1,-1-1-1,1 1 1,0 0-1,0 1 1,1-1-1,-1 1 1,0-1-1,0 1 1,1 1-1,-1-1 1,1 0-1,0 1 1,-1-1-1,1 1 1,0 0-1,1 0 1,-1 0-1,0 1 1,1-1-1,0 1 1,0-1-1,0 1 1,0 0 0,1 0-1,-1-1 1,1 1-1,0 0 1,0 1-1,0-1 1,1 0-1,-1 0 1,1 7-1,0 1 155,1 0 0,0 0 0,1-1-1,0 1 1,0 0 0,1-1 0,1 1-1,0-1 1,1 0 0,0 0 0,9 14 0,53 59 1113,-52-67-1208,1 0 1,-2 2 0,-1-1 0,0 2 0,-1 0 0,11 27 0,-22-46-118,-1 0 1,0-1-1,1 1 1,-1 0-1,0 0 1,0 0-1,1 0 1,-1 0-1,0 0 1,0 0 0,0 0-1,0 0 1,0 0-1,0 0 1,-1 0-1,1 0 1,0 0-1,0 0 1,-1 0-1,1 0 1,-1 0-1,1-1 1,0 1-1,-1 0 1,0 0-1,1 0 1,-1-1-1,0 2 1,-1-1-36,0 0 1,0 0 0,0 0-1,0 0 1,0 0-1,0-1 1,0 1-1,0-1 1,0 0-1,-1 1 1,1-1 0,-3 0-1,-7-1-226,0 0 1,1 0-1,-1-1 0,-11-4 0,11 2 153,1-1 0,0 0-1,0 0 1,1-1 0,0-1-1,0 0 1,-16-14-1,23 18 133,0 1 0,1-1 0,-1 0 0,1 0-1,0-1 1,-1 1 0,2 0 0,-1-1 0,0 1 0,0-1-1,1 0 1,-2-6 0,3 8 12,0 0-1,0-1 1,0 1 0,0 0-1,1-1 1,-1 1 0,1 0-1,-1 0 1,1-1 0,0 1-1,0 0 1,0 0 0,0 0-1,0 0 1,1 0 0,-1 0-1,0 0 1,1 0 0,-1 1-1,1-1 1,0 1-1,0-1 1,2-1 0,4-2 14,0 0 1,0 0-1,1 1 0,0 0 1,0 1-1,0 0 1,0 0-1,0 1 0,0 0 1,13-1-1,17 0 20,44 2 0,-71 1-7,0 0 23,1 1 1,-1 0 0,1 0 0,-1 1 0,0 1 0,0 0 0,0 1-1,0 0 1,0 1 0,-1 0 0,0 1 0,0 0 0,-1 1 0,1 0-1,-1 0 1,-1 1 0,1 1 0,-2 0 0,1 0 0,-1 0-1,0 1 1,-1 0 0,0 1 0,-1 0 0,0 0 0,-1 0 0,0 1-1,-1-1 1,5 20 0,-2 11 393,-2 0 0,-1 1 0,-5 78 0,-1-46-377,-3 9-54,5-84-27,0 0-1,0 0 0,0 0 0,0 0 1,0 0-1,0 0 0,0 0 0,-1 0 1,1 0-1,0-1 0,0 1 1,0 0-1,0 0 0,0 0 0,0 0 1,0 0-1,0 0 0,0 0 1,0 0-1,0 0 0,0 0 0,0 0 1,0 0-1,-1 0 0,1 0 0,0 0 1,0 0-1,0 0 0,0 0 1,0 0-1,0 0 0,0 0 0,0 0 1,0 0-1,0 0 0,0 0 0,0 0 1,-1 0-1,1 0 0,0 0 1,0 0-1,0 1 0,0-1 0,0 0 1,0 0-1,0 0 0,0 0 0,0 0 1,0 0-1,0 0 0,-5-14-226,-2-19-496,1-44-1689,7-140 0,5 149 2469,3 0 0,2 1 0,4 1 0,32-93-1,-45 153 395,0 0-1,1 0 0,-1 1 0,1-1 1,0 1-1,6-7 0,-9 11-364,1 0 0,0 0 0,0 0 0,0 0 0,0 0 0,0 1 0,1-1 0,-1 0-1,0 1 1,0-1 0,0 1 0,1-1 0,-1 1 0,0-1 0,0 1 0,1 0 0,-1 0 0,0 0 0,1 0 0,-1 0 0,0 0 0,1 0 0,-1 0 0,0 0-1,1 0 1,-1 1 0,0-1 0,0 1 0,1-1 0,-1 1 0,0-1 0,0 1 0,0 0 0,2 1 0,3 3-12,0 0 0,-1 0 1,0 1-1,0 0 0,0 0 0,0 0 1,-1 1-1,0 0 0,-1-1 0,1 1 1,3 12-1,0 2 15,-1 0 1,-1 0-1,3 22 0,-7-40-91,3 30 53,1 48 0,-5-75-68,0 0-1,0 1 1,0-1-1,-1 0 1,0 0-1,0 1 0,-1-1 1,0 0-1,0 0 1,0 0-1,-1 0 0,0-1 1,0 1-1,0-1 1,-5 6-1,6-9-28,1-1 0,-1 1 0,0-1 0,0 1 0,0-1 0,0 0 0,0 0 0,0 0 0,0 0 0,0 0 0,0-1 1,0 1-1,0-1 0,-1 1 0,1-1 0,0 0 0,0 0 0,0 0 0,-1 0 0,1 0 0,0 0 0,0-1 0,-1 1 0,1-1 0,0 0 0,0 1 0,0-1 0,0 0 0,0 0 0,0 0 0,0-1 0,0 1 0,0 0 0,1-1 0,-1 1 0,0-1 0,1 1 0,0-1 0,-1 0 0,1 0 0,0 0 0,0 0 0,0 0 1,0 0-1,0 0 0,0 0 0,0-3 0,0-1-24,0-1 1,1 1-1,0-1 1,1 1-1,-1 0 1,1-1-1,0 1 1,1 0-1,0-1 1,0 1-1,0 0 1,1 0-1,-1 1 1,1-1-1,1 0 1,-1 1-1,1 0 1,0 0-1,0 0 1,1 0-1,-1 1 1,1 0-1,0-1 1,0 2-1,9-6 1,-3 2 307,0 1 0,0 1 1,1 0-1,0 0 0,0 1 0,0 0 0,0 1 1,0 1-1,1 0 0,-1 0 0,1 1 0,17 2 1,-24-1-87,0 2 1,-1-1 0,1 1 0,-1 0 0,1 0-1,-1 0 1,0 1 0,0-1 0,0 1 0,0 1-1,7 6 1,49 50 583,-33-29-391,-26-28-649,-4-4-2,-10-6-314,-18-13-561,24 15 1034,1 1 0,0-1 0,-1 0-1,1 0 1,1 0 0,-1-1 0,1 1 0,0-1-1,0 0 1,1-1 0,0 1 0,0 0 0,0-1-1,1 0 1,0 0 0,0 0 0,1 0 0,0 0-1,-1-13 1,3 18 250,-1 1-1,1-1 0,0 1 1,0 0-1,-1-1 1,1 1-1,0 0 0,0-1 1,0 1-1,1 0 1,-1 0-1,0 0 1,0 0-1,0 0 0,1 0 1,-1 0-1,1 0 1,-1 1-1,1-1 0,-1 0 1,1 1-1,-1-1 1,1 1-1,-1 0 1,1 0-1,0-1 0,-1 1 1,1 0-1,2 0 1,0 0 120,1 0 0,0 0 0,-1 0 0,1 1 0,-1-1 0,1 1 0,-1 0 0,1 0 0,-1 1 0,5 1 0,-1 2-64,-2 1 0,1-1 0,-1 1 0,1 0-1,-2 0 1,1 1 0,-1 0 0,5 7 0,37 67 52,-32-53-334,-13-30-151,0 0-1,0 0 0,0-1 0,0 1 0,0-1 0,-1 1 1,1-1-1,-1 0 0,1 1 0,-1-1 0,1-4 0,0 3-330,61-112-55,-44 86 2742,39-47-1,-58 77-2050,0 0 0,0-1 0,1 1-1,-1 0 1,0-1 0,0 1 0,1 0-1,-1 0 1,0-1 0,1 1 0,-1 0 0,0 0-1,1 0 1,-1 0 0,0-1 0,1 1 0,-1 0-1,1 0 1,-1 0 0,0 0 0,1 0 0,-1 0-1,0 0 1,1 0 0,-1 0 0,1 0-1,-1 0 1,0 0 0,1 0 0,-1 0 0,1 0-1,-1 0 1,0 1 0,1-1 0,-1 0 0,0 0-1,1 0 1,-1 1 0,0-1 0,1 0 0,-1 0-1,0 1 1,0-1 0,1 0 0,-1 1-1,0-1 1,0 0 0,0 1 0,1-1 0,-1 0-1,0 1 1,0-1 0,0 0 0,0 1 0,0-1-1,0 1 1,0-1 0,0 0 0,0 1-1,0 0 1,8 34 980,-6-22-852,3 12-1350,2-1 0,0-1 0,1 1-1,1-1 1,1-1 0,1 1 0,16 22 0,-16-34-4406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0 672,'0'0'715,"0"0"134,0 0-134,0 0-112,0 0 34,0 0-207,-4 2 277,-57 21-589,2 3 0,0 3 0,1 2-1,-71 52 1,124-79-73,0 1 0,0-1 0,0 1 0,1-1 0,-1 2-1,1-1 1,0 0 0,-3 8 0,6-12-29,0 1 1,0 0-1,1-1 1,-1 1-1,1 0 1,-1 0-1,1-1 1,-1 1-1,1 0 0,0 0 1,0 0-1,0-1 1,0 1-1,0 0 1,1 0-1,-1 0 1,0 0-1,1-1 1,-1 1-1,1 0 1,-1-1-1,1 1 0,0 0 1,0-1-1,0 1 1,0-1-1,0 1 1,0-1-1,0 1 1,1-1-1,-1 0 1,0 0-1,3 2 0,91 76 2149,86 92 0,-178-167-2244,-2-3-13,-1 0 1,1 0-1,0 0 0,1 1 1,-1-1-1,0 0 0,0 0 1,0-1-1,1 1 1,-1 0-1,0 0 0,1-1 1,-1 1-1,3 0 0,-4-3-2194,0-8-462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4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12134,'0'0'5824,"0"19"-5731,-11 197-10,-2 27-494,12-201 12,1 48-2431,2-64 1502,0-23 921,0-8 262,0-5 369,2 1 0,-1 0-1,1 0 1,0 1 0,1-1 0,0 1 0,0 0 0,1 0 0,0 0-1,0 1 1,0 0 0,1 0 0,1 1 0,-1 0 0,1 0 0,0 1 0,0 0-1,1 0 1,8-3 0,-7 4-703,-1 0-1,1 2 0,0-1 1,0 1-1,0 0 1,0 1-1,0 0 0,0 1 1,0 0-1,0 1 0,16 2 1,17 11-4758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4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319 239 6211,'0'0'9081,"6"-19"-7154,18-64-735,-23 79-1158,0 1 1,0-1-1,0 0 1,-1 0-1,0 0 0,1 0 1,-1 0-1,-1 0 0,1 0 1,0 0-1,-1 0 1,0 0-1,0 1 0,0-1 1,0 0-1,-1 0 0,0 1 1,1-1-1,-1 1 0,-1 0 1,1-1-1,0 1 1,-1 0-1,1 0 0,-1 0 1,0 1-1,0-1 0,0 1 1,-1 0-1,1-1 1,0 1-1,-1 1 0,-4-3 1,-5-1-57,0 1 0,0 0 1,0 1-1,-1 1 0,1 0 1,-1 1-1,-18 0 0,25 0 12,0 1-1,0 0 1,0 1 0,1 0-1,-1 0 1,0 0-1,1 1 1,-1 0 0,1 0-1,-1 0 1,1 1-1,0 0 1,0 0 0,0 1-1,0 0 1,1 0-1,0 0 1,0 0 0,0 1-1,0 0 1,0 0-1,1 1 1,0-1 0,0 1-1,1 0 1,0 0-1,0 0 1,0 0 0,0 0-1,1 1 1,0-1-1,1 1 1,-1 0 0,1-1-1,1 1 1,-1 0-1,1 0 1,1 11 0,0-12 23,0 0 0,1-1 0,0 1 0,0 0 0,0-1 0,0 1 0,1-1 0,0 0 0,0 0 0,0 0 1,1 0-1,0 0 0,0-1 0,0 0 0,0 0 0,1 0 0,-1 0 0,1-1 0,7 4 0,-5-2 3,0-1-1,0-1 0,0 0 0,0 0 1,1 0-1,-1-1 0,1 0 1,-1 0-1,1-1 0,0 0 0,0 0 1,0-1-1,0 0 0,12-2 1,-18 1-8,1 0 1,-1 0 0,0 0-1,0 0 1,1-1 0,-1 1-1,0-1 1,0 1 0,0-1-1,-1 0 1,1 0 0,0 0-1,-1 0 1,1 0 0,-1 0 0,0 0-1,1-1 1,-1 1 0,0 0-1,0-1 1,-1 1 0,1-1-1,-1 1 1,1-1 0,0-4-1,1-11-107,-1 0-1,-1-29 0,0 31-56,3-10-467,-3 25 547,0 1 0,0 0-1,0 0 1,0 0 0,0 0-1,0 0 1,0-1 0,0 1-1,0 0 1,0 0 0,0 0-1,0 0 1,0 0 0,0-1-1,1 1 1,-1 0 0,0 0-1,0 0 1,0 0 0,0 0-1,0 0 1,0 0 0,1 0-1,-1-1 1,0 1 0,0 0-1,0 0 1,0 0 0,0 0-1,1 0 1,-1 0 0,0 0-1,0 0 1,0 0 0,0 0-1,0 0 1,1 0 0,-1 0-1,0 0 1,0 0 0,0 0-1,0 0 1,1 0 0,-1 0-1,0 0 1,0 1 0,0-1-1,0 0 1,0 0 0,0 0-1,1 0 1,-1 0 0,0 0-1,0 0 1,0 0 0,0 1-1,0-1 1,17 39-7557,-8-4 2719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0 262 480,'1'58'6318,"-1"-58"-6238,0 0-1,0 0 1,0 0 0,0 0 0,0 1-1,0-1 1,0 0 0,0 0-1,0 0 1,0 0 0,0 0 0,0 1-1,0-1 1,0 0 0,0 0 0,0 0-1,0 0 1,0 0 0,0 1 0,0-1-1,0 0 1,0 0 0,0 0 0,0 0-1,0 0 1,0 1 0,0-1 0,1 0-1,-1 0 1,0 0 0,0 0 0,0 0-1,0 0 1,0 0 0,0 0 0,1 1-1,-1-1 1,0 0 0,0 0 0,0 0-1,0 0 1,0 0 0,1 0 0,-1 0-1,0 0 1,0 0 0,0 0 0,0 0-1,0 0 1,1 0 0,-1 0 0,0 0-1,0 0 1,0 0 0,1 0 0,7-10 1812,5-13-217,-8 13-1283,-1-1 143,1 0 1,1 1-1,0-1 0,0 2 1,16-18-1,-20 24-483,0 1-1,1 0 1,-1 0 0,1 0-1,0 1 1,0-1 0,0 1-1,0-1 1,0 1 0,0 0-1,0 0 1,0 0-1,0 1 1,0-1 0,1 1-1,-1 0 1,0 0 0,0 0-1,0 0 1,1 0 0,-1 1-1,0-1 1,0 1 0,0 0-1,0 0 1,0 0-1,3 2 1,61 30-11,-56-25-16,1-2 0,0 1-1,1-1 1,0-1 0,-1-1-1,2 1 1,-1-2 0,0 0 0,24 2-1,-36-5-9,1-1-1,-1 1 0,1-1 1,-1 1-1,1-1 1,-1 0-1,1 0 0,-1 0 1,0 0-1,0 1 0,1-2 1,-1 1-1,0 0 1,0 0-1,0 0 0,0 0 1,0-1-1,0 1 1,0-1-1,-1 1 0,1 0 1,0-1-1,-1 1 1,1-1-1,-1 0 0,0 1 1,1-1-1,-1 1 0,0-1 1,0 0-1,0-1 1,2-63 216,-3 51-141,0-138-360,14 165-8486,3 9-400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5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1 207 10309,'0'0'2129,"21"0"-1174,12-1 217,-1-2 0,0 0 1,0-2-1,37-12 0,-59 14-903,6-2-18,0 0-1,0-2 1,-1 0 0,19-11 0,-31 16-204,0 0 0,0 0 1,-1 0-1,1 0 0,0-1 0,-1 1 0,1-1 0,-1 0 0,0 0 0,0 1 0,0-2 0,0 1 0,-1 0 0,1 0 0,-1 0 0,0-1 0,0 1 0,0-1 0,0 1 0,0-1 0,-1 1 0,0-1 0,0 1 0,0-1 0,0 0 0,-1-3 0,1 5-50,-1-1-1,0 1 0,0 0 0,-1-1 0,1 1 1,0 0-1,-1 0 0,1 0 0,-1 0 0,0 0 1,0 0-1,0 1 0,0-1 0,0 1 0,0-1 1,0 1-1,0-1 0,0 1 0,-1 0 0,1 0 1,-1 0-1,1 1 0,0-1 0,-1 1 1,-2-1-1,-7-2-33,0 2 0,0 0 1,-24 0-1,34 1 36,-1 0 0,1 1 0,-1-1 0,1 1 0,-1-1 0,1 1 0,-1 0 0,1 0 0,0 0-1,-1 1 1,1-1 0,0 0 0,0 1 0,0-1 0,0 1 0,0 0 0,0 0 0,-3 4 0,2-1-3,0 0-1,0 0 1,0 0-1,1 1 1,0-1-1,0 1 1,0 0-1,-1 6 1,1-1 2,1 1 0,0-1-1,0 1 1,1 0 0,0-1 0,1 1-1,1-1 1,3 16 0,0-15 8,0-1 0,0 0 0,1-1 1,0 1-1,1-1 0,0 0 0,1-1 0,0 0 0,1 0 1,-1-1-1,2 0 0,-1 0 0,1-1 0,0 0 0,20 9 0,-17-9-191,1-1 0,-1 0 0,1-2 0,1 1 0,-1-2 0,1 1 0,-1-2 0,1 0 0,0-1 0,0-1-1,-1 0 1,26-3 0,-35 2 123,0-1 0,0 1 0,0-1 0,0 0-1,0 0 1,0 0 0,-1-1 0,1 1 0,-1-1 0,0 0-1,0-1 1,0 1 0,0-1 0,-1 0 0,1 0 0,-1 0-1,0 0 1,0 0 0,0-1 0,-1 1 0,1-1-1,-1 0 1,-1 0 0,4-10 0,-1-6 943,0-1-1,-1 1 1,-1-1 0,-1-33 0,-1 55-158,-9 40-993,8-33 231,0 0 0,1 0 1,0 0-1,0 0 0,1 0 0,0 0 0,0 0 0,0 0 0,1 0 1,0 0-1,1 0 0,-1-1 0,1 1 0,1-1 0,-1 0 1,7 9-1,-4-8-250,1 0-1,0 0 1,0 0 0,1-1 0,-1-1 0,1 1 0,1-1 0,-1 0 0,1-1-1,0 0 1,15 5 0,22 1-3814,-5-8-1737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0 11797,'0'0'449,"-147"0"-129,74 24-320,6 16 0,5 9-2609,10 1-6163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7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3330,'0'0'13200,"5"0"-12122,386 59 2729,-226-30-5286,290 14-1,-460-44 1424,1 0 0,-1 0 0,1-1 0,0 1 0,-1-1 0,1 0-1,0 0 1,0 0 0,0 0 0,0-1 0,1 0 0,-1 0-1,1 0 1,-1 0 0,1 0 0,0-1 0,0 0 0,1 1-1,-1-1 1,-2-5 0,-2-2 49,1-1-1,0 0 1,0 0-1,1-1 0,-5-22 1,8 30 3,1 1 0,0-1-1,0 0 1,1 0 0,-1 0 0,1 0 0,0 0-1,0 0 1,1 0 0,-1 0 0,1 0 0,3-8-1,-3 11 12,1 0 0,0 0 0,0 0 0,0 0 0,0 0 0,0 0 0,0 1 0,0-1 0,1 1 0,-1-1 0,0 1 0,1 0 0,-1 0 0,1 0 0,0 1 0,-1-1 0,1 0 0,0 1 0,-1 0 0,1-1 0,0 1 0,-1 0 0,1 1 0,3-1 0,3 1-31,1 0-1,-1 1 1,0 0-1,0 0 1,0 1 0,0 0-1,0 0 1,-1 1-1,10 5 1,77 54 78,-39-25 141,22 7 98,-46-29-289,-1 3 0,0 0 1,30 27-1,-60-46-6,0 1 0,0 0 0,0 0 0,0 0 0,0-1 0,0 1 1,0 0-1,0 0 0,0 0 0,-1 1 0,1-1 0,0 0 0,-1 0 0,1 0 0,-1 0 1,1 1-1,-1-1 0,0 0 0,0 1 0,1-1 0,-1 0 0,0 0 0,0 1 0,0-1 1,0 0-1,0 1 0,-1 1 0,0-2-20,0 1-1,-1 0 1,1 0 0,0-1-1,-1 1 1,1-1 0,-1 1-1,0-1 1,0 1 0,1-1-1,-1 0 1,0 0 0,0 0 0,-4 1-1,-9 4-235,0-2 1,-1 0-1,-20 3 0,33-6 199,-32 4-630,0 0 1,0-2 0,0-2-1,0-1 1,-52-8 0,69 1 642,18 6 20,0 1 0,0 0 0,-1 0 0,1-1-1,0 1 1,0 0 0,-1-1 0,1 1 0,0 0 0,0-1-1,0 1 1,0 0 0,-1-1 0,1 1 0,0 0-1,0-1 1,0 1 0,0 0 0,0-1 0,0 1 0,0-1-1,0 1 1,0 0 0,0-1 0,0 1 0,0 0-1,0-1 1,0 1 0,1 0 0,-1-1 0,0 1 0,0 0-1,0-1 1,0 1 0,1 0 0,-1-1 0,0 1-1,0 0 1,1-1 0,-1 1 0,0 0 0,0 0 0,1-1-1,-1 1 1,0 0 0,1 0 0,-1 0 0,0 0-1,1-1 1,-1 1 0,1 0 0,-1 0 0,1 0 0,29-11-4843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7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1 437 14455,'0'0'362,"4"-17"-55,-1 6-269,6-19-3,-2-1 1,7-53-1,-14-8 1150,19 107-548,-2 1-588,1-1-1,1-1 1,0 0-1,1-2 0,0 0 1,1-1-1,0-1 0,1-1 1,0-1-1,0-1 0,1-1 1,0-1-1,0-1 0,0-1 1,39 0-1,-61-3-33,1 0 0,0 0 0,0 0 0,0 0 0,-1-1 0,1 1 0,0-1 0,0 1 0,-1-1 0,1 0 0,-1 0 0,1 1 0,0-1 0,-1 0 0,1 0 0,-1-1 0,0 1 0,1 0 0,-1 0 0,0-1 0,0 1 0,1-2 0,0-1 13,0 0-1,0 1 1,-1-1-1,1 0 1,-1 0-1,0 0 1,0 0-1,-1 0 0,1-7 1,-1-2-50,0 1 1,-1-1-1,-1 1 1,0-1 0,-6-22-1,0 14-299,-1 0 0,-17-29-1,-10-7-5960,17 33-2554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7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22 206 14535,'0'0'309,"20"-1"1116,24-3 381,45-10 1,-74 11-1674,-1 0-1,1-1 1,-1 0 0,0-1 0,0-1-1,-1-1 1,0 1 0,21-16-1,-32 21-171,-1 0 0,1 0 0,0-1 0,-1 1 0,1 0 0,-1-1 0,0 1 0,1-1 0,-1 0 0,0 1 0,0-1 0,0 0 0,0 0 0,0 0 0,0 0 0,-1 0 0,1 0 0,-1 0 0,1 0 0,-1 0 0,0 0 0,0 0 0,0 0 0,0 0-1,0 0 1,0 0 0,0 0 0,-1 0 0,1 0 0,-1 0 0,0 0 0,1 0 0,-1 0 0,0 0 0,0 0 0,0 1 0,0-1 0,-2-2 0,-2 0-64,1-1 1,-1 1-1,0 0 1,1 1-1,-2-1 1,1 1-1,0 0 0,-1 0 1,1 0-1,-1 1 1,-10-3-1,3 2 82,0 0 0,0 1-1,0 0 1,-1 1 0,1 0 0,-1 1-1,1 1 1,-1 0 0,1 1 0,-15 3 0,22-3 98,1 0 1,-1 0 0,1 1 0,-1-1 0,1 1 0,0 0-1,0 1 1,1-1 0,-1 1 0,1 0 0,0 0 0,0 0-1,0 1 1,0-1 0,1 1 0,-1 0 0,1 0 0,1 0-1,-1 1 1,1-1 0,0 0 0,0 1 0,0 0 0,1-1-1,-1 10 1,1-9-38,1 0 0,-1 0-1,1 0 1,1 0-1,-1 0 1,1-1 0,0 1-1,1 0 1,-1 0 0,1 0-1,0-1 1,1 1 0,-1-1-1,1 0 1,0 0 0,0 0-1,1 0 1,-1 0 0,1-1-1,0 1 1,1-1 0,-1 0-1,1-1 1,8 7-1,8 3-160,0-1-1,1-1 0,0-1 0,39 12 0,30 2-2634,2-12-3058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8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318 121 9973,'0'0'5421,"-18"-15"-3810,-59-46-496,72 57-1058,0 0 1,-1 1-1,1-1 0,-1 1 0,0 0 0,0 1 0,0 0 0,0 0 0,0 0 0,-1 0 0,1 1 1,-1 0-1,1 1 0,-1-1 0,1 1 0,-1 0 0,1 1 0,0 0 0,-1 0 0,1 0 1,-10 4-1,12-3-53,-1 0 0,0 0 0,0 1 0,1 0 0,0 0 0,-1 0 0,1 0 0,0 1 0,1 0 0,-1 0 0,1 0 1,-1 0-1,1 0 0,0 1 0,1-1 0,-1 1 0,1 0 0,0 0 0,0 0 0,1 0 0,-1 0 0,0 9 0,1-8 17,0 1-1,1-1 1,0 0-1,0 1 1,1-1 0,-1 0-1,1 1 1,1-1-1,-1 0 1,1 0-1,0 0 1,1 0 0,-1-1-1,1 1 1,0 0-1,1-1 1,6 9-1,-2-6 14,0 0 1,1-1-1,0 1 0,0-2 0,1 1 0,0-1 1,0-1-1,21 9 0,-6-5-17,0-1 0,0-1 0,1-2 0,-1 0 0,1-2 0,0-1-1,1-1 1,41-3 0,-52 1-26,1-1-1,-1-1 1,0 0 0,1-1-1,-2-1 1,1 0-1,0-1 1,-1-1-1,0 0 1,-1-1-1,0-1 1,0 0-1,-1-1 1,20-18 0,-28 22 11,0-1 1,-1 1 0,0-1 0,0 0 0,0 1-1,-1-2 1,0 1 0,-1 0 0,0-1 0,0 1-1,0-1 1,-1 1 0,0-1 0,-1 0 0,1 0-1,-2-9 1,1 13 5,-1 1-1,1-1 1,-1 0-1,1 1 1,-1-1 0,-1 1-1,1-1 1,0 1-1,-1 0 1,1-1-1,-1 1 1,0 0-1,0 0 1,-1 0 0,1 0-1,0 0 1,-1 1-1,0-1 1,0 1-1,0 0 1,0-1-1,0 1 1,0 1 0,0-1-1,0 0 1,-1 1-1,1 0 1,-1 0-1,1 0 1,-1 0 0,0 0-1,1 1 1,-1-1-1,-7 1 1,8 0-19,1 1 0,-1-1 0,0 1 0,0-1 0,0 1 1,1 0-1,-1 0 0,0 0 0,1 0 0,-1 1 0,1-1 1,-1 1-1,1-1 0,0 1 0,-1 0 0,1 0 0,0 0 0,0 0 1,0 0-1,1 1 0,-1-1 0,1 1 0,-1-1 0,1 1 0,0-1 1,0 1-1,0 0 0,0-1 0,0 1 0,1 0 0,-1 0 1,1 0-1,-1 0 0,2 5 0,-2-3-6,1 1 1,0-1-1,0 1 0,1-1 0,-1 0 1,1 1-1,0-1 0,1 0 1,-1 1-1,1-1 0,0 0 1,1 0-1,-1 0 0,1-1 1,0 1-1,0-1 0,7 9 0,3-5-203,-1 0 0,1-1 0,0 0-1,1-1 1,-1-1 0,1 0 0,0 0 0,1-2-1,-1 0 1,1 0 0,-1-2 0,26 1-1,-29-2-147,1-1 0,0 0-1,-1 0 1,0-1 0,1-1-1,-1 0 1,17-7 0,-22 7 252,0 1 1,-1-2 0,1 1-1,-1-1 1,0 1 0,0-2-1,0 1 1,0 0 0,-1-1 0,1 0-1,-1 0 1,-1 0 0,1-1-1,2-5 1,-3 2 168,0 0 1,-1 0-1,0 0 1,-1 0-1,0 0 0,0 0 1,-1 0-1,0-1 1,-1 1-1,0 0 0,0 0 1,-5-17-1,1-3 4189,5 31-4160,1-1 1,-1 1 0,1 0 0,-1-1 0,1 1 0,0-1 0,0 1-1,0-1 1,0 1 0,0-1 0,0 1 0,3 1 0,2 5-27,12 23 50,-2 0 0,13 34-1,18 37-704,-46-100 416,0 0 0,0 0 0,0 0 0,0 0 0,0-1 0,0 1 0,1 0 1,-1-1-1,1 1 0,0 0 0,-1-1 0,1 0 0,0 1 0,0-1 0,0 0 1,0 0-1,0 0 0,0 0 0,0 0 0,0-1 0,0 1 0,0-1 0,0 1 1,1-1-1,3 0 0,-4 0-247,1-1 1,0 0-1,-1 0 0,1 0 1,0 0-1,-1 0 0,0-1 1,1 1-1,-1-1 1,0 0-1,0 1 0,1-1 1,-1 0-1,-1 0 0,1 0 1,0-1-1,0 1 0,-1 0 1,2-4-1,14-23-4260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8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7700,'0'0'9471,"14"3"-9087,-2 0-271,0 1 0,0 0 0,0 1 0,0 0 0,-1 1 0,0 0 0,0 1 0,-1 0 0,0 0 0,0 2 1,0-1-1,8 11 0,6 8-34,29 39 0,-48-58-79,0-1 1,0 1-1,-1 0 1,0 0-1,0 1 0,-1-1 1,0 1-1,-1-1 0,0 1 1,0 0-1,0 10 0,-2-18-15,0 0 0,0 0 0,-1 0 0,1 0-1,0 0 1,-1 0 0,1 0 0,-1 0-1,1 0 1,-1-1 0,0 1 0,1 0 0,-1 0-1,0 0 1,1-1 0,-1 1 0,0 0 0,0-1-1,0 1 1,0 0 0,0-1 0,0 1-1,0-1 1,0 0 0,0 1 0,0-1 0,0 0-1,0 0 1,0 1 0,0-1 0,0 0-1,0 0 1,-2-1 0,-41 0-147,40 0 148,1 1 1,0 0 1,0-1-1,0 1 1,0-1-1,0 0 1,0 0-1,0 0 1,0-1-1,0 1 1,1-1-1,-1 1 0,1-1 1,-1 0-1,1 0 1,0 0-1,0 0 1,0 0-1,0-1 1,0 1-1,0-1 1,0 1-1,1-1 1,-1 0-1,1 1 1,0-1-1,0 0 1,0 0-1,0 0 1,1 0-1,-1 0 0,0-4 1,1 3 8,0-1 0,0 1 0,0 0 1,1-1-1,-1 1 0,1 0 0,0 0 0,0-1 0,0 1 0,1 0 1,0 0-1,0 0 0,0 1 0,0-1 0,0 0 0,1 1 0,-1-1 1,1 1-1,0 0 0,0 0 0,6-5 0,3 1 139,-1 0 0,1 0 0,0 1 0,0 0 0,1 1 0,0 1 0,0 0-1,0 1 1,0 0 0,1 1 0,-1 0 0,1 1 0,-1 1 0,1 0 0,16 3 0,-25-1-48,0-1 1,-1 1-1,1 1 1,-1-1-1,0 1 1,0-1 0,0 1-1,0 0 1,0 1-1,-1-1 1,1 1 0,-1-1-1,0 1 1,0 0-1,0 1 1,2 5-1,17 18-2400,4-7-6219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30 768,'0'0'320,"0"0"225,0 0-25,0 0 107,0 0-88,0 0-144,15 1 989,3 2-961,14 3 53,59 2-1,271-18 1535,0 1-906,-248 9-737,651-18 1669,-739 17-1978,-15 1 25,0-1 1,0 0-1,0-1 1,11-2-1,-52 2-4514,-1 4-1457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9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10533,'0'0'4978,"18"-88"-4978,10 81-2001,2 4-4210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9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 14551,'0'0'5589,"0"15"-5272,0-5-331,-1 20 14,1 1 0,2 0 0,1 0 0,1-1 1,2 0-1,11 35 0,-8-46 16,1 1 0,0-2-1,2 0 1,0 0 0,1-1 0,1 0 0,26 24-1,-34-35-49,0 0 1,0 0-1,1-1 0,0 0 0,0 0 0,1-1 0,-1 0 0,1 0 0,0-1 1,0 0-1,0 0 0,0-1 0,1 0 0,-1 0 0,1-1 0,-1 0 0,1-1 1,0 1-1,-1-2 0,1 1 0,16-5 0,-20 3-53,0 0 0,-1-1 0,1 1 0,-1-1 0,1-1 0,-1 1 0,0 0 0,0-1 0,0 0 0,-1 0-1,1 0 1,-1-1 0,0 1 0,0-1 0,-1 1 0,1-1 0,-1 0 0,0 0 0,0 0 0,-1-1 0,2-5 0,0-3-273,0-1 0,-1 1 0,-1 0 1,0-1-1,-1 1 0,-3-27 0,3 37 448,-1 0 0,0 0 0,0 0 1,-1 0-1,1 0 0,-1 0 0,1 0 0,-1 1 0,-1-1 0,1 1 0,0-1 1,-1 1-1,0 0 0,1 0 0,-1 0 0,0 0 0,-1 1 0,1-1 0,0 1 1,-1 0-1,0 0 0,1 0 0,-1 0 0,0 0 0,0 1 0,0 0 0,0 0 1,0 0-1,0 0 0,-6 1 0,9 0-55,0 0-1,0 0 1,0 0 0,-1 0-1,1 1 1,0-1 0,0 0-1,0 1 1,0-1 0,0 1-1,0-1 1,0 1 0,0 0-1,0-1 1,1 1 0,-1 0-1,0 0 1,0 0 0,0-1 0,1 1-1,-1 0 1,0 0 0,0 2-1,-9 32 403,10-27-365,-1-1 0,1 1 0,1-1 0,-1 1 0,1-1 0,1 0 0,3 13 0,-1-12-35,1 0 0,0 0 0,1 0-1,0-1 1,0 0 0,1-1 0,0 1 0,0-1-1,0 0 1,14 8 0,-10-7-514,0-1 0,0 0 0,0-1 0,1 0 0,0 0 0,0-1 0,18 3 0,-6-7-4857,-13-7-3908</inkml:trace>
  <inkml:trace contextRef="#ctx0" brushRef="#br0" timeOffset="1">0 51 20713,'0'0'0,"164"0"-2000,-57 0-5956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19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0 223 15207,'0'0'232,"16"16"331,-7-8-408,0 2 24,1-1 1,0 0 0,1 0 0,0-1-1,0-1 1,1 0 0,-1 0-1,2-1 1,-1 0 0,20 5 0,86 11 693,-105-20-827,0-1 0,0 0 1,1-1-1,-1-1 0,0 0 0,0-1 1,13-3-1,-22 3-16,-1 0-1,1 0 1,-1 0 0,1 0-1,-1 0 1,0-1 0,0 1-1,0-1 1,0 0 0,-1 0-1,1 0 1,-1-1 0,0 1-1,1 0 1,-2-1 0,1 0-1,0 1 1,-1-1 0,1 0-1,-1 0 1,0 0 0,-1 1-1,1-1 1,-1 0 0,1 0-1,-2-8 1,2-2 64,-2 0 0,0 0 0,0 1 0,-2-1 0,1 0 0,-8-20 0,-13-21 55,2 3-605,10 17-2942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0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1 347 9444,'0'0'6302,"5"-15"-4560,-2 3-1426,1-2-22,0 0 1,2 0-1,12-25 1,-16 35-276,0 0 1,1 0 0,0 0 0,-1 1-1,1-1 1,0 1 0,1 0 0,-1-1-1,1 2 1,-1-1 0,1 0 0,0 1 0,0 0-1,0-1 1,0 2 0,1-1 0,-1 0-1,0 1 1,8-2 0,-2 3-46,-1-1 1,0 1-1,0 1 1,1 0-1,-1 0 0,0 1 1,0 0-1,0 0 1,9 5-1,10 5-39,38 23 1,-49-25 95,1 0 0,0-1 1,0-1-1,1 0 0,31 7 0,-44-14 27,-1 0-1,1 0 1,0-1-1,0 0 1,0 0-1,0 0 1,6-1-1,-10 0-15,-1 1 0,1-1 0,0 1 0,-1-1 0,1 0-1,-1 0 1,1 0 0,-1 0 0,1 0 0,-1 0 0,0 0 0,0 0-1,1 0 1,-1 0 0,0-1 0,0 1 0,0-1 0,0 1 0,-1-1-1,1 1 1,0-1 0,0 1 0,-1-1 0,1 1 0,-1-1 0,1-3 0,1-15 109,-1-1 1,0 0-1,-2 1 1,0-1 0,-8-35-1,4 26-900,-1-45-1,7 69-2934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0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213 179 15351,'0'0'323,"13"-17"1051,39-53 261,-50 67-1557,-1 1 0,1 0-1,-1 0 1,0-1 0,0 1 0,0-1-1,0 1 1,0-1 0,0 1-1,-1-1 1,1 0 0,-1 1 0,0-1-1,0 0 1,0 1 0,0-6 0,-1 7-69,1-1 1,-1 0 0,0 1 0,0-1 0,0 0 0,0 1 0,0-1 0,0 1 0,0 0 0,-1-1-1,1 1 1,0 0 0,-1 0 0,1-1 0,-1 1 0,1 0 0,-4-1 0,-3-1-40,-1 0 1,0 0-1,1 1 1,-1 1-1,0-1 1,-13 0-1,21 2 58,-14-1-36,0 0 0,1 1-1,-1 1 1,0 0 0,1 1 0,-21 5 0,31-6-3,1 0 0,-1 0-1,0 1 1,1 0 0,-1-1 0,1 1 0,-1 1-1,1-1 1,0 0 0,0 1 0,0 0 0,0 0-1,1 0 1,-1 0 0,1 0 0,0 0 0,-1 0-1,1 1 1,1-1 0,-1 1 0,1 0 0,-1 0-1,1-1 1,0 1 0,0 0 0,1 0 0,-1 0 0,1 5-1,0-2 7,0 0 0,1 0 0,0-1 0,0 1 0,0 0 0,1-1-1,0 1 1,1-1 0,-1 1 0,1-1 0,0 0 0,1 0 0,-1 0 0,1-1 0,1 1-1,-1-1 1,1 0 0,0 0 0,0-1 0,0 1 0,0-1 0,1 0 0,0-1-1,0 1 1,9 3 0,0 0 0,-1-1-1,1-1 0,1 0 1,-1-1-1,1 0 1,-1-1-1,1-1 0,0-1 1,0 0-1,18-2 1,-29 0 2,-1 1 0,1-1 0,-1 0 0,0 0 0,1 0 0,-1-1 0,0 0 0,0 0 0,0 0 0,0 0 0,0 0 0,0-1 0,0 0 0,-1 0 0,0 0 0,1 0 0,-1 0 0,0-1 0,-1 1 0,1-1 0,-1 0 0,1 0 0,-1 0 0,0 0 0,0 0 0,1-8 0,2-5 256,-1-1 0,-1 1 0,-1-1 0,-1 0 0,0-24 1,-2 42-265,1 0 1,0-1 0,0 1 0,0 0 0,0 0 0,0-1 0,0 1 0,0 0 0,0-1 0,0 1-1,0 0 1,0 0 0,1-1 0,-1 1 0,0 0 0,0 0 0,0-1 0,0 1 0,0 0 0,0 0-1,1-1 1,-1 1 0,0 0 0,0 0 0,0 0 0,0-1 0,1 1 0,-1 0 0,0 0 0,0 0-1,1 0 1,-1 0 0,0-1 0,0 1 0,1 0 0,-1 0 0,0 0 0,0 0 0,1 0 0,-1 0-1,0 0 1,1 0 0,-1 0 0,0 0 0,0 0 0,1 0 0,-1 0 0,0 0 0,0 0-1,1 0 1,-1 0 0,0 0 0,0 1 0,1-1 0,-1 0 0,0 0 0,0 0 0,1 0 0,-1 1-1,0-1 1,0 0 0,1 0 0,15 15-2755,4 16-1944,3 10-651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1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1 642 8964,'0'3'8816,"0"-9"-8580,0-99-252,2-160-2438,-2 247 2333,2 1 1,0 0 0,1 0-1,1 0 1,1 0-1,0 1 1,1-1-1,0 1 1,12-19 0,-14 29 239,-1 0 0,1 1-1,1-1 1,-1 1 0,1 0 0,0 0 0,0 0 0,0 1 0,0 0 0,1 0 0,0 0 0,0 1 0,0 0 0,0 0 0,0 0 0,1 1 0,-1 0 0,1 0 0,0 1 0,-1 0 0,1 0 0,0 0 0,0 1 0,0 0 0,13 2 0,-15-2-48,0 1 0,0 1 1,0-1-1,0 1 0,0-1 1,0 1-1,0 1 0,-1-1 1,1 1-1,-1 0 0,0 0 1,0 0-1,0 0 0,0 1 1,0-1-1,-1 1 0,1 0 1,-1 0-1,0 1 0,-1-1 1,1 1-1,2 5 0,-1 1-40,0 1 1,0-1-1,-1 1 0,-1-1 0,0 1 0,-1 0 0,0 0 0,-1 20 1,0-27-30,-1-1 0,0 1 0,0-1 0,0 1 0,0-1 0,0 0 0,-1 0 0,0 0 0,0 0 0,0 0 1,-1 0-1,1 0 0,-1 0 0,0-1 0,0 1 0,0-1 0,0 0 0,0 0 0,-1 0 0,0-1 0,1 1 1,-9 3-1,5-3-63,0 0 0,-1 0 0,1-1 0,-1 0 0,1 0 0,-1-1 0,0 0 0,1 0 0,-1 0 0,0-1 0,0-1 0,-13-1 0,19 1-60,-1 1 0,1-1-1,-1 0 1,1 0 0,0 0 0,-1 0 0,1 0-1,0-1 1,0 1 0,0-1 0,0 1-1,0-1 1,0 0 0,0 0 0,1 0-1,-1 0 1,1 0 0,-1 0 0,-1-4-1,2 3-248,-1 0-1,1 0 0,1 0 1,-1 0-1,0 0 0,1 0 1,-1 0-1,1 0 0,0 0 0,0 0 1,0 0-1,1 0 0,-1 0 1,1 0-1,-1 0 0,3-4 1,14-19-3656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1 636 7892,'0'0'1000,"0"16"169,2 5-601,0 12 52,-1-2 2812,-6-206-2899,5-138-5324,2 297 4866,0 0-1,2 0 0,-1 0 0,2 0 1,0 0-1,1 1 0,1 0 0,0 0 0,14-20 1,-18 29 187,1 1 0,0 0 0,0 0 0,0 0 0,1 1 0,-1-1 0,1 1 0,0 0 0,1 0 0,-1 1 0,1-1 0,-1 1 0,1 1 0,0-1 0,0 1 0,0 0 0,0 0 0,1 1 0,-1-1 0,0 1 0,1 1 0,-1-1 0,1 1 0,-1 1 0,0-1 0,11 3 0,-14-3-166,0 1 0,0 0 0,0 0 0,-1 0 0,1 1 0,0-1 0,-1 1 0,1-1 0,-1 1 0,0 0 0,1 0 0,-1 0 0,0 0 0,0 0 0,0 1 0,0-1 0,-1 0 0,3 6 0,-1-3-43,-1 1 0,0-1 0,-1 1 0,1 0 0,-1 0 1,0 0-1,0 0 0,-1 0 0,0 6 0,0-3-46,-1 0 0,1-1 0,-2 1-1,1 0 1,-1-1 0,-1 0 0,0 1 0,0-1 0,0 0 0,-1-1-1,0 1 1,-10 14 0,7-16 1,1 0 0,-1 0 0,0-1 0,-1 0 0,1 0-1,-16 7 1,19-10-71,0-1 1,0 1-1,0-1 0,0 0 0,-1 0 0,1 0 1,-1 0-1,1-1 0,0 1 0,-1-1 0,1-1 1,-1 1-1,1 0 0,-1-1 0,-5-2 0,9 3-49,0 0 0,0-1 0,0 1 0,0-1-1,0 1 1,0-1 0,0 0 0,1 1 0,-1-1 0,0 0-1,0 0 1,1 1 0,-1-1 0,0 0 0,1 0 0,-1 0-1,1 0 1,-1 0 0,1 0 0,-1 0 0,1 0-1,0 0 1,-1 0 0,1 0 0,0 0 0,0 0 0,0 0-1,0 0 1,0 0 0,0 0 0,0 0 0,0-1-1,1 1 1,-1 0 0,0 0 0,0 0 0,1 0 0,-1 0-1,1 0 1,-1 0 0,1 1 0,-1-1 0,1 0 0,0 0-1,0 0 1,1-1 0,1-3-549,1 0 0,0 0 0,0 1-1,1-1 1,-1 1 0,10-6 0,32-14-3194,3 6-443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1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 3730,'0'0'6469,"14"16"-4999,47 52-792,-52-60-484,1 0 0,-1-1 0,2 0-1,-1-1 1,1 0 0,-1 0 0,2-1 0,-1-1 0,0 1 0,1-2 0,0 0-1,0 0 1,0-1 0,0-1 0,0 0 0,0-1 0,20-1 0,-28 1-87,1 0-1,0-1 1,-1 1 0,1-1 0,-1 0 0,1 0 0,-1-1 0,1 1 0,-1-1 0,0 0 0,0 0 0,0-1 0,0 1 0,0-1 0,0 0 0,-1 0 0,1 0 0,-1 0 0,0-1 0,0 1 0,0-1 0,-1 0 0,1 0 0,-1 0-1,4-8 1,-3 3-37,1-1-1,-1 1 1,-1-1-1,0 0 1,0 0-1,-1 0 1,-1 0 0,1 0-1,-2-1 1,1 1-1,-3-11 1,1 15-63,0-1 0,-1 0 0,0 1 0,0 0 0,0 0 0,-1 0 0,0 0 0,0 0 0,0 1 0,-1 0 0,0 0 0,0 0 0,0 1 0,-1-1 0,1 1 0,-9-4 0,8 4-2,-1-1 0,0 2 1,0-1-1,0 1 0,0 0 0,-1 1 0,1 0 1,-1 0-1,0 0 0,0 1 0,1 0 0,-1 1 1,0-1-1,-11 2 0,18 0-5,0-1 0,0 1 0,-1-1 0,1 0 0,0 1 0,0 0 0,0-1 0,0 1 0,0 0 0,0-1-1,0 1 1,1 0 0,-1 0 0,0 0 0,0 0 0,0 0 0,1 0 0,-1 0 0,1 0 0,-1 0 0,1 0 0,-1 0 0,1 0 0,-1 0 0,1 1 0,0-1 0,0 0 0,0 0 0,0 0 0,0 1-1,0-1 1,0 0 0,0 0 0,0 0 0,0 1 0,1-1 0,-1 0 0,0 0 0,1 0 0,-1 0 0,1 2 0,1 1-3,-1 0-1,1 0 1,0 0-1,0-1 1,0 1-1,0 0 1,1-1-1,-1 1 1,1-1-1,5 5 1,22 10-658,0-1 1,2-2-1,0-1 1,50 15-1,32 13-619,-92-30 1298,-17-9 228,0 0 0,-1-1 0,1 1 1,1-1-1,-1 0 0,0 0 0,1-1 0,8 2 0,-14-26 1677,-2-27-1779,0 37 378,1 0 1,1 0-1,0 0 0,1 0 0,4-21 1,-4 30-468,1 0 1,0-1-1,-1 1 1,1 0 0,1 0-1,-1 1 1,1-1-1,-1 0 1,1 1 0,0-1-1,0 1 1,1 0-1,-1 0 1,1 0-1,-1 1 1,1-1 0,0 1-1,0 0 1,0 0-1,8-2 1,-1 0-910,0 1 0,1 1 1,0 0-1,15-1 0,-11 1-1600,15-2-4445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2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12630,'0'0'4866,"2"116"-3457,-2-49-1185,0 1 128,0-3-304,0-8-48,0-6 0,0-9-496,0-11-1457,0-12-2033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2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13494,'0'0'2833,"113"-4"-351,-53 4-738,0 0-1183,-4 5-81,-4 4-400,-9-1 192,-2-1-288,-9-2 16,-8-4 0,-9-1-160,-9 0 208,-18 0-3778,-21-6-3745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20 816,'0'0'862,"0"0"-123,0 0-211,0 0 17,0 0 124,0-4-434,0-12-14,2 77 860,15 103-1,16 68 1626,17 104-801,-31-225-2551,-19-121-547,-1 0-1,0 0 1,-4-15 0,-7-16-2326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4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1 9732,'0'0'6491,"-2"6"-6301,-2 18 117,0 1 1,2 0-1,1-1 1,2 34 0,0-13 51,-1-33-336,1 0 0,1 0 0,0 0 0,1 0 0,0 0 0,1 0 0,0-1 0,1 0 0,0 0 0,1 0 0,0-1 0,0 1 0,13 12 1,-18-21-286,-7-3-456,-3-1 455,-18-5-80,0 1 1,0 1-1,0 1 1,-1 1-1,-40 2 0,63 1 431,-1 1-1,0 0 0,1 0 0,-1 0 0,1 0 0,0 1 0,-1 0 1,1 0-1,0 0 0,0 1 0,0 0 0,1 0 0,-1 0 0,0 0 1,1 1-1,0 0 0,0 0 0,0 0 0,1 0 0,-1 1 0,1-1 1,0 1-1,0 0 0,1 0 0,-1 0 0,1 0 0,0 0 0,1 1 1,-1-1-1,1 1 0,0-1 0,0 1 0,1-1 0,0 8 0,-1-8-61,2-1 1,-1 1-1,0-1 0,1 1 0,0-1 0,0 1 0,0-1 0,1 1 0,0-1 0,-1 0 0,2 0 0,-1 0 0,0 0 0,1 0 0,-1 0 0,1-1 0,0 1 0,1-1 0,-1 0 0,0 0 1,1 0-1,0 0 0,0 0 0,0-1 0,0 0 0,0 0 0,0 0 0,0 0 0,5 0 0,12 5-84,-1-1 1,1-1-1,0-1 1,42 2-1,28-4-2111,1-2-3239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4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 6947,'0'0'10421,"-90"129"-11365,105-84-2658,11-8-4274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15751,'0'0'400,"0"87"113,18-48 447,10 3-528,8-5 625,7-7-785,0-5 208,0-10-288,-2-5 48,-6-7-480,-7-3-416,-7 0-2386,-16-23-655,-5-12-4691</inkml:trace>
  <inkml:trace contextRef="#ctx0" brushRef="#br0" timeOffset="1">31 64 14615,'0'0'3265,"98"21"-864,-34-21-1985,1 0-31,0 0-337,-9-2 128,-11-10-352,-15-3-1937,-22-5-3762,-8-7-5010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5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16247,'0'0'2594,"143"0"-1234,-70 0-767,3 0-593,-1 0 224,-6 0-464,-5 0-385,-14 1-3793,-18 4-3425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6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1 331 8212,'0'0'5837,"0"10"-5477,0 26 680,0-71 1602,-1-9-2570,3-53-32,-2 97-43,0-1 1,0 0-1,0 0 0,0 1 0,0-1 1,0 0-1,0 0 0,1 1 1,-1-1-1,0 0 0,0 1 0,1-1 1,-1 0-1,1 1 0,-1-1 1,0 1-1,1-1 0,-1 0 0,1 1 1,-1-1-1,1 1 0,0-1 1,-1 1-1,1 0 0,-1-1 1,1 1-1,0 0 0,-1-1 0,2 1 1,22 6-92,23 31 20,-43-33 91,25 22 112,1-2-1,36 22 1,-56-39-110,1-1 1,1 0-1,-1 0 0,1-1 0,0 0 0,0-1 1,1-1-1,-1 0 0,1 0 0,15 0 1,-27-3-6,0 0 0,0 0 0,0-1 0,0 1 0,0 0 0,0 0 0,0-1 0,0 1 0,0 0 1,0-1-1,0 1 0,0-1 0,0 0 0,-1 1 0,1-1 0,0 1 0,0-1 0,-1 0 1,1 0-1,0 0 0,-1 1 0,1-1 0,-1 0 0,1 0 0,-1 0 0,1 0 0,-1 0 1,1 0-1,-1 0 0,0 0 0,0 0 0,1-2 0,-1-39 166,0 27-65,-21-258-1105,24 256-2235,9 9-2957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6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0 153 10005,'0'0'2761,"17"0"-875,3 0-1097,21 1 641,46-6-1,-76 4-1372,0-1 0,-1 0-1,1 0 1,-1-1 0,1 0-1,-1-1 1,0 0-1,0 0 1,-1-1 0,15-10-1,-23 14-50,1 1 1,-1-1-1,0 0 0,1-1 0,-1 1 0,0 0 0,0 0 1,0 0-1,1-1 0,-1 1 0,0-1 0,-1 1 0,1-1 1,0 1-1,0-1 0,-1 1 0,1-1 0,-1 0 0,1 1 0,-1-1 1,0 0-1,0 0 0,0 1 0,0-1 0,0 0 0,0 1 1,0-1-1,0 0 0,-1 0 0,1 1 0,0-1 0,-1 1 0,0-1 1,1 0-1,-1 1 0,0-1 0,0 1 0,0-1 0,0 1 1,0 0-1,0-1 0,0 1 0,-2-2 0,-2-1-10,-1 0 1,1 1-1,0-1 0,-1 1 0,0 0 1,1 0-1,-1 1 0,0 0 0,0 0 1,-9-2-1,6 3-7,1-1 0,-1 2 0,0-1 0,0 1 0,0 0 0,0 1 0,0 0 0,0 1-1,1-1 1,-1 2 0,0-1 0,1 1 0,-13 6 0,18-6 21,-1-1 0,0 1-1,1 0 1,0 0 0,-1 0-1,1 0 1,0 1 0,1-1-1,-1 1 1,1 0 0,-1 0 0,1-1-1,0 2 1,1-1 0,-1 0-1,1 0 1,-1 0 0,1 1-1,1-1 1,-1 1 0,1-1-1,-1 1 1,1-1 0,1 1-1,-1-1 1,0 1 0,1-1-1,0 0 1,2 5 0,-1-1 33,1-1 0,0 0 0,1 0 0,0 0 1,0-1-1,0 0 0,1 1 0,0-1 0,0-1 0,0 1 0,1-1 0,0 0 1,0 0-1,0 0 0,14 6 0,-2 0-3,1-1 0,1-2 1,-1 0-1,36 10 0,-37-14-24,0 0-1,0-2 1,0 0 0,0-1 0,0 0-1,0-2 1,0 0 0,0-1 0,0-1-1,24-6 1,-34 6-79,-1 1 0,0-1-1,1 0 1,-1-1 0,-1 0 0,1 0 0,0 0-1,-1-1 1,0 0 0,0 0 0,0 0 0,-1-1-1,0 0 1,0 0 0,0-1 0,-1 1 0,0-1-1,0 0 1,-1 0 0,0 0 0,0 0 0,0-1 0,-1 1-1,-1-1 1,3-15 0,-2-55 2731,11 115-2484,-7-26-339,1 0-1,1 0 1,0-1 0,0 0 0,1 0 0,0-1-1,1 0 1,0-1 0,1 0 0,17 11-1,-17-13-1031,0-1 0,1 0 0,-1-1 0,1 0-1,0-1 1,0 0 0,12 1 0,34 1-7505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6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299 207 11589,'0'0'3605,"2"-16"-1951,8-52 197,-9 64-1775,0 0 0,-1 0 0,1 0 0,-1 0 0,0 0 0,-1 0 0,1 0-1,-1 0 1,1 0 0,-1 0 0,-1 0 0,1 1 0,0-1 0,-1 0 0,0 1 0,1-1-1,-2 1 1,1-1 0,0 1 0,-1 0 0,1 0 0,-1 0 0,0 0 0,0 1 0,0-1 0,0 1-1,-1-1 1,1 1 0,0 0 0,-1 1 0,0-1 0,-7-2 0,-5 0-91,0 1 1,-1 0-1,1 1 1,-1 0-1,-31 3 0,43-1-1,1 0-1,-1 0 0,0 1 0,0-1 0,0 1 0,1 1 1,-1-1-1,0 0 0,1 1 0,-1 0 0,1 0 0,0 1 0,-1-1 1,1 1-1,0 0 0,1 0 0,-1 0 0,0 1 0,1-1 1,0 1-1,-6 8 0,6-7 1,1 1 1,-1 0-1,1 0 1,1 0-1,-1 0 0,1 0 1,0 1-1,0-1 1,1 0-1,-1 1 1,2-1-1,-1 0 0,1 0 1,-1 1-1,2-1 1,-1 0-1,4 8 0,-1-1 49,2-1 0,-1-1-1,1 1 1,1-1 0,0 0-1,10 11 1,60 63 482,-27-30-360,-33-37-178,4 6 131,35 50-1,-52-68-125,0 1 0,-1-1 1,0 1-1,0-1 0,0 1 0,-1 0 1,1 0-1,-2 0 0,1 0 0,-1 1 1,0-1-1,-1 0 0,1 1 1,-2 7-1,0-13-8,0 0-1,0-1 1,0 1 0,0 0-1,0 0 1,0-1 0,-1 1 0,1-1-1,-1 1 1,1-1 0,-1 0 0,1 0-1,-1 0 1,0 1 0,1-2 0,-1 1-1,0 0 1,0 0 0,0 0 0,0-1-1,0 1 1,0-1 0,0 0 0,0 1-1,0-1 1,0 0 0,0 0 0,0 0-1,0-1 1,0 1 0,-2-1 0,1 1 10,0 0 0,0 0 0,1 0 0,-1-1 0,0 1 0,0-1 0,1 0 0,-1 1 1,1-1-1,-1-1 0,0 1 0,1 0 0,0-1 0,-1 1 0,1-1 0,0 0 0,0 1 0,0-1 0,0 0 1,0 0-1,0-1 0,-2-3 0,2-4-39,0-1-1,1 1 1,0-1 0,1 1-1,0-1 1,1 1 0,0 0-1,1-1 1,0 1 0,0 0-1,1 0 1,1 0 0,0 0-1,0 1 1,0-1 0,12-15-1,-4 6 74,1 0-1,1 1 0,1 1 1,0 0-1,1 1 0,32-24 1,-39 34 126,0 0 1,1 1 0,0 0-1,0 0 1,0 1-1,1 0 1,16-3-1,-22 6-91,0 0-1,0 0 0,0 0 0,0 1 1,-1 0-1,1 0 0,0 0 0,0 0 0,0 1 1,0 0-1,0 0 0,-1 0 0,1 1 1,0 0-1,-1 0 0,1 0 0,-1 0 0,0 1 1,5 3-1,23 27-824,-3-1-5673,-15-21-1737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7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15047,'0'0'5554,"52"6"-14342,-31 20-1840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2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0 224 1345,'0'0'10543,"21"0"-7555,-8 1-2667,21 1 995,0-1 0,1-2 0,-1-2 0,0 0 0,35-10 0,-52 8-1199,0-1-1,0 0 0,0-2 1,29-17-1,-43 23-113,-1 1 0,1-1 0,-1 1-1,1-1 1,-1 0 0,1 0 0,-1 0 0,0-1-1,0 1 1,0 0 0,0-1 0,-1 0 0,1 1-1,-1-1 1,1 0 0,-1 0 0,0 1 0,0-1-1,0 0 1,-1 0 0,1 0 0,-1 0-1,1 0 1,-1-1 0,0 1 0,0 0 0,0 0-1,-1 0 1,1 0 0,-1 0 0,0 0 0,0 0-1,0 0 1,0 0 0,0 1 0,0-1 0,-1 0-1,-2-3 1,1 2-18,0 0-1,0 0 0,0 1 1,-1-1-1,1 1 1,-1 0-1,0-1 1,0 2-1,0-1 0,-1 0 1,1 1-1,0 0 1,-1 0-1,0 0 1,1 1-1,-1-1 0,0 1 1,0 0-1,0 1 1,0-1-1,0 1 0,0 0 1,0 0-1,0 0 1,0 1-1,0 0 1,1 0-1,-1 0 0,0 1 1,0-1-1,-5 4 1,3-3 86,1 1 1,0 1 0,0-1 0,0 1 0,0 0-1,1 0 1,-1 0 0,1 1 0,0 0 0,0 0-1,1 0 1,0 1 0,0 0 0,0-1-1,0 1 1,1 1 0,0-1 0,0 0 0,1 1-1,0-1 1,0 1 0,-1 8 0,3-10-40,0 0 1,0-1-1,0 1 1,0-1-1,1 1 1,0 0-1,0-1 1,0 1-1,1-1 1,0 0-1,-1 1 1,1-1-1,1 0 1,-1 0-1,4 5 1,-1-3 111,1 0 0,0 0 0,0 0 0,0-1 0,1 0 0,-1 0 0,1-1 0,10 5 0,-4-3-413,1 0-1,0-1 1,0 0-1,16 2 1,-16-4-1584,-1-1 0,1-1 1,26 0-1,-15-4-6922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15:07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11029,'0'0'2881,"4"19"-2734,33 309 4140,-33-287-3886,-3-9-256,1 0 1,3 0-1,0 0 0,2-1 1,14 40-1,-20-68-335,1 1 0,0-1 0,0 0 0,0 0 0,0 0 0,1 0 0,-1 0 0,4 3 0,8-3-3129,-13-4 3115,0 1-1,-1-1 0,1 1 1,0-1-1,-1 0 1,1 0-1,0 1 0,-1-1 1,1 0-1,-1 0 0,1 0 1,-1 0-1,0 0 0,1 0 1,-1 0-1,0 0 0,1 0 1,-1 0-1,0-1 0,4-31-4687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EB04-33CC-416C-ACD1-7C5FA9DB31B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C35F-7C4A-4E20-8E76-15F7575F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8C3E-5014-4F6D-834D-A5C04820E64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490A-C6C6-4DCB-9CBD-85DE86D46921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95D5-A4E2-404A-AFD1-F93C427CA992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851C-6AE8-481A-BC76-37A792D8216B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E81E-7F88-4441-9293-7641120D70DE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78C-AFE4-44F9-8E2C-79366AC6A6BD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E22D-9C9E-4588-AAAA-CE692DBEDE1A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B43-0304-4C87-99BA-075D3CAE58B9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F14-ADF9-4CEA-8A12-6193F98FBD34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72FF-7FB4-4C46-9B2E-20E390B91B5F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0B35-84F6-4964-B8DA-7B3A7338C933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5F61-1A7B-428A-BB7F-1E5A37A2257E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00.png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9" Type="http://schemas.openxmlformats.org/officeDocument/2006/relationships/image" Target="../media/image2210.png"/><Relationship Id="rId21" Type="http://schemas.openxmlformats.org/officeDocument/2006/relationships/image" Target="../media/image13100.png"/><Relationship Id="rId34" Type="http://schemas.openxmlformats.org/officeDocument/2006/relationships/customXml" Target="../ink/ink88.xml"/><Relationship Id="rId42" Type="http://schemas.openxmlformats.org/officeDocument/2006/relationships/customXml" Target="../ink/ink92.xml"/><Relationship Id="rId47" Type="http://schemas.openxmlformats.org/officeDocument/2006/relationships/image" Target="../media/image2610.png"/><Relationship Id="rId50" Type="http://schemas.openxmlformats.org/officeDocument/2006/relationships/customXml" Target="../ink/ink96.xml"/><Relationship Id="rId55" Type="http://schemas.openxmlformats.org/officeDocument/2006/relationships/image" Target="../media/image3010.png"/><Relationship Id="rId63" Type="http://schemas.openxmlformats.org/officeDocument/2006/relationships/image" Target="../media/image3410.png"/><Relationship Id="rId68" Type="http://schemas.openxmlformats.org/officeDocument/2006/relationships/customXml" Target="../ink/ink105.xml"/><Relationship Id="rId76" Type="http://schemas.openxmlformats.org/officeDocument/2006/relationships/customXml" Target="../ink/ink109.xml"/><Relationship Id="rId7" Type="http://schemas.openxmlformats.org/officeDocument/2006/relationships/image" Target="../media/image6100.png"/><Relationship Id="rId71" Type="http://schemas.openxmlformats.org/officeDocument/2006/relationships/image" Target="../media/image3810.png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9" Type="http://schemas.openxmlformats.org/officeDocument/2006/relationships/image" Target="../media/image1710.png"/><Relationship Id="rId11" Type="http://schemas.openxmlformats.org/officeDocument/2006/relationships/image" Target="../media/image8100.png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37" Type="http://schemas.openxmlformats.org/officeDocument/2006/relationships/image" Target="../media/image2110.png"/><Relationship Id="rId40" Type="http://schemas.openxmlformats.org/officeDocument/2006/relationships/customXml" Target="../ink/ink91.xml"/><Relationship Id="rId45" Type="http://schemas.openxmlformats.org/officeDocument/2006/relationships/image" Target="../media/image2510.png"/><Relationship Id="rId53" Type="http://schemas.openxmlformats.org/officeDocument/2006/relationships/image" Target="../media/image2910.png"/><Relationship Id="rId58" Type="http://schemas.openxmlformats.org/officeDocument/2006/relationships/customXml" Target="../ink/ink100.xml"/><Relationship Id="rId66" Type="http://schemas.openxmlformats.org/officeDocument/2006/relationships/customXml" Target="../ink/ink104.xml"/><Relationship Id="rId74" Type="http://schemas.openxmlformats.org/officeDocument/2006/relationships/customXml" Target="../ink/ink108.xml"/><Relationship Id="rId79" Type="http://schemas.openxmlformats.org/officeDocument/2006/relationships/image" Target="../media/image4210.png"/><Relationship Id="rId5" Type="http://schemas.openxmlformats.org/officeDocument/2006/relationships/image" Target="../media/image5100.png"/><Relationship Id="rId61" Type="http://schemas.openxmlformats.org/officeDocument/2006/relationships/image" Target="../media/image3310.png"/><Relationship Id="rId82" Type="http://schemas.openxmlformats.org/officeDocument/2006/relationships/image" Target="../media/image4310.png"/><Relationship Id="rId10" Type="http://schemas.openxmlformats.org/officeDocument/2006/relationships/customXml" Target="../ink/ink76.xml"/><Relationship Id="rId19" Type="http://schemas.openxmlformats.org/officeDocument/2006/relationships/image" Target="../media/image12100.png"/><Relationship Id="rId31" Type="http://schemas.openxmlformats.org/officeDocument/2006/relationships/image" Target="../media/image1810.png"/><Relationship Id="rId44" Type="http://schemas.openxmlformats.org/officeDocument/2006/relationships/customXml" Target="../ink/ink93.xml"/><Relationship Id="rId52" Type="http://schemas.openxmlformats.org/officeDocument/2006/relationships/customXml" Target="../ink/ink97.xml"/><Relationship Id="rId60" Type="http://schemas.openxmlformats.org/officeDocument/2006/relationships/customXml" Target="../ink/ink101.xml"/><Relationship Id="rId65" Type="http://schemas.openxmlformats.org/officeDocument/2006/relationships/image" Target="../media/image35.png"/><Relationship Id="rId73" Type="http://schemas.openxmlformats.org/officeDocument/2006/relationships/image" Target="../media/image3910.png"/><Relationship Id="rId78" Type="http://schemas.openxmlformats.org/officeDocument/2006/relationships/customXml" Target="../ink/ink110.xml"/><Relationship Id="rId81" Type="http://schemas.openxmlformats.org/officeDocument/2006/relationships/customXml" Target="../ink/ink112.xml"/><Relationship Id="rId4" Type="http://schemas.openxmlformats.org/officeDocument/2006/relationships/customXml" Target="../ink/ink73.xml"/><Relationship Id="rId9" Type="http://schemas.openxmlformats.org/officeDocument/2006/relationships/image" Target="../media/image735.png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1610.png"/><Relationship Id="rId30" Type="http://schemas.openxmlformats.org/officeDocument/2006/relationships/customXml" Target="../ink/ink86.xml"/><Relationship Id="rId35" Type="http://schemas.openxmlformats.org/officeDocument/2006/relationships/image" Target="../media/image2010.png"/><Relationship Id="rId43" Type="http://schemas.openxmlformats.org/officeDocument/2006/relationships/image" Target="../media/image2410.png"/><Relationship Id="rId48" Type="http://schemas.openxmlformats.org/officeDocument/2006/relationships/customXml" Target="../ink/ink95.xml"/><Relationship Id="rId56" Type="http://schemas.openxmlformats.org/officeDocument/2006/relationships/customXml" Target="../ink/ink99.xml"/><Relationship Id="rId64" Type="http://schemas.openxmlformats.org/officeDocument/2006/relationships/customXml" Target="../ink/ink103.xml"/><Relationship Id="rId69" Type="http://schemas.openxmlformats.org/officeDocument/2006/relationships/image" Target="../media/image3710.png"/><Relationship Id="rId77" Type="http://schemas.openxmlformats.org/officeDocument/2006/relationships/image" Target="../media/image4110.png"/><Relationship Id="rId8" Type="http://schemas.openxmlformats.org/officeDocument/2006/relationships/customXml" Target="../ink/ink75.xml"/><Relationship Id="rId51" Type="http://schemas.openxmlformats.org/officeDocument/2006/relationships/image" Target="../media/image2810.png"/><Relationship Id="rId72" Type="http://schemas.openxmlformats.org/officeDocument/2006/relationships/customXml" Target="../ink/ink107.xml"/><Relationship Id="rId80" Type="http://schemas.openxmlformats.org/officeDocument/2006/relationships/customXml" Target="../ink/ink111.xml"/><Relationship Id="rId3" Type="http://schemas.openxmlformats.org/officeDocument/2006/relationships/image" Target="../media/image4100.png"/><Relationship Id="rId12" Type="http://schemas.openxmlformats.org/officeDocument/2006/relationships/customXml" Target="../ink/ink77.xml"/><Relationship Id="rId17" Type="http://schemas.openxmlformats.org/officeDocument/2006/relationships/image" Target="../media/image11100.png"/><Relationship Id="rId25" Type="http://schemas.openxmlformats.org/officeDocument/2006/relationships/image" Target="../media/image1510.png"/><Relationship Id="rId33" Type="http://schemas.openxmlformats.org/officeDocument/2006/relationships/image" Target="../media/image1910.png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59" Type="http://schemas.openxmlformats.org/officeDocument/2006/relationships/image" Target="../media/image3210.png"/><Relationship Id="rId67" Type="http://schemas.openxmlformats.org/officeDocument/2006/relationships/image" Target="../media/image36.png"/><Relationship Id="rId20" Type="http://schemas.openxmlformats.org/officeDocument/2006/relationships/customXml" Target="../ink/ink81.xml"/><Relationship Id="rId41" Type="http://schemas.openxmlformats.org/officeDocument/2006/relationships/image" Target="../media/image2310.png"/><Relationship Id="rId54" Type="http://schemas.openxmlformats.org/officeDocument/2006/relationships/customXml" Target="../ink/ink98.xml"/><Relationship Id="rId62" Type="http://schemas.openxmlformats.org/officeDocument/2006/relationships/customXml" Target="../ink/ink102.xml"/><Relationship Id="rId70" Type="http://schemas.openxmlformats.org/officeDocument/2006/relationships/customXml" Target="../ink/ink106.xml"/><Relationship Id="rId75" Type="http://schemas.openxmlformats.org/officeDocument/2006/relationships/image" Target="../media/image40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5" Type="http://schemas.openxmlformats.org/officeDocument/2006/relationships/image" Target="../media/image10100.png"/><Relationship Id="rId23" Type="http://schemas.openxmlformats.org/officeDocument/2006/relationships/image" Target="../media/image1452.png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2710.png"/><Relationship Id="rId57" Type="http://schemas.openxmlformats.org/officeDocument/2006/relationships/image" Target="../media/image311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.xml"/><Relationship Id="rId21" Type="http://schemas.openxmlformats.org/officeDocument/2006/relationships/image" Target="../media/image84.png"/><Relationship Id="rId42" Type="http://schemas.openxmlformats.org/officeDocument/2006/relationships/customXml" Target="../ink/ink133.xml"/><Relationship Id="rId63" Type="http://schemas.openxmlformats.org/officeDocument/2006/relationships/image" Target="../media/image104.png"/><Relationship Id="rId84" Type="http://schemas.openxmlformats.org/officeDocument/2006/relationships/customXml" Target="../ink/ink154.xml"/><Relationship Id="rId138" Type="http://schemas.openxmlformats.org/officeDocument/2006/relationships/customXml" Target="../ink/ink183.xml"/><Relationship Id="rId159" Type="http://schemas.openxmlformats.org/officeDocument/2006/relationships/image" Target="../media/image150.png"/><Relationship Id="rId170" Type="http://schemas.openxmlformats.org/officeDocument/2006/relationships/image" Target="../media/image155.png"/><Relationship Id="rId191" Type="http://schemas.openxmlformats.org/officeDocument/2006/relationships/image" Target="../media/image165.png"/><Relationship Id="rId205" Type="http://schemas.openxmlformats.org/officeDocument/2006/relationships/customXml" Target="../ink/ink218.xml"/><Relationship Id="rId226" Type="http://schemas.openxmlformats.org/officeDocument/2006/relationships/image" Target="../media/image182.png"/><Relationship Id="rId247" Type="http://schemas.openxmlformats.org/officeDocument/2006/relationships/customXml" Target="../ink/ink239.xml"/><Relationship Id="rId107" Type="http://schemas.openxmlformats.org/officeDocument/2006/relationships/image" Target="../media/image125.png"/><Relationship Id="rId268" Type="http://schemas.openxmlformats.org/officeDocument/2006/relationships/image" Target="../media/image202.png"/><Relationship Id="rId289" Type="http://schemas.openxmlformats.org/officeDocument/2006/relationships/image" Target="../media/image212.png"/><Relationship Id="rId11" Type="http://schemas.openxmlformats.org/officeDocument/2006/relationships/image" Target="../media/image79.png"/><Relationship Id="rId32" Type="http://schemas.openxmlformats.org/officeDocument/2006/relationships/customXml" Target="../ink/ink128.xml"/><Relationship Id="rId53" Type="http://schemas.openxmlformats.org/officeDocument/2006/relationships/image" Target="../media/image99.png"/><Relationship Id="rId74" Type="http://schemas.openxmlformats.org/officeDocument/2006/relationships/customXml" Target="../ink/ink149.xml"/><Relationship Id="rId128" Type="http://schemas.openxmlformats.org/officeDocument/2006/relationships/image" Target="../media/image135.png"/><Relationship Id="rId149" Type="http://schemas.openxmlformats.org/officeDocument/2006/relationships/image" Target="../media/image145.png"/><Relationship Id="rId5" Type="http://schemas.openxmlformats.org/officeDocument/2006/relationships/image" Target="../media/image76.png"/><Relationship Id="rId95" Type="http://schemas.openxmlformats.org/officeDocument/2006/relationships/customXml" Target="../ink/ink160.xml"/><Relationship Id="rId160" Type="http://schemas.openxmlformats.org/officeDocument/2006/relationships/customXml" Target="../ink/ink194.xml"/><Relationship Id="rId181" Type="http://schemas.openxmlformats.org/officeDocument/2006/relationships/customXml" Target="../ink/ink205.xml"/><Relationship Id="rId216" Type="http://schemas.openxmlformats.org/officeDocument/2006/relationships/image" Target="../media/image177.png"/><Relationship Id="rId237" Type="http://schemas.openxmlformats.org/officeDocument/2006/relationships/customXml" Target="../ink/ink234.xml"/><Relationship Id="rId258" Type="http://schemas.openxmlformats.org/officeDocument/2006/relationships/customXml" Target="../ink/ink245.xml"/><Relationship Id="rId279" Type="http://schemas.openxmlformats.org/officeDocument/2006/relationships/customXml" Target="../ink/ink256.xml"/><Relationship Id="rId22" Type="http://schemas.openxmlformats.org/officeDocument/2006/relationships/customXml" Target="../ink/ink123.xml"/><Relationship Id="rId43" Type="http://schemas.openxmlformats.org/officeDocument/2006/relationships/image" Target="../media/image94.png"/><Relationship Id="rId64" Type="http://schemas.openxmlformats.org/officeDocument/2006/relationships/customXml" Target="../ink/ink144.xml"/><Relationship Id="rId118" Type="http://schemas.openxmlformats.org/officeDocument/2006/relationships/image" Target="../media/image130.png"/><Relationship Id="rId139" Type="http://schemas.openxmlformats.org/officeDocument/2006/relationships/image" Target="../media/image140.png"/><Relationship Id="rId290" Type="http://schemas.openxmlformats.org/officeDocument/2006/relationships/customXml" Target="../ink/ink262.xml"/><Relationship Id="rId85" Type="http://schemas.openxmlformats.org/officeDocument/2006/relationships/image" Target="../media/image115.png"/><Relationship Id="rId150" Type="http://schemas.openxmlformats.org/officeDocument/2006/relationships/customXml" Target="../ink/ink189.xml"/><Relationship Id="rId171" Type="http://schemas.openxmlformats.org/officeDocument/2006/relationships/customXml" Target="../ink/ink200.xml"/><Relationship Id="rId192" Type="http://schemas.openxmlformats.org/officeDocument/2006/relationships/customXml" Target="../ink/ink211.xml"/><Relationship Id="rId206" Type="http://schemas.openxmlformats.org/officeDocument/2006/relationships/image" Target="../media/image172.png"/><Relationship Id="rId227" Type="http://schemas.openxmlformats.org/officeDocument/2006/relationships/customXml" Target="../ink/ink229.xml"/><Relationship Id="rId248" Type="http://schemas.openxmlformats.org/officeDocument/2006/relationships/customXml" Target="../ink/ink240.xml"/><Relationship Id="rId269" Type="http://schemas.openxmlformats.org/officeDocument/2006/relationships/customXml" Target="../ink/ink251.xml"/><Relationship Id="rId12" Type="http://schemas.openxmlformats.org/officeDocument/2006/relationships/customXml" Target="../ink/ink118.xml"/><Relationship Id="rId33" Type="http://schemas.openxmlformats.org/officeDocument/2006/relationships/image" Target="../media/image20.png"/><Relationship Id="rId108" Type="http://schemas.openxmlformats.org/officeDocument/2006/relationships/customXml" Target="../ink/ink167.xml"/><Relationship Id="rId129" Type="http://schemas.openxmlformats.org/officeDocument/2006/relationships/customXml" Target="../ink/ink178.xml"/><Relationship Id="rId280" Type="http://schemas.openxmlformats.org/officeDocument/2006/relationships/customXml" Target="../ink/ink257.xml"/><Relationship Id="rId54" Type="http://schemas.openxmlformats.org/officeDocument/2006/relationships/customXml" Target="../ink/ink139.xml"/><Relationship Id="rId75" Type="http://schemas.openxmlformats.org/officeDocument/2006/relationships/image" Target="../media/image110.png"/><Relationship Id="rId96" Type="http://schemas.openxmlformats.org/officeDocument/2006/relationships/image" Target="../media/image120.png"/><Relationship Id="rId140" Type="http://schemas.openxmlformats.org/officeDocument/2006/relationships/customXml" Target="../ink/ink184.xml"/><Relationship Id="rId161" Type="http://schemas.openxmlformats.org/officeDocument/2006/relationships/image" Target="../media/image151.png"/><Relationship Id="rId182" Type="http://schemas.openxmlformats.org/officeDocument/2006/relationships/image" Target="../media/image161.png"/><Relationship Id="rId217" Type="http://schemas.openxmlformats.org/officeDocument/2006/relationships/customXml" Target="../ink/ink224.xml"/><Relationship Id="rId6" Type="http://schemas.openxmlformats.org/officeDocument/2006/relationships/customXml" Target="../ink/ink115.xml"/><Relationship Id="rId238" Type="http://schemas.openxmlformats.org/officeDocument/2006/relationships/image" Target="../media/image188.png"/><Relationship Id="rId259" Type="http://schemas.openxmlformats.org/officeDocument/2006/relationships/image" Target="../media/image198.png"/><Relationship Id="rId23" Type="http://schemas.openxmlformats.org/officeDocument/2006/relationships/image" Target="../media/image85.png"/><Relationship Id="rId119" Type="http://schemas.openxmlformats.org/officeDocument/2006/relationships/customXml" Target="../ink/ink173.xml"/><Relationship Id="rId270" Type="http://schemas.openxmlformats.org/officeDocument/2006/relationships/image" Target="../media/image203.png"/><Relationship Id="rId291" Type="http://schemas.openxmlformats.org/officeDocument/2006/relationships/image" Target="../media/image213.png"/><Relationship Id="rId44" Type="http://schemas.openxmlformats.org/officeDocument/2006/relationships/customXml" Target="../ink/ink134.xml"/><Relationship Id="rId65" Type="http://schemas.openxmlformats.org/officeDocument/2006/relationships/image" Target="../media/image105.png"/><Relationship Id="rId86" Type="http://schemas.openxmlformats.org/officeDocument/2006/relationships/customXml" Target="../ink/ink155.xml"/><Relationship Id="rId130" Type="http://schemas.openxmlformats.org/officeDocument/2006/relationships/customXml" Target="../ink/ink179.xml"/><Relationship Id="rId151" Type="http://schemas.openxmlformats.org/officeDocument/2006/relationships/image" Target="../media/image146.png"/><Relationship Id="rId172" Type="http://schemas.openxmlformats.org/officeDocument/2006/relationships/image" Target="../media/image156.png"/><Relationship Id="rId193" Type="http://schemas.openxmlformats.org/officeDocument/2006/relationships/image" Target="../media/image166.png"/><Relationship Id="rId207" Type="http://schemas.openxmlformats.org/officeDocument/2006/relationships/customXml" Target="../ink/ink219.xml"/><Relationship Id="rId228" Type="http://schemas.openxmlformats.org/officeDocument/2006/relationships/image" Target="../media/image183.png"/><Relationship Id="rId249" Type="http://schemas.openxmlformats.org/officeDocument/2006/relationships/image" Target="../media/image193.png"/><Relationship Id="rId13" Type="http://schemas.openxmlformats.org/officeDocument/2006/relationships/image" Target="../media/image80.png"/><Relationship Id="rId109" Type="http://schemas.openxmlformats.org/officeDocument/2006/relationships/image" Target="../media/image126.png"/><Relationship Id="rId260" Type="http://schemas.openxmlformats.org/officeDocument/2006/relationships/customXml" Target="../ink/ink246.xml"/><Relationship Id="rId281" Type="http://schemas.openxmlformats.org/officeDocument/2006/relationships/image" Target="../media/image208.png"/><Relationship Id="rId34" Type="http://schemas.openxmlformats.org/officeDocument/2006/relationships/customXml" Target="../ink/ink129.xml"/><Relationship Id="rId55" Type="http://schemas.openxmlformats.org/officeDocument/2006/relationships/image" Target="../media/image100.png"/><Relationship Id="rId76" Type="http://schemas.openxmlformats.org/officeDocument/2006/relationships/customXml" Target="../ink/ink150.xml"/><Relationship Id="rId97" Type="http://schemas.openxmlformats.org/officeDocument/2006/relationships/customXml" Target="../ink/ink161.xml"/><Relationship Id="rId120" Type="http://schemas.openxmlformats.org/officeDocument/2006/relationships/image" Target="../media/image131.png"/><Relationship Id="rId141" Type="http://schemas.openxmlformats.org/officeDocument/2006/relationships/image" Target="../media/image141.png"/><Relationship Id="rId7" Type="http://schemas.openxmlformats.org/officeDocument/2006/relationships/image" Target="../media/image77.png"/><Relationship Id="rId71" Type="http://schemas.openxmlformats.org/officeDocument/2006/relationships/image" Target="../media/image108.png"/><Relationship Id="rId92" Type="http://schemas.openxmlformats.org/officeDocument/2006/relationships/image" Target="../media/image118.png"/><Relationship Id="rId162" Type="http://schemas.openxmlformats.org/officeDocument/2006/relationships/customXml" Target="../ink/ink195.xml"/><Relationship Id="rId183" Type="http://schemas.openxmlformats.org/officeDocument/2006/relationships/customXml" Target="../ink/ink206.xml"/><Relationship Id="rId213" Type="http://schemas.openxmlformats.org/officeDocument/2006/relationships/customXml" Target="../ink/ink222.xml"/><Relationship Id="rId218" Type="http://schemas.openxmlformats.org/officeDocument/2006/relationships/image" Target="../media/image178.png"/><Relationship Id="rId234" Type="http://schemas.openxmlformats.org/officeDocument/2006/relationships/image" Target="../media/image186.png"/><Relationship Id="rId239" Type="http://schemas.openxmlformats.org/officeDocument/2006/relationships/customXml" Target="../ink/ink235.xml"/><Relationship Id="rId2" Type="http://schemas.openxmlformats.org/officeDocument/2006/relationships/customXml" Target="../ink/ink113.xml"/><Relationship Id="rId29" Type="http://schemas.openxmlformats.org/officeDocument/2006/relationships/image" Target="../media/image88.png"/><Relationship Id="rId250" Type="http://schemas.openxmlformats.org/officeDocument/2006/relationships/customXml" Target="../ink/ink241.xml"/><Relationship Id="rId255" Type="http://schemas.openxmlformats.org/officeDocument/2006/relationships/image" Target="../media/image196.png"/><Relationship Id="rId271" Type="http://schemas.openxmlformats.org/officeDocument/2006/relationships/customXml" Target="../ink/ink252.xml"/><Relationship Id="rId276" Type="http://schemas.openxmlformats.org/officeDocument/2006/relationships/image" Target="../media/image206.png"/><Relationship Id="rId292" Type="http://schemas.openxmlformats.org/officeDocument/2006/relationships/customXml" Target="../ink/ink263.xml"/><Relationship Id="rId297" Type="http://schemas.openxmlformats.org/officeDocument/2006/relationships/image" Target="../media/image216.png"/><Relationship Id="rId24" Type="http://schemas.openxmlformats.org/officeDocument/2006/relationships/customXml" Target="../ink/ink124.xml"/><Relationship Id="rId40" Type="http://schemas.openxmlformats.org/officeDocument/2006/relationships/customXml" Target="../ink/ink132.xml"/><Relationship Id="rId45" Type="http://schemas.openxmlformats.org/officeDocument/2006/relationships/image" Target="../media/image95.png"/><Relationship Id="rId66" Type="http://schemas.openxmlformats.org/officeDocument/2006/relationships/customXml" Target="../ink/ink145.xml"/><Relationship Id="rId87" Type="http://schemas.openxmlformats.org/officeDocument/2006/relationships/image" Target="../media/image116.png"/><Relationship Id="rId110" Type="http://schemas.openxmlformats.org/officeDocument/2006/relationships/customXml" Target="../ink/ink168.xml"/><Relationship Id="rId115" Type="http://schemas.openxmlformats.org/officeDocument/2006/relationships/customXml" Target="../ink/ink171.xml"/><Relationship Id="rId131" Type="http://schemas.openxmlformats.org/officeDocument/2006/relationships/image" Target="../media/image136.png"/><Relationship Id="rId136" Type="http://schemas.openxmlformats.org/officeDocument/2006/relationships/customXml" Target="../ink/ink182.xml"/><Relationship Id="rId157" Type="http://schemas.openxmlformats.org/officeDocument/2006/relationships/image" Target="../media/image149.png"/><Relationship Id="rId178" Type="http://schemas.openxmlformats.org/officeDocument/2006/relationships/image" Target="../media/image159.png"/><Relationship Id="rId61" Type="http://schemas.openxmlformats.org/officeDocument/2006/relationships/image" Target="../media/image103.png"/><Relationship Id="rId82" Type="http://schemas.openxmlformats.org/officeDocument/2006/relationships/customXml" Target="../ink/ink153.xml"/><Relationship Id="rId152" Type="http://schemas.openxmlformats.org/officeDocument/2006/relationships/customXml" Target="../ink/ink190.xml"/><Relationship Id="rId173" Type="http://schemas.openxmlformats.org/officeDocument/2006/relationships/customXml" Target="../ink/ink201.xml"/><Relationship Id="rId194" Type="http://schemas.openxmlformats.org/officeDocument/2006/relationships/customXml" Target="../ink/ink212.xml"/><Relationship Id="rId199" Type="http://schemas.openxmlformats.org/officeDocument/2006/relationships/customXml" Target="../ink/ink215.xml"/><Relationship Id="rId203" Type="http://schemas.openxmlformats.org/officeDocument/2006/relationships/customXml" Target="../ink/ink217.xml"/><Relationship Id="rId208" Type="http://schemas.openxmlformats.org/officeDocument/2006/relationships/image" Target="../media/image173.png"/><Relationship Id="rId229" Type="http://schemas.openxmlformats.org/officeDocument/2006/relationships/customXml" Target="../ink/ink230.xml"/><Relationship Id="rId19" Type="http://schemas.openxmlformats.org/officeDocument/2006/relationships/image" Target="../media/image83.png"/><Relationship Id="rId224" Type="http://schemas.openxmlformats.org/officeDocument/2006/relationships/image" Target="../media/image181.png"/><Relationship Id="rId240" Type="http://schemas.openxmlformats.org/officeDocument/2006/relationships/image" Target="../media/image189.png"/><Relationship Id="rId245" Type="http://schemas.openxmlformats.org/officeDocument/2006/relationships/customXml" Target="../ink/ink238.xml"/><Relationship Id="rId261" Type="http://schemas.openxmlformats.org/officeDocument/2006/relationships/image" Target="../media/image199.png"/><Relationship Id="rId266" Type="http://schemas.openxmlformats.org/officeDocument/2006/relationships/customXml" Target="../ink/ink249.xml"/><Relationship Id="rId287" Type="http://schemas.openxmlformats.org/officeDocument/2006/relationships/image" Target="../media/image211.png"/><Relationship Id="rId14" Type="http://schemas.openxmlformats.org/officeDocument/2006/relationships/customXml" Target="../ink/ink119.xml"/><Relationship Id="rId30" Type="http://schemas.openxmlformats.org/officeDocument/2006/relationships/customXml" Target="../ink/ink127.xml"/><Relationship Id="rId35" Type="http://schemas.openxmlformats.org/officeDocument/2006/relationships/image" Target="../media/image90.png"/><Relationship Id="rId56" Type="http://schemas.openxmlformats.org/officeDocument/2006/relationships/customXml" Target="../ink/ink140.xml"/><Relationship Id="rId77" Type="http://schemas.openxmlformats.org/officeDocument/2006/relationships/image" Target="../media/image111.png"/><Relationship Id="rId100" Type="http://schemas.openxmlformats.org/officeDocument/2006/relationships/image" Target="../media/image122.png"/><Relationship Id="rId105" Type="http://schemas.openxmlformats.org/officeDocument/2006/relationships/image" Target="../media/image124.png"/><Relationship Id="rId126" Type="http://schemas.openxmlformats.org/officeDocument/2006/relationships/image" Target="../media/image134.png"/><Relationship Id="rId147" Type="http://schemas.openxmlformats.org/officeDocument/2006/relationships/image" Target="../media/image144.png"/><Relationship Id="rId168" Type="http://schemas.openxmlformats.org/officeDocument/2006/relationships/image" Target="../media/image154.png"/><Relationship Id="rId282" Type="http://schemas.openxmlformats.org/officeDocument/2006/relationships/customXml" Target="../ink/ink258.xml"/><Relationship Id="rId8" Type="http://schemas.openxmlformats.org/officeDocument/2006/relationships/customXml" Target="../ink/ink116.xml"/><Relationship Id="rId51" Type="http://schemas.openxmlformats.org/officeDocument/2006/relationships/image" Target="../media/image98.png"/><Relationship Id="rId72" Type="http://schemas.openxmlformats.org/officeDocument/2006/relationships/customXml" Target="../ink/ink148.xml"/><Relationship Id="rId93" Type="http://schemas.openxmlformats.org/officeDocument/2006/relationships/customXml" Target="../ink/ink159.xml"/><Relationship Id="rId98" Type="http://schemas.openxmlformats.org/officeDocument/2006/relationships/image" Target="../media/image121.png"/><Relationship Id="rId121" Type="http://schemas.openxmlformats.org/officeDocument/2006/relationships/customXml" Target="../ink/ink174.xml"/><Relationship Id="rId142" Type="http://schemas.openxmlformats.org/officeDocument/2006/relationships/customXml" Target="../ink/ink185.xml"/><Relationship Id="rId163" Type="http://schemas.openxmlformats.org/officeDocument/2006/relationships/image" Target="../media/image152.png"/><Relationship Id="rId184" Type="http://schemas.openxmlformats.org/officeDocument/2006/relationships/image" Target="../media/image162.png"/><Relationship Id="rId189" Type="http://schemas.openxmlformats.org/officeDocument/2006/relationships/image" Target="../media/image164.png"/><Relationship Id="rId219" Type="http://schemas.openxmlformats.org/officeDocument/2006/relationships/customXml" Target="../ink/ink225.xml"/><Relationship Id="rId3" Type="http://schemas.openxmlformats.org/officeDocument/2006/relationships/image" Target="../media/image75.png"/><Relationship Id="rId214" Type="http://schemas.openxmlformats.org/officeDocument/2006/relationships/image" Target="../media/image176.png"/><Relationship Id="rId230" Type="http://schemas.openxmlformats.org/officeDocument/2006/relationships/image" Target="../media/image184.png"/><Relationship Id="rId235" Type="http://schemas.openxmlformats.org/officeDocument/2006/relationships/customXml" Target="../ink/ink233.xml"/><Relationship Id="rId251" Type="http://schemas.openxmlformats.org/officeDocument/2006/relationships/image" Target="../media/image194.png"/><Relationship Id="rId256" Type="http://schemas.openxmlformats.org/officeDocument/2006/relationships/customXml" Target="../ink/ink244.xml"/><Relationship Id="rId277" Type="http://schemas.openxmlformats.org/officeDocument/2006/relationships/customXml" Target="../ink/ink255.xml"/><Relationship Id="rId25" Type="http://schemas.openxmlformats.org/officeDocument/2006/relationships/image" Target="../media/image86.png"/><Relationship Id="rId46" Type="http://schemas.openxmlformats.org/officeDocument/2006/relationships/customXml" Target="../ink/ink135.xml"/><Relationship Id="rId67" Type="http://schemas.openxmlformats.org/officeDocument/2006/relationships/image" Target="../media/image106.png"/><Relationship Id="rId116" Type="http://schemas.openxmlformats.org/officeDocument/2006/relationships/image" Target="../media/image129.png"/><Relationship Id="rId137" Type="http://schemas.openxmlformats.org/officeDocument/2006/relationships/image" Target="../media/image139.png"/><Relationship Id="rId158" Type="http://schemas.openxmlformats.org/officeDocument/2006/relationships/customXml" Target="../ink/ink193.xml"/><Relationship Id="rId272" Type="http://schemas.openxmlformats.org/officeDocument/2006/relationships/image" Target="../media/image204.png"/><Relationship Id="rId293" Type="http://schemas.openxmlformats.org/officeDocument/2006/relationships/image" Target="../media/image214.png"/><Relationship Id="rId20" Type="http://schemas.openxmlformats.org/officeDocument/2006/relationships/customXml" Target="../ink/ink122.xml"/><Relationship Id="rId41" Type="http://schemas.openxmlformats.org/officeDocument/2006/relationships/image" Target="../media/image93.png"/><Relationship Id="rId62" Type="http://schemas.openxmlformats.org/officeDocument/2006/relationships/customXml" Target="../ink/ink143.xml"/><Relationship Id="rId83" Type="http://schemas.openxmlformats.org/officeDocument/2006/relationships/image" Target="../media/image114.png"/><Relationship Id="rId88" Type="http://schemas.openxmlformats.org/officeDocument/2006/relationships/customXml" Target="../ink/ink156.xml"/><Relationship Id="rId111" Type="http://schemas.openxmlformats.org/officeDocument/2006/relationships/image" Target="../media/image127.png"/><Relationship Id="rId132" Type="http://schemas.openxmlformats.org/officeDocument/2006/relationships/customXml" Target="../ink/ink180.xml"/><Relationship Id="rId153" Type="http://schemas.openxmlformats.org/officeDocument/2006/relationships/image" Target="../media/image147.png"/><Relationship Id="rId174" Type="http://schemas.openxmlformats.org/officeDocument/2006/relationships/image" Target="../media/image157.png"/><Relationship Id="rId179" Type="http://schemas.openxmlformats.org/officeDocument/2006/relationships/customXml" Target="../ink/ink204.xml"/><Relationship Id="rId195" Type="http://schemas.openxmlformats.org/officeDocument/2006/relationships/image" Target="../media/image167.png"/><Relationship Id="rId209" Type="http://schemas.openxmlformats.org/officeDocument/2006/relationships/customXml" Target="../ink/ink220.xml"/><Relationship Id="rId190" Type="http://schemas.openxmlformats.org/officeDocument/2006/relationships/customXml" Target="../ink/ink210.xml"/><Relationship Id="rId204" Type="http://schemas.openxmlformats.org/officeDocument/2006/relationships/image" Target="../media/image171.png"/><Relationship Id="rId220" Type="http://schemas.openxmlformats.org/officeDocument/2006/relationships/image" Target="../media/image179.png"/><Relationship Id="rId225" Type="http://schemas.openxmlformats.org/officeDocument/2006/relationships/customXml" Target="../ink/ink228.xml"/><Relationship Id="rId241" Type="http://schemas.openxmlformats.org/officeDocument/2006/relationships/customXml" Target="../ink/ink236.xml"/><Relationship Id="rId246" Type="http://schemas.openxmlformats.org/officeDocument/2006/relationships/image" Target="../media/image192.png"/><Relationship Id="rId267" Type="http://schemas.openxmlformats.org/officeDocument/2006/relationships/customXml" Target="../ink/ink250.xml"/><Relationship Id="rId288" Type="http://schemas.openxmlformats.org/officeDocument/2006/relationships/customXml" Target="../ink/ink261.xml"/><Relationship Id="rId15" Type="http://schemas.openxmlformats.org/officeDocument/2006/relationships/image" Target="../media/image81.png"/><Relationship Id="rId36" Type="http://schemas.openxmlformats.org/officeDocument/2006/relationships/customXml" Target="../ink/ink130.xml"/><Relationship Id="rId57" Type="http://schemas.openxmlformats.org/officeDocument/2006/relationships/image" Target="../media/image101.png"/><Relationship Id="rId106" Type="http://schemas.openxmlformats.org/officeDocument/2006/relationships/customXml" Target="../ink/ink166.xml"/><Relationship Id="rId127" Type="http://schemas.openxmlformats.org/officeDocument/2006/relationships/customXml" Target="../ink/ink177.xml"/><Relationship Id="rId262" Type="http://schemas.openxmlformats.org/officeDocument/2006/relationships/customXml" Target="../ink/ink247.xml"/><Relationship Id="rId283" Type="http://schemas.openxmlformats.org/officeDocument/2006/relationships/image" Target="../media/image209.png"/><Relationship Id="rId10" Type="http://schemas.openxmlformats.org/officeDocument/2006/relationships/customXml" Target="../ink/ink117.xml"/><Relationship Id="rId31" Type="http://schemas.openxmlformats.org/officeDocument/2006/relationships/image" Target="../media/image89.png"/><Relationship Id="rId52" Type="http://schemas.openxmlformats.org/officeDocument/2006/relationships/customXml" Target="../ink/ink138.xml"/><Relationship Id="rId73" Type="http://schemas.openxmlformats.org/officeDocument/2006/relationships/image" Target="../media/image109.png"/><Relationship Id="rId78" Type="http://schemas.openxmlformats.org/officeDocument/2006/relationships/customXml" Target="../ink/ink151.xml"/><Relationship Id="rId94" Type="http://schemas.openxmlformats.org/officeDocument/2006/relationships/image" Target="../media/image119.png"/><Relationship Id="rId99" Type="http://schemas.openxmlformats.org/officeDocument/2006/relationships/customXml" Target="../ink/ink162.xml"/><Relationship Id="rId101" Type="http://schemas.openxmlformats.org/officeDocument/2006/relationships/customXml" Target="../ink/ink163.xml"/><Relationship Id="rId122" Type="http://schemas.openxmlformats.org/officeDocument/2006/relationships/image" Target="../media/image132.png"/><Relationship Id="rId143" Type="http://schemas.openxmlformats.org/officeDocument/2006/relationships/image" Target="../media/image142.png"/><Relationship Id="rId148" Type="http://schemas.openxmlformats.org/officeDocument/2006/relationships/customXml" Target="../ink/ink188.xml"/><Relationship Id="rId164" Type="http://schemas.openxmlformats.org/officeDocument/2006/relationships/customXml" Target="../ink/ink196.xml"/><Relationship Id="rId169" Type="http://schemas.openxmlformats.org/officeDocument/2006/relationships/customXml" Target="../ink/ink199.xml"/><Relationship Id="rId185" Type="http://schemas.openxmlformats.org/officeDocument/2006/relationships/customXml" Target="../ink/ink207.xml"/><Relationship Id="rId4" Type="http://schemas.openxmlformats.org/officeDocument/2006/relationships/customXml" Target="../ink/ink114.xml"/><Relationship Id="rId9" Type="http://schemas.openxmlformats.org/officeDocument/2006/relationships/image" Target="../media/image78.png"/><Relationship Id="rId180" Type="http://schemas.openxmlformats.org/officeDocument/2006/relationships/image" Target="../media/image160.png"/><Relationship Id="rId210" Type="http://schemas.openxmlformats.org/officeDocument/2006/relationships/image" Target="../media/image174.png"/><Relationship Id="rId215" Type="http://schemas.openxmlformats.org/officeDocument/2006/relationships/customXml" Target="../ink/ink223.xml"/><Relationship Id="rId236" Type="http://schemas.openxmlformats.org/officeDocument/2006/relationships/image" Target="../media/image187.png"/><Relationship Id="rId257" Type="http://schemas.openxmlformats.org/officeDocument/2006/relationships/image" Target="../media/image197.png"/><Relationship Id="rId278" Type="http://schemas.openxmlformats.org/officeDocument/2006/relationships/image" Target="../media/image207.png"/><Relationship Id="rId26" Type="http://schemas.openxmlformats.org/officeDocument/2006/relationships/customXml" Target="../ink/ink125.xml"/><Relationship Id="rId231" Type="http://schemas.openxmlformats.org/officeDocument/2006/relationships/customXml" Target="../ink/ink231.xml"/><Relationship Id="rId252" Type="http://schemas.openxmlformats.org/officeDocument/2006/relationships/customXml" Target="../ink/ink242.xml"/><Relationship Id="rId273" Type="http://schemas.openxmlformats.org/officeDocument/2006/relationships/customXml" Target="../ink/ink253.xml"/><Relationship Id="rId294" Type="http://schemas.openxmlformats.org/officeDocument/2006/relationships/customXml" Target="../ink/ink264.xml"/><Relationship Id="rId47" Type="http://schemas.openxmlformats.org/officeDocument/2006/relationships/image" Target="../media/image96.png"/><Relationship Id="rId68" Type="http://schemas.openxmlformats.org/officeDocument/2006/relationships/customXml" Target="../ink/ink146.xml"/><Relationship Id="rId89" Type="http://schemas.openxmlformats.org/officeDocument/2006/relationships/customXml" Target="../ink/ink157.xml"/><Relationship Id="rId112" Type="http://schemas.openxmlformats.org/officeDocument/2006/relationships/customXml" Target="../ink/ink169.xml"/><Relationship Id="rId133" Type="http://schemas.openxmlformats.org/officeDocument/2006/relationships/image" Target="../media/image137.png"/><Relationship Id="rId154" Type="http://schemas.openxmlformats.org/officeDocument/2006/relationships/customXml" Target="../ink/ink191.xml"/><Relationship Id="rId175" Type="http://schemas.openxmlformats.org/officeDocument/2006/relationships/customXml" Target="../ink/ink202.xml"/><Relationship Id="rId196" Type="http://schemas.openxmlformats.org/officeDocument/2006/relationships/customXml" Target="../ink/ink213.xml"/><Relationship Id="rId200" Type="http://schemas.openxmlformats.org/officeDocument/2006/relationships/image" Target="../media/image169.png"/><Relationship Id="rId16" Type="http://schemas.openxmlformats.org/officeDocument/2006/relationships/customXml" Target="../ink/ink120.xml"/><Relationship Id="rId221" Type="http://schemas.openxmlformats.org/officeDocument/2006/relationships/customXml" Target="../ink/ink226.xml"/><Relationship Id="rId242" Type="http://schemas.openxmlformats.org/officeDocument/2006/relationships/image" Target="../media/image190.png"/><Relationship Id="rId263" Type="http://schemas.openxmlformats.org/officeDocument/2006/relationships/image" Target="../media/image200.png"/><Relationship Id="rId284" Type="http://schemas.openxmlformats.org/officeDocument/2006/relationships/customXml" Target="../ink/ink259.xml"/><Relationship Id="rId37" Type="http://schemas.openxmlformats.org/officeDocument/2006/relationships/image" Target="../media/image91.png"/><Relationship Id="rId58" Type="http://schemas.openxmlformats.org/officeDocument/2006/relationships/customXml" Target="../ink/ink141.xml"/><Relationship Id="rId79" Type="http://schemas.openxmlformats.org/officeDocument/2006/relationships/image" Target="../media/image112.png"/><Relationship Id="rId102" Type="http://schemas.openxmlformats.org/officeDocument/2006/relationships/customXml" Target="../ink/ink164.xml"/><Relationship Id="rId123" Type="http://schemas.openxmlformats.org/officeDocument/2006/relationships/customXml" Target="../ink/ink175.xml"/><Relationship Id="rId144" Type="http://schemas.openxmlformats.org/officeDocument/2006/relationships/customXml" Target="../ink/ink186.xml"/><Relationship Id="rId90" Type="http://schemas.openxmlformats.org/officeDocument/2006/relationships/image" Target="../media/image117.png"/><Relationship Id="rId165" Type="http://schemas.openxmlformats.org/officeDocument/2006/relationships/image" Target="../media/image153.png"/><Relationship Id="rId186" Type="http://schemas.openxmlformats.org/officeDocument/2006/relationships/image" Target="../media/image163.png"/><Relationship Id="rId211" Type="http://schemas.openxmlformats.org/officeDocument/2006/relationships/customXml" Target="../ink/ink221.xml"/><Relationship Id="rId232" Type="http://schemas.openxmlformats.org/officeDocument/2006/relationships/image" Target="../media/image185.png"/><Relationship Id="rId253" Type="http://schemas.openxmlformats.org/officeDocument/2006/relationships/image" Target="../media/image195.png"/><Relationship Id="rId274" Type="http://schemas.openxmlformats.org/officeDocument/2006/relationships/image" Target="../media/image205.png"/><Relationship Id="rId295" Type="http://schemas.openxmlformats.org/officeDocument/2006/relationships/image" Target="../media/image215.png"/><Relationship Id="rId27" Type="http://schemas.openxmlformats.org/officeDocument/2006/relationships/image" Target="../media/image87.png"/><Relationship Id="rId48" Type="http://schemas.openxmlformats.org/officeDocument/2006/relationships/customXml" Target="../ink/ink136.xml"/><Relationship Id="rId69" Type="http://schemas.openxmlformats.org/officeDocument/2006/relationships/image" Target="../media/image107.png"/><Relationship Id="rId113" Type="http://schemas.openxmlformats.org/officeDocument/2006/relationships/customXml" Target="../ink/ink170.xml"/><Relationship Id="rId134" Type="http://schemas.openxmlformats.org/officeDocument/2006/relationships/customXml" Target="../ink/ink181.xml"/><Relationship Id="rId80" Type="http://schemas.openxmlformats.org/officeDocument/2006/relationships/customXml" Target="../ink/ink152.xml"/><Relationship Id="rId155" Type="http://schemas.openxmlformats.org/officeDocument/2006/relationships/image" Target="../media/image148.png"/><Relationship Id="rId176" Type="http://schemas.openxmlformats.org/officeDocument/2006/relationships/image" Target="../media/image158.png"/><Relationship Id="rId197" Type="http://schemas.openxmlformats.org/officeDocument/2006/relationships/customXml" Target="../ink/ink214.xml"/><Relationship Id="rId201" Type="http://schemas.openxmlformats.org/officeDocument/2006/relationships/customXml" Target="../ink/ink216.xml"/><Relationship Id="rId222" Type="http://schemas.openxmlformats.org/officeDocument/2006/relationships/image" Target="../media/image180.png"/><Relationship Id="rId243" Type="http://schemas.openxmlformats.org/officeDocument/2006/relationships/customXml" Target="../ink/ink237.xml"/><Relationship Id="rId264" Type="http://schemas.openxmlformats.org/officeDocument/2006/relationships/customXml" Target="../ink/ink248.xml"/><Relationship Id="rId285" Type="http://schemas.openxmlformats.org/officeDocument/2006/relationships/image" Target="../media/image210.png"/><Relationship Id="rId17" Type="http://schemas.openxmlformats.org/officeDocument/2006/relationships/image" Target="../media/image82.png"/><Relationship Id="rId38" Type="http://schemas.openxmlformats.org/officeDocument/2006/relationships/customXml" Target="../ink/ink131.xml"/><Relationship Id="rId59" Type="http://schemas.openxmlformats.org/officeDocument/2006/relationships/image" Target="../media/image102.png"/><Relationship Id="rId103" Type="http://schemas.openxmlformats.org/officeDocument/2006/relationships/image" Target="../media/image123.png"/><Relationship Id="rId124" Type="http://schemas.openxmlformats.org/officeDocument/2006/relationships/image" Target="../media/image133.png"/><Relationship Id="rId70" Type="http://schemas.openxmlformats.org/officeDocument/2006/relationships/customXml" Target="../ink/ink147.xml"/><Relationship Id="rId91" Type="http://schemas.openxmlformats.org/officeDocument/2006/relationships/customXml" Target="../ink/ink158.xml"/><Relationship Id="rId145" Type="http://schemas.openxmlformats.org/officeDocument/2006/relationships/image" Target="../media/image143.png"/><Relationship Id="rId166" Type="http://schemas.openxmlformats.org/officeDocument/2006/relationships/customXml" Target="../ink/ink197.xml"/><Relationship Id="rId187" Type="http://schemas.openxmlformats.org/officeDocument/2006/relationships/customXml" Target="../ink/ink2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5.png"/><Relationship Id="rId233" Type="http://schemas.openxmlformats.org/officeDocument/2006/relationships/customXml" Target="../ink/ink232.xml"/><Relationship Id="rId254" Type="http://schemas.openxmlformats.org/officeDocument/2006/relationships/customXml" Target="../ink/ink243.xml"/><Relationship Id="rId28" Type="http://schemas.openxmlformats.org/officeDocument/2006/relationships/customXml" Target="../ink/ink126.xml"/><Relationship Id="rId49" Type="http://schemas.openxmlformats.org/officeDocument/2006/relationships/image" Target="../media/image97.png"/><Relationship Id="rId114" Type="http://schemas.openxmlformats.org/officeDocument/2006/relationships/image" Target="../media/image128.png"/><Relationship Id="rId275" Type="http://schemas.openxmlformats.org/officeDocument/2006/relationships/customXml" Target="../ink/ink254.xml"/><Relationship Id="rId296" Type="http://schemas.openxmlformats.org/officeDocument/2006/relationships/customXml" Target="../ink/ink265.xml"/><Relationship Id="rId60" Type="http://schemas.openxmlformats.org/officeDocument/2006/relationships/customXml" Target="../ink/ink142.xml"/><Relationship Id="rId81" Type="http://schemas.openxmlformats.org/officeDocument/2006/relationships/image" Target="../media/image113.png"/><Relationship Id="rId135" Type="http://schemas.openxmlformats.org/officeDocument/2006/relationships/image" Target="../media/image138.png"/><Relationship Id="rId156" Type="http://schemas.openxmlformats.org/officeDocument/2006/relationships/customXml" Target="../ink/ink192.xml"/><Relationship Id="rId177" Type="http://schemas.openxmlformats.org/officeDocument/2006/relationships/customXml" Target="../ink/ink203.xml"/><Relationship Id="rId198" Type="http://schemas.openxmlformats.org/officeDocument/2006/relationships/image" Target="../media/image168.png"/><Relationship Id="rId202" Type="http://schemas.openxmlformats.org/officeDocument/2006/relationships/image" Target="../media/image170.png"/><Relationship Id="rId223" Type="http://schemas.openxmlformats.org/officeDocument/2006/relationships/customXml" Target="../ink/ink227.xml"/><Relationship Id="rId244" Type="http://schemas.openxmlformats.org/officeDocument/2006/relationships/image" Target="../media/image191.png"/><Relationship Id="rId18" Type="http://schemas.openxmlformats.org/officeDocument/2006/relationships/customXml" Target="../ink/ink121.xml"/><Relationship Id="rId39" Type="http://schemas.openxmlformats.org/officeDocument/2006/relationships/image" Target="../media/image92.png"/><Relationship Id="rId265" Type="http://schemas.openxmlformats.org/officeDocument/2006/relationships/image" Target="../media/image201.png"/><Relationship Id="rId286" Type="http://schemas.openxmlformats.org/officeDocument/2006/relationships/customXml" Target="../ink/ink260.xml"/><Relationship Id="rId50" Type="http://schemas.openxmlformats.org/officeDocument/2006/relationships/customXml" Target="../ink/ink137.xml"/><Relationship Id="rId104" Type="http://schemas.openxmlformats.org/officeDocument/2006/relationships/customXml" Target="../ink/ink165.xml"/><Relationship Id="rId125" Type="http://schemas.openxmlformats.org/officeDocument/2006/relationships/customXml" Target="../ink/ink176.xml"/><Relationship Id="rId146" Type="http://schemas.openxmlformats.org/officeDocument/2006/relationships/customXml" Target="../ink/ink187.xml"/><Relationship Id="rId167" Type="http://schemas.openxmlformats.org/officeDocument/2006/relationships/customXml" Target="../ink/ink198.xml"/><Relationship Id="rId188" Type="http://schemas.openxmlformats.org/officeDocument/2006/relationships/customXml" Target="../ink/ink2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gif"/><Relationship Id="rId2" Type="http://schemas.openxmlformats.org/officeDocument/2006/relationships/image" Target="../media/image2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nbio.sorbonne-universite.fr/physio_veg_photosynthese_sommair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5.xml"/><Relationship Id="rId299" Type="http://schemas.openxmlformats.org/officeDocument/2006/relationships/customXml" Target="../ink/ink416.xml"/><Relationship Id="rId21" Type="http://schemas.openxmlformats.org/officeDocument/2006/relationships/image" Target="../media/image237.png"/><Relationship Id="rId63" Type="http://schemas.openxmlformats.org/officeDocument/2006/relationships/customXml" Target="../ink/ink297.xml"/><Relationship Id="rId159" Type="http://schemas.openxmlformats.org/officeDocument/2006/relationships/customXml" Target="../ink/ink346.xml"/><Relationship Id="rId324" Type="http://schemas.openxmlformats.org/officeDocument/2006/relationships/image" Target="../media/image386.png"/><Relationship Id="rId366" Type="http://schemas.openxmlformats.org/officeDocument/2006/relationships/image" Target="../media/image407.png"/><Relationship Id="rId531" Type="http://schemas.openxmlformats.org/officeDocument/2006/relationships/customXml" Target="../ink/ink532.xml"/><Relationship Id="rId573" Type="http://schemas.openxmlformats.org/officeDocument/2006/relationships/customXml" Target="../ink/ink553.xml"/><Relationship Id="rId629" Type="http://schemas.openxmlformats.org/officeDocument/2006/relationships/image" Target="../media/image538.png"/><Relationship Id="rId170" Type="http://schemas.openxmlformats.org/officeDocument/2006/relationships/image" Target="../media/image309.png"/><Relationship Id="rId226" Type="http://schemas.openxmlformats.org/officeDocument/2006/relationships/image" Target="../media/image337.png"/><Relationship Id="rId433" Type="http://schemas.openxmlformats.org/officeDocument/2006/relationships/customXml" Target="../ink/ink483.xml"/><Relationship Id="rId268" Type="http://schemas.openxmlformats.org/officeDocument/2006/relationships/image" Target="../media/image358.png"/><Relationship Id="rId475" Type="http://schemas.openxmlformats.org/officeDocument/2006/relationships/customXml" Target="../ink/ink504.xml"/><Relationship Id="rId32" Type="http://schemas.openxmlformats.org/officeDocument/2006/relationships/customXml" Target="../ink/ink281.xml"/><Relationship Id="rId74" Type="http://schemas.openxmlformats.org/officeDocument/2006/relationships/customXml" Target="../ink/ink303.xml"/><Relationship Id="rId128" Type="http://schemas.openxmlformats.org/officeDocument/2006/relationships/image" Target="../media/image288.png"/><Relationship Id="rId335" Type="http://schemas.openxmlformats.org/officeDocument/2006/relationships/customXml" Target="../ink/ink434.xml"/><Relationship Id="rId377" Type="http://schemas.openxmlformats.org/officeDocument/2006/relationships/customXml" Target="../ink/ink455.xml"/><Relationship Id="rId500" Type="http://schemas.openxmlformats.org/officeDocument/2006/relationships/image" Target="../media/image474.png"/><Relationship Id="rId542" Type="http://schemas.openxmlformats.org/officeDocument/2006/relationships/image" Target="../media/image495.png"/><Relationship Id="rId584" Type="http://schemas.openxmlformats.org/officeDocument/2006/relationships/image" Target="../media/image516.png"/><Relationship Id="rId5" Type="http://schemas.openxmlformats.org/officeDocument/2006/relationships/image" Target="../media/image229.png"/><Relationship Id="rId181" Type="http://schemas.openxmlformats.org/officeDocument/2006/relationships/customXml" Target="../ink/ink357.xml"/><Relationship Id="rId237" Type="http://schemas.openxmlformats.org/officeDocument/2006/relationships/customXml" Target="../ink/ink385.xml"/><Relationship Id="rId402" Type="http://schemas.openxmlformats.org/officeDocument/2006/relationships/image" Target="../media/image425.png"/><Relationship Id="rId279" Type="http://schemas.openxmlformats.org/officeDocument/2006/relationships/customXml" Target="../ink/ink406.xml"/><Relationship Id="rId444" Type="http://schemas.openxmlformats.org/officeDocument/2006/relationships/image" Target="../media/image446.png"/><Relationship Id="rId486" Type="http://schemas.openxmlformats.org/officeDocument/2006/relationships/image" Target="../media/image467.png"/><Relationship Id="rId43" Type="http://schemas.openxmlformats.org/officeDocument/2006/relationships/image" Target="../media/image247.png"/><Relationship Id="rId139" Type="http://schemas.openxmlformats.org/officeDocument/2006/relationships/customXml" Target="../ink/ink336.xml"/><Relationship Id="rId290" Type="http://schemas.openxmlformats.org/officeDocument/2006/relationships/image" Target="../media/image369.png"/><Relationship Id="rId304" Type="http://schemas.openxmlformats.org/officeDocument/2006/relationships/image" Target="../media/image376.png"/><Relationship Id="rId346" Type="http://schemas.openxmlformats.org/officeDocument/2006/relationships/image" Target="../media/image397.png"/><Relationship Id="rId388" Type="http://schemas.openxmlformats.org/officeDocument/2006/relationships/image" Target="../media/image418.png"/><Relationship Id="rId511" Type="http://schemas.openxmlformats.org/officeDocument/2006/relationships/customXml" Target="../ink/ink522.xml"/><Relationship Id="rId553" Type="http://schemas.openxmlformats.org/officeDocument/2006/relationships/customXml" Target="../ink/ink543.xml"/><Relationship Id="rId609" Type="http://schemas.openxmlformats.org/officeDocument/2006/relationships/customXml" Target="../ink/ink571.xml"/><Relationship Id="rId85" Type="http://schemas.openxmlformats.org/officeDocument/2006/relationships/customXml" Target="../ink/ink309.xml"/><Relationship Id="rId150" Type="http://schemas.openxmlformats.org/officeDocument/2006/relationships/image" Target="../media/image299.png"/><Relationship Id="rId192" Type="http://schemas.openxmlformats.org/officeDocument/2006/relationships/image" Target="../media/image320.png"/><Relationship Id="rId206" Type="http://schemas.openxmlformats.org/officeDocument/2006/relationships/image" Target="../media/image327.png"/><Relationship Id="rId413" Type="http://schemas.openxmlformats.org/officeDocument/2006/relationships/customXml" Target="../ink/ink473.xml"/><Relationship Id="rId595" Type="http://schemas.openxmlformats.org/officeDocument/2006/relationships/customXml" Target="../ink/ink564.xml"/><Relationship Id="rId248" Type="http://schemas.openxmlformats.org/officeDocument/2006/relationships/image" Target="../media/image348.png"/><Relationship Id="rId455" Type="http://schemas.openxmlformats.org/officeDocument/2006/relationships/customXml" Target="../ink/ink494.xml"/><Relationship Id="rId497" Type="http://schemas.openxmlformats.org/officeDocument/2006/relationships/customXml" Target="../ink/ink515.xml"/><Relationship Id="rId620" Type="http://schemas.openxmlformats.org/officeDocument/2006/relationships/customXml" Target="../ink/ink577.xml"/><Relationship Id="rId12" Type="http://schemas.openxmlformats.org/officeDocument/2006/relationships/customXml" Target="../ink/ink271.xml"/><Relationship Id="rId108" Type="http://schemas.openxmlformats.org/officeDocument/2006/relationships/image" Target="../media/image278.png"/><Relationship Id="rId315" Type="http://schemas.openxmlformats.org/officeDocument/2006/relationships/customXml" Target="../ink/ink424.xml"/><Relationship Id="rId357" Type="http://schemas.openxmlformats.org/officeDocument/2006/relationships/customXml" Target="../ink/ink445.xml"/><Relationship Id="rId522" Type="http://schemas.openxmlformats.org/officeDocument/2006/relationships/image" Target="../media/image485.png"/><Relationship Id="rId54" Type="http://schemas.openxmlformats.org/officeDocument/2006/relationships/image" Target="../media/image252.png"/><Relationship Id="rId96" Type="http://schemas.openxmlformats.org/officeDocument/2006/relationships/image" Target="../media/image272.png"/><Relationship Id="rId161" Type="http://schemas.openxmlformats.org/officeDocument/2006/relationships/customXml" Target="../ink/ink347.xml"/><Relationship Id="rId217" Type="http://schemas.openxmlformats.org/officeDocument/2006/relationships/customXml" Target="../ink/ink375.xml"/><Relationship Id="rId399" Type="http://schemas.openxmlformats.org/officeDocument/2006/relationships/customXml" Target="../ink/ink466.xml"/><Relationship Id="rId564" Type="http://schemas.openxmlformats.org/officeDocument/2006/relationships/image" Target="../media/image506.png"/><Relationship Id="rId259" Type="http://schemas.openxmlformats.org/officeDocument/2006/relationships/customXml" Target="../ink/ink396.xml"/><Relationship Id="rId424" Type="http://schemas.openxmlformats.org/officeDocument/2006/relationships/image" Target="../media/image436.png"/><Relationship Id="rId466" Type="http://schemas.openxmlformats.org/officeDocument/2006/relationships/image" Target="../media/image457.png"/><Relationship Id="rId631" Type="http://schemas.openxmlformats.org/officeDocument/2006/relationships/image" Target="../media/image539.png"/><Relationship Id="rId23" Type="http://schemas.openxmlformats.org/officeDocument/2006/relationships/image" Target="../media/image238.png"/><Relationship Id="rId119" Type="http://schemas.openxmlformats.org/officeDocument/2006/relationships/customXml" Target="../ink/ink326.xml"/><Relationship Id="rId270" Type="http://schemas.openxmlformats.org/officeDocument/2006/relationships/image" Target="../media/image359.png"/><Relationship Id="rId326" Type="http://schemas.openxmlformats.org/officeDocument/2006/relationships/image" Target="../media/image387.png"/><Relationship Id="rId533" Type="http://schemas.openxmlformats.org/officeDocument/2006/relationships/customXml" Target="../ink/ink533.xml"/><Relationship Id="rId65" Type="http://schemas.openxmlformats.org/officeDocument/2006/relationships/customXml" Target="../ink/ink298.xml"/><Relationship Id="rId130" Type="http://schemas.openxmlformats.org/officeDocument/2006/relationships/image" Target="../media/image289.png"/><Relationship Id="rId368" Type="http://schemas.openxmlformats.org/officeDocument/2006/relationships/image" Target="../media/image408.png"/><Relationship Id="rId575" Type="http://schemas.openxmlformats.org/officeDocument/2006/relationships/customXml" Target="../ink/ink554.xml"/><Relationship Id="rId172" Type="http://schemas.openxmlformats.org/officeDocument/2006/relationships/image" Target="../media/image310.png"/><Relationship Id="rId228" Type="http://schemas.openxmlformats.org/officeDocument/2006/relationships/image" Target="../media/image338.png"/><Relationship Id="rId435" Type="http://schemas.openxmlformats.org/officeDocument/2006/relationships/customXml" Target="../ink/ink484.xml"/><Relationship Id="rId477" Type="http://schemas.openxmlformats.org/officeDocument/2006/relationships/customXml" Target="../ink/ink505.xml"/><Relationship Id="rId600" Type="http://schemas.openxmlformats.org/officeDocument/2006/relationships/image" Target="../media/image524.png"/><Relationship Id="rId281" Type="http://schemas.openxmlformats.org/officeDocument/2006/relationships/customXml" Target="../ink/ink407.xml"/><Relationship Id="rId337" Type="http://schemas.openxmlformats.org/officeDocument/2006/relationships/customXml" Target="../ink/ink435.xml"/><Relationship Id="rId502" Type="http://schemas.openxmlformats.org/officeDocument/2006/relationships/image" Target="../media/image475.png"/><Relationship Id="rId34" Type="http://schemas.openxmlformats.org/officeDocument/2006/relationships/customXml" Target="../ink/ink282.xml"/><Relationship Id="rId76" Type="http://schemas.openxmlformats.org/officeDocument/2006/relationships/customXml" Target="../ink/ink304.xml"/><Relationship Id="rId141" Type="http://schemas.openxmlformats.org/officeDocument/2006/relationships/customXml" Target="../ink/ink337.xml"/><Relationship Id="rId379" Type="http://schemas.openxmlformats.org/officeDocument/2006/relationships/customXml" Target="../ink/ink456.xml"/><Relationship Id="rId544" Type="http://schemas.openxmlformats.org/officeDocument/2006/relationships/image" Target="../media/image496.png"/><Relationship Id="rId586" Type="http://schemas.openxmlformats.org/officeDocument/2006/relationships/image" Target="../media/image517.png"/><Relationship Id="rId7" Type="http://schemas.openxmlformats.org/officeDocument/2006/relationships/image" Target="../media/image230.png"/><Relationship Id="rId183" Type="http://schemas.openxmlformats.org/officeDocument/2006/relationships/customXml" Target="../ink/ink358.xml"/><Relationship Id="rId239" Type="http://schemas.openxmlformats.org/officeDocument/2006/relationships/customXml" Target="../ink/ink386.xml"/><Relationship Id="rId390" Type="http://schemas.openxmlformats.org/officeDocument/2006/relationships/image" Target="../media/image419.png"/><Relationship Id="rId404" Type="http://schemas.openxmlformats.org/officeDocument/2006/relationships/image" Target="../media/image426.png"/><Relationship Id="rId446" Type="http://schemas.openxmlformats.org/officeDocument/2006/relationships/image" Target="../media/image447.png"/><Relationship Id="rId611" Type="http://schemas.openxmlformats.org/officeDocument/2006/relationships/customXml" Target="../ink/ink572.xml"/><Relationship Id="rId250" Type="http://schemas.openxmlformats.org/officeDocument/2006/relationships/image" Target="../media/image349.png"/><Relationship Id="rId292" Type="http://schemas.openxmlformats.org/officeDocument/2006/relationships/image" Target="../media/image370.png"/><Relationship Id="rId306" Type="http://schemas.openxmlformats.org/officeDocument/2006/relationships/image" Target="../media/image377.png"/><Relationship Id="rId488" Type="http://schemas.openxmlformats.org/officeDocument/2006/relationships/image" Target="../media/image468.png"/><Relationship Id="rId45" Type="http://schemas.openxmlformats.org/officeDocument/2006/relationships/image" Target="../media/image248.png"/><Relationship Id="rId87" Type="http://schemas.openxmlformats.org/officeDocument/2006/relationships/customXml" Target="../ink/ink310.xml"/><Relationship Id="rId110" Type="http://schemas.openxmlformats.org/officeDocument/2006/relationships/image" Target="../media/image279.png"/><Relationship Id="rId348" Type="http://schemas.openxmlformats.org/officeDocument/2006/relationships/image" Target="../media/image398.png"/><Relationship Id="rId513" Type="http://schemas.openxmlformats.org/officeDocument/2006/relationships/customXml" Target="../ink/ink523.xml"/><Relationship Id="rId555" Type="http://schemas.openxmlformats.org/officeDocument/2006/relationships/customXml" Target="../ink/ink544.xml"/><Relationship Id="rId597" Type="http://schemas.openxmlformats.org/officeDocument/2006/relationships/customXml" Target="../ink/ink565.xml"/><Relationship Id="rId152" Type="http://schemas.openxmlformats.org/officeDocument/2006/relationships/image" Target="../media/image300.png"/><Relationship Id="rId194" Type="http://schemas.openxmlformats.org/officeDocument/2006/relationships/image" Target="../media/image321.png"/><Relationship Id="rId208" Type="http://schemas.openxmlformats.org/officeDocument/2006/relationships/image" Target="../media/image328.png"/><Relationship Id="rId415" Type="http://schemas.openxmlformats.org/officeDocument/2006/relationships/customXml" Target="../ink/ink474.xml"/><Relationship Id="rId457" Type="http://schemas.openxmlformats.org/officeDocument/2006/relationships/customXml" Target="../ink/ink495.xml"/><Relationship Id="rId622" Type="http://schemas.openxmlformats.org/officeDocument/2006/relationships/customXml" Target="../ink/ink578.xml"/><Relationship Id="rId261" Type="http://schemas.openxmlformats.org/officeDocument/2006/relationships/customXml" Target="../ink/ink397.xml"/><Relationship Id="rId499" Type="http://schemas.openxmlformats.org/officeDocument/2006/relationships/customXml" Target="../ink/ink516.xml"/><Relationship Id="rId14" Type="http://schemas.openxmlformats.org/officeDocument/2006/relationships/customXml" Target="../ink/ink272.xml"/><Relationship Id="rId56" Type="http://schemas.openxmlformats.org/officeDocument/2006/relationships/image" Target="../media/image253.png"/><Relationship Id="rId317" Type="http://schemas.openxmlformats.org/officeDocument/2006/relationships/customXml" Target="../ink/ink425.xml"/><Relationship Id="rId359" Type="http://schemas.openxmlformats.org/officeDocument/2006/relationships/customXml" Target="../ink/ink446.xml"/><Relationship Id="rId524" Type="http://schemas.openxmlformats.org/officeDocument/2006/relationships/image" Target="../media/image486.png"/><Relationship Id="rId566" Type="http://schemas.openxmlformats.org/officeDocument/2006/relationships/image" Target="../media/image507.png"/><Relationship Id="rId98" Type="http://schemas.openxmlformats.org/officeDocument/2006/relationships/image" Target="../media/image273.png"/><Relationship Id="rId121" Type="http://schemas.openxmlformats.org/officeDocument/2006/relationships/customXml" Target="../ink/ink327.xml"/><Relationship Id="rId163" Type="http://schemas.openxmlformats.org/officeDocument/2006/relationships/customXml" Target="../ink/ink348.xml"/><Relationship Id="rId219" Type="http://schemas.openxmlformats.org/officeDocument/2006/relationships/customXml" Target="../ink/ink376.xml"/><Relationship Id="rId370" Type="http://schemas.openxmlformats.org/officeDocument/2006/relationships/image" Target="../media/image409.png"/><Relationship Id="rId426" Type="http://schemas.openxmlformats.org/officeDocument/2006/relationships/image" Target="../media/image437.png"/><Relationship Id="rId633" Type="http://schemas.openxmlformats.org/officeDocument/2006/relationships/image" Target="../media/image540.png"/><Relationship Id="rId230" Type="http://schemas.openxmlformats.org/officeDocument/2006/relationships/image" Target="../media/image339.png"/><Relationship Id="rId468" Type="http://schemas.openxmlformats.org/officeDocument/2006/relationships/image" Target="../media/image458.png"/><Relationship Id="rId25" Type="http://schemas.openxmlformats.org/officeDocument/2006/relationships/image" Target="../media/image239.png"/><Relationship Id="rId67" Type="http://schemas.openxmlformats.org/officeDocument/2006/relationships/image" Target="../media/image258.png"/><Relationship Id="rId272" Type="http://schemas.openxmlformats.org/officeDocument/2006/relationships/image" Target="../media/image360.png"/><Relationship Id="rId328" Type="http://schemas.openxmlformats.org/officeDocument/2006/relationships/image" Target="../media/image388.png"/><Relationship Id="rId535" Type="http://schemas.openxmlformats.org/officeDocument/2006/relationships/customXml" Target="../ink/ink534.xml"/><Relationship Id="rId577" Type="http://schemas.openxmlformats.org/officeDocument/2006/relationships/customXml" Target="../ink/ink555.xml"/><Relationship Id="rId132" Type="http://schemas.openxmlformats.org/officeDocument/2006/relationships/image" Target="../media/image290.png"/><Relationship Id="rId174" Type="http://schemas.openxmlformats.org/officeDocument/2006/relationships/image" Target="../media/image311.png"/><Relationship Id="rId381" Type="http://schemas.openxmlformats.org/officeDocument/2006/relationships/customXml" Target="../ink/ink457.xml"/><Relationship Id="rId602" Type="http://schemas.openxmlformats.org/officeDocument/2006/relationships/image" Target="../media/image525.png"/><Relationship Id="rId241" Type="http://schemas.openxmlformats.org/officeDocument/2006/relationships/customXml" Target="../ink/ink387.xml"/><Relationship Id="rId437" Type="http://schemas.openxmlformats.org/officeDocument/2006/relationships/customXml" Target="../ink/ink485.xml"/><Relationship Id="rId479" Type="http://schemas.openxmlformats.org/officeDocument/2006/relationships/customXml" Target="../ink/ink506.xml"/><Relationship Id="rId36" Type="http://schemas.openxmlformats.org/officeDocument/2006/relationships/customXml" Target="../ink/ink283.xml"/><Relationship Id="rId283" Type="http://schemas.openxmlformats.org/officeDocument/2006/relationships/customXml" Target="../ink/ink408.xml"/><Relationship Id="rId339" Type="http://schemas.openxmlformats.org/officeDocument/2006/relationships/customXml" Target="../ink/ink436.xml"/><Relationship Id="rId490" Type="http://schemas.openxmlformats.org/officeDocument/2006/relationships/image" Target="../media/image469.png"/><Relationship Id="rId504" Type="http://schemas.openxmlformats.org/officeDocument/2006/relationships/image" Target="../media/image476.png"/><Relationship Id="rId546" Type="http://schemas.openxmlformats.org/officeDocument/2006/relationships/image" Target="../media/image497.png"/><Relationship Id="rId78" Type="http://schemas.openxmlformats.org/officeDocument/2006/relationships/customXml" Target="../ink/ink305.xml"/><Relationship Id="rId101" Type="http://schemas.openxmlformats.org/officeDocument/2006/relationships/customXml" Target="../ink/ink317.xml"/><Relationship Id="rId143" Type="http://schemas.openxmlformats.org/officeDocument/2006/relationships/customXml" Target="../ink/ink338.xml"/><Relationship Id="rId185" Type="http://schemas.openxmlformats.org/officeDocument/2006/relationships/customXml" Target="../ink/ink359.xml"/><Relationship Id="rId350" Type="http://schemas.openxmlformats.org/officeDocument/2006/relationships/image" Target="../media/image399.png"/><Relationship Id="rId406" Type="http://schemas.openxmlformats.org/officeDocument/2006/relationships/image" Target="../media/image427.png"/><Relationship Id="rId588" Type="http://schemas.openxmlformats.org/officeDocument/2006/relationships/image" Target="../media/image518.png"/><Relationship Id="rId9" Type="http://schemas.openxmlformats.org/officeDocument/2006/relationships/image" Target="../media/image231.png"/><Relationship Id="rId210" Type="http://schemas.openxmlformats.org/officeDocument/2006/relationships/image" Target="../media/image329.png"/><Relationship Id="rId392" Type="http://schemas.openxmlformats.org/officeDocument/2006/relationships/image" Target="../media/image420.png"/><Relationship Id="rId448" Type="http://schemas.openxmlformats.org/officeDocument/2006/relationships/image" Target="../media/image448.png"/><Relationship Id="rId613" Type="http://schemas.openxmlformats.org/officeDocument/2006/relationships/customXml" Target="../ink/ink573.xml"/><Relationship Id="rId252" Type="http://schemas.openxmlformats.org/officeDocument/2006/relationships/image" Target="../media/image350.png"/><Relationship Id="rId294" Type="http://schemas.openxmlformats.org/officeDocument/2006/relationships/image" Target="../media/image371.png"/><Relationship Id="rId308" Type="http://schemas.openxmlformats.org/officeDocument/2006/relationships/image" Target="../media/image378.png"/><Relationship Id="rId515" Type="http://schemas.openxmlformats.org/officeDocument/2006/relationships/customXml" Target="../ink/ink524.xml"/><Relationship Id="rId47" Type="http://schemas.openxmlformats.org/officeDocument/2006/relationships/image" Target="../media/image249.png"/><Relationship Id="rId89" Type="http://schemas.openxmlformats.org/officeDocument/2006/relationships/customXml" Target="../ink/ink311.xml"/><Relationship Id="rId112" Type="http://schemas.openxmlformats.org/officeDocument/2006/relationships/image" Target="../media/image280.png"/><Relationship Id="rId154" Type="http://schemas.openxmlformats.org/officeDocument/2006/relationships/image" Target="../media/image301.png"/><Relationship Id="rId361" Type="http://schemas.openxmlformats.org/officeDocument/2006/relationships/customXml" Target="../ink/ink447.xml"/><Relationship Id="rId557" Type="http://schemas.openxmlformats.org/officeDocument/2006/relationships/customXml" Target="../ink/ink545.xml"/><Relationship Id="rId599" Type="http://schemas.openxmlformats.org/officeDocument/2006/relationships/customXml" Target="../ink/ink566.xml"/><Relationship Id="rId196" Type="http://schemas.openxmlformats.org/officeDocument/2006/relationships/image" Target="../media/image322.png"/><Relationship Id="rId417" Type="http://schemas.openxmlformats.org/officeDocument/2006/relationships/customXml" Target="../ink/ink475.xml"/><Relationship Id="rId459" Type="http://schemas.openxmlformats.org/officeDocument/2006/relationships/customXml" Target="../ink/ink496.xml"/><Relationship Id="rId624" Type="http://schemas.openxmlformats.org/officeDocument/2006/relationships/customXml" Target="../ink/ink579.xml"/><Relationship Id="rId16" Type="http://schemas.openxmlformats.org/officeDocument/2006/relationships/customXml" Target="../ink/ink273.xml"/><Relationship Id="rId221" Type="http://schemas.openxmlformats.org/officeDocument/2006/relationships/customXml" Target="../ink/ink377.xml"/><Relationship Id="rId263" Type="http://schemas.openxmlformats.org/officeDocument/2006/relationships/customXml" Target="../ink/ink398.xml"/><Relationship Id="rId319" Type="http://schemas.openxmlformats.org/officeDocument/2006/relationships/customXml" Target="../ink/ink426.xml"/><Relationship Id="rId470" Type="http://schemas.openxmlformats.org/officeDocument/2006/relationships/image" Target="../media/image459.png"/><Relationship Id="rId526" Type="http://schemas.openxmlformats.org/officeDocument/2006/relationships/image" Target="../media/image487.png"/><Relationship Id="rId58" Type="http://schemas.openxmlformats.org/officeDocument/2006/relationships/image" Target="../media/image254.png"/><Relationship Id="rId123" Type="http://schemas.openxmlformats.org/officeDocument/2006/relationships/customXml" Target="../ink/ink328.xml"/><Relationship Id="rId330" Type="http://schemas.openxmlformats.org/officeDocument/2006/relationships/image" Target="../media/image389.png"/><Relationship Id="rId568" Type="http://schemas.openxmlformats.org/officeDocument/2006/relationships/image" Target="../media/image508.png"/><Relationship Id="rId165" Type="http://schemas.openxmlformats.org/officeDocument/2006/relationships/customXml" Target="../ink/ink349.xml"/><Relationship Id="rId372" Type="http://schemas.openxmlformats.org/officeDocument/2006/relationships/image" Target="../media/image410.png"/><Relationship Id="rId428" Type="http://schemas.openxmlformats.org/officeDocument/2006/relationships/image" Target="../media/image438.png"/><Relationship Id="rId635" Type="http://schemas.openxmlformats.org/officeDocument/2006/relationships/image" Target="../media/image541.png"/><Relationship Id="rId232" Type="http://schemas.openxmlformats.org/officeDocument/2006/relationships/image" Target="../media/image340.png"/><Relationship Id="rId274" Type="http://schemas.openxmlformats.org/officeDocument/2006/relationships/image" Target="../media/image361.png"/><Relationship Id="rId481" Type="http://schemas.openxmlformats.org/officeDocument/2006/relationships/customXml" Target="../ink/ink507.xml"/><Relationship Id="rId27" Type="http://schemas.openxmlformats.org/officeDocument/2006/relationships/image" Target="../media/image240.png"/><Relationship Id="rId69" Type="http://schemas.openxmlformats.org/officeDocument/2006/relationships/image" Target="../media/image259.png"/><Relationship Id="rId134" Type="http://schemas.openxmlformats.org/officeDocument/2006/relationships/image" Target="../media/image291.png"/><Relationship Id="rId537" Type="http://schemas.openxmlformats.org/officeDocument/2006/relationships/customXml" Target="../ink/ink535.xml"/><Relationship Id="rId579" Type="http://schemas.openxmlformats.org/officeDocument/2006/relationships/customXml" Target="../ink/ink556.xml"/><Relationship Id="rId80" Type="http://schemas.openxmlformats.org/officeDocument/2006/relationships/customXml" Target="../ink/ink306.xml"/><Relationship Id="rId176" Type="http://schemas.openxmlformats.org/officeDocument/2006/relationships/image" Target="../media/image312.png"/><Relationship Id="rId341" Type="http://schemas.openxmlformats.org/officeDocument/2006/relationships/customXml" Target="../ink/ink437.xml"/><Relationship Id="rId383" Type="http://schemas.openxmlformats.org/officeDocument/2006/relationships/customXml" Target="../ink/ink458.xml"/><Relationship Id="rId439" Type="http://schemas.openxmlformats.org/officeDocument/2006/relationships/customXml" Target="../ink/ink486.xml"/><Relationship Id="rId590" Type="http://schemas.openxmlformats.org/officeDocument/2006/relationships/image" Target="../media/image519.png"/><Relationship Id="rId604" Type="http://schemas.openxmlformats.org/officeDocument/2006/relationships/image" Target="../media/image526.png"/><Relationship Id="rId201" Type="http://schemas.openxmlformats.org/officeDocument/2006/relationships/customXml" Target="../ink/ink367.xml"/><Relationship Id="rId243" Type="http://schemas.openxmlformats.org/officeDocument/2006/relationships/customXml" Target="../ink/ink388.xml"/><Relationship Id="rId285" Type="http://schemas.openxmlformats.org/officeDocument/2006/relationships/customXml" Target="../ink/ink409.xml"/><Relationship Id="rId450" Type="http://schemas.openxmlformats.org/officeDocument/2006/relationships/image" Target="../media/image449.png"/><Relationship Id="rId506" Type="http://schemas.openxmlformats.org/officeDocument/2006/relationships/image" Target="../media/image477.png"/><Relationship Id="rId38" Type="http://schemas.openxmlformats.org/officeDocument/2006/relationships/customXml" Target="../ink/ink284.xml"/><Relationship Id="rId103" Type="http://schemas.openxmlformats.org/officeDocument/2006/relationships/customXml" Target="../ink/ink318.xml"/><Relationship Id="rId310" Type="http://schemas.openxmlformats.org/officeDocument/2006/relationships/image" Target="../media/image379.png"/><Relationship Id="rId492" Type="http://schemas.openxmlformats.org/officeDocument/2006/relationships/image" Target="../media/image470.png"/><Relationship Id="rId548" Type="http://schemas.openxmlformats.org/officeDocument/2006/relationships/image" Target="../media/image498.png"/><Relationship Id="rId70" Type="http://schemas.openxmlformats.org/officeDocument/2006/relationships/customXml" Target="../ink/ink301.xml"/><Relationship Id="rId91" Type="http://schemas.openxmlformats.org/officeDocument/2006/relationships/customXml" Target="../ink/ink312.xml"/><Relationship Id="rId145" Type="http://schemas.openxmlformats.org/officeDocument/2006/relationships/customXml" Target="../ink/ink339.xml"/><Relationship Id="rId166" Type="http://schemas.openxmlformats.org/officeDocument/2006/relationships/image" Target="../media/image307.png"/><Relationship Id="rId187" Type="http://schemas.openxmlformats.org/officeDocument/2006/relationships/customXml" Target="../ink/ink360.xml"/><Relationship Id="rId331" Type="http://schemas.openxmlformats.org/officeDocument/2006/relationships/customXml" Target="../ink/ink432.xml"/><Relationship Id="rId352" Type="http://schemas.openxmlformats.org/officeDocument/2006/relationships/image" Target="../media/image400.png"/><Relationship Id="rId373" Type="http://schemas.openxmlformats.org/officeDocument/2006/relationships/customXml" Target="../ink/ink453.xml"/><Relationship Id="rId394" Type="http://schemas.openxmlformats.org/officeDocument/2006/relationships/image" Target="../media/image421.png"/><Relationship Id="rId408" Type="http://schemas.openxmlformats.org/officeDocument/2006/relationships/image" Target="../media/image428.png"/><Relationship Id="rId429" Type="http://schemas.openxmlformats.org/officeDocument/2006/relationships/customXml" Target="../ink/ink481.xml"/><Relationship Id="rId580" Type="http://schemas.openxmlformats.org/officeDocument/2006/relationships/image" Target="../media/image514.png"/><Relationship Id="rId615" Type="http://schemas.openxmlformats.org/officeDocument/2006/relationships/customXml" Target="../ink/ink574.xml"/><Relationship Id="rId636" Type="http://schemas.openxmlformats.org/officeDocument/2006/relationships/customXml" Target="../ink/ink58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30.png"/><Relationship Id="rId233" Type="http://schemas.openxmlformats.org/officeDocument/2006/relationships/customXml" Target="../ink/ink383.xml"/><Relationship Id="rId254" Type="http://schemas.openxmlformats.org/officeDocument/2006/relationships/image" Target="../media/image351.png"/><Relationship Id="rId440" Type="http://schemas.openxmlformats.org/officeDocument/2006/relationships/image" Target="../media/image444.png"/><Relationship Id="rId28" Type="http://schemas.openxmlformats.org/officeDocument/2006/relationships/customXml" Target="../ink/ink279.xml"/><Relationship Id="rId49" Type="http://schemas.openxmlformats.org/officeDocument/2006/relationships/customXml" Target="../ink/ink290.xml"/><Relationship Id="rId114" Type="http://schemas.openxmlformats.org/officeDocument/2006/relationships/image" Target="../media/image281.png"/><Relationship Id="rId275" Type="http://schemas.openxmlformats.org/officeDocument/2006/relationships/customXml" Target="../ink/ink404.xml"/><Relationship Id="rId296" Type="http://schemas.openxmlformats.org/officeDocument/2006/relationships/image" Target="../media/image372.png"/><Relationship Id="rId300" Type="http://schemas.openxmlformats.org/officeDocument/2006/relationships/image" Target="../media/image374.png"/><Relationship Id="rId461" Type="http://schemas.openxmlformats.org/officeDocument/2006/relationships/customXml" Target="../ink/ink497.xml"/><Relationship Id="rId482" Type="http://schemas.openxmlformats.org/officeDocument/2006/relationships/image" Target="../media/image465.png"/><Relationship Id="rId517" Type="http://schemas.openxmlformats.org/officeDocument/2006/relationships/customXml" Target="../ink/ink525.xml"/><Relationship Id="rId538" Type="http://schemas.openxmlformats.org/officeDocument/2006/relationships/image" Target="../media/image493.png"/><Relationship Id="rId559" Type="http://schemas.openxmlformats.org/officeDocument/2006/relationships/customXml" Target="../ink/ink546.xml"/><Relationship Id="rId60" Type="http://schemas.openxmlformats.org/officeDocument/2006/relationships/image" Target="../media/image255.png"/><Relationship Id="rId81" Type="http://schemas.openxmlformats.org/officeDocument/2006/relationships/image" Target="../media/image265.png"/><Relationship Id="rId135" Type="http://schemas.openxmlformats.org/officeDocument/2006/relationships/customXml" Target="../ink/ink334.xml"/><Relationship Id="rId156" Type="http://schemas.openxmlformats.org/officeDocument/2006/relationships/image" Target="../media/image302.png"/><Relationship Id="rId177" Type="http://schemas.openxmlformats.org/officeDocument/2006/relationships/customXml" Target="../ink/ink355.xml"/><Relationship Id="rId198" Type="http://schemas.openxmlformats.org/officeDocument/2006/relationships/image" Target="../media/image323.png"/><Relationship Id="rId321" Type="http://schemas.openxmlformats.org/officeDocument/2006/relationships/customXml" Target="../ink/ink427.xml"/><Relationship Id="rId342" Type="http://schemas.openxmlformats.org/officeDocument/2006/relationships/image" Target="../media/image395.png"/><Relationship Id="rId363" Type="http://schemas.openxmlformats.org/officeDocument/2006/relationships/customXml" Target="../ink/ink448.xml"/><Relationship Id="rId384" Type="http://schemas.openxmlformats.org/officeDocument/2006/relationships/image" Target="../media/image416.png"/><Relationship Id="rId419" Type="http://schemas.openxmlformats.org/officeDocument/2006/relationships/customXml" Target="../ink/ink476.xml"/><Relationship Id="rId570" Type="http://schemas.openxmlformats.org/officeDocument/2006/relationships/image" Target="../media/image509.png"/><Relationship Id="rId591" Type="http://schemas.openxmlformats.org/officeDocument/2006/relationships/customXml" Target="../ink/ink562.xml"/><Relationship Id="rId605" Type="http://schemas.openxmlformats.org/officeDocument/2006/relationships/customXml" Target="../ink/ink569.xml"/><Relationship Id="rId626" Type="http://schemas.openxmlformats.org/officeDocument/2006/relationships/customXml" Target="../ink/ink580.xml"/><Relationship Id="rId202" Type="http://schemas.openxmlformats.org/officeDocument/2006/relationships/image" Target="../media/image325.png"/><Relationship Id="rId223" Type="http://schemas.openxmlformats.org/officeDocument/2006/relationships/customXml" Target="../ink/ink378.xml"/><Relationship Id="rId244" Type="http://schemas.openxmlformats.org/officeDocument/2006/relationships/image" Target="../media/image346.png"/><Relationship Id="rId430" Type="http://schemas.openxmlformats.org/officeDocument/2006/relationships/image" Target="../media/image439.png"/><Relationship Id="rId18" Type="http://schemas.openxmlformats.org/officeDocument/2006/relationships/customXml" Target="../ink/ink274.xml"/><Relationship Id="rId39" Type="http://schemas.openxmlformats.org/officeDocument/2006/relationships/image" Target="../media/image245.png"/><Relationship Id="rId265" Type="http://schemas.openxmlformats.org/officeDocument/2006/relationships/customXml" Target="../ink/ink399.xml"/><Relationship Id="rId286" Type="http://schemas.openxmlformats.org/officeDocument/2006/relationships/image" Target="../media/image367.png"/><Relationship Id="rId451" Type="http://schemas.openxmlformats.org/officeDocument/2006/relationships/customXml" Target="../ink/ink492.xml"/><Relationship Id="rId472" Type="http://schemas.openxmlformats.org/officeDocument/2006/relationships/image" Target="../media/image460.png"/><Relationship Id="rId493" Type="http://schemas.openxmlformats.org/officeDocument/2006/relationships/customXml" Target="../ink/ink513.xml"/><Relationship Id="rId507" Type="http://schemas.openxmlformats.org/officeDocument/2006/relationships/customXml" Target="../ink/ink520.xml"/><Relationship Id="rId528" Type="http://schemas.openxmlformats.org/officeDocument/2006/relationships/image" Target="../media/image488.png"/><Relationship Id="rId549" Type="http://schemas.openxmlformats.org/officeDocument/2006/relationships/customXml" Target="../ink/ink541.xml"/><Relationship Id="rId50" Type="http://schemas.openxmlformats.org/officeDocument/2006/relationships/image" Target="../media/image250.png"/><Relationship Id="rId104" Type="http://schemas.openxmlformats.org/officeDocument/2006/relationships/image" Target="../media/image276.png"/><Relationship Id="rId125" Type="http://schemas.openxmlformats.org/officeDocument/2006/relationships/customXml" Target="../ink/ink329.xml"/><Relationship Id="rId146" Type="http://schemas.openxmlformats.org/officeDocument/2006/relationships/image" Target="../media/image297.png"/><Relationship Id="rId167" Type="http://schemas.openxmlformats.org/officeDocument/2006/relationships/customXml" Target="../ink/ink350.xml"/><Relationship Id="rId188" Type="http://schemas.openxmlformats.org/officeDocument/2006/relationships/image" Target="../media/image318.png"/><Relationship Id="rId311" Type="http://schemas.openxmlformats.org/officeDocument/2006/relationships/customXml" Target="../ink/ink422.xml"/><Relationship Id="rId332" Type="http://schemas.openxmlformats.org/officeDocument/2006/relationships/image" Target="../media/image390.png"/><Relationship Id="rId353" Type="http://schemas.openxmlformats.org/officeDocument/2006/relationships/customXml" Target="../ink/ink443.xml"/><Relationship Id="rId374" Type="http://schemas.openxmlformats.org/officeDocument/2006/relationships/image" Target="../media/image411.png"/><Relationship Id="rId395" Type="http://schemas.openxmlformats.org/officeDocument/2006/relationships/customXml" Target="../ink/ink464.xml"/><Relationship Id="rId409" Type="http://schemas.openxmlformats.org/officeDocument/2006/relationships/customXml" Target="../ink/ink471.xml"/><Relationship Id="rId560" Type="http://schemas.openxmlformats.org/officeDocument/2006/relationships/image" Target="../media/image504.png"/><Relationship Id="rId581" Type="http://schemas.openxmlformats.org/officeDocument/2006/relationships/customXml" Target="../ink/ink557.xml"/><Relationship Id="rId71" Type="http://schemas.openxmlformats.org/officeDocument/2006/relationships/image" Target="../media/image260.png"/><Relationship Id="rId92" Type="http://schemas.openxmlformats.org/officeDocument/2006/relationships/image" Target="../media/image270.png"/><Relationship Id="rId213" Type="http://schemas.openxmlformats.org/officeDocument/2006/relationships/customXml" Target="../ink/ink373.xml"/><Relationship Id="rId234" Type="http://schemas.openxmlformats.org/officeDocument/2006/relationships/image" Target="../media/image341.png"/><Relationship Id="rId420" Type="http://schemas.openxmlformats.org/officeDocument/2006/relationships/image" Target="../media/image434.png"/><Relationship Id="rId616" Type="http://schemas.openxmlformats.org/officeDocument/2006/relationships/customXml" Target="../ink/ink575.xml"/><Relationship Id="rId637" Type="http://schemas.openxmlformats.org/officeDocument/2006/relationships/image" Target="../media/image542.png"/><Relationship Id="rId2" Type="http://schemas.openxmlformats.org/officeDocument/2006/relationships/customXml" Target="../ink/ink266.xml"/><Relationship Id="rId29" Type="http://schemas.openxmlformats.org/officeDocument/2006/relationships/image" Target="../media/image241.png"/><Relationship Id="rId255" Type="http://schemas.openxmlformats.org/officeDocument/2006/relationships/customXml" Target="../ink/ink394.xml"/><Relationship Id="rId276" Type="http://schemas.openxmlformats.org/officeDocument/2006/relationships/image" Target="../media/image362.png"/><Relationship Id="rId297" Type="http://schemas.openxmlformats.org/officeDocument/2006/relationships/customXml" Target="../ink/ink415.xml"/><Relationship Id="rId441" Type="http://schemas.openxmlformats.org/officeDocument/2006/relationships/customXml" Target="../ink/ink487.xml"/><Relationship Id="rId462" Type="http://schemas.openxmlformats.org/officeDocument/2006/relationships/image" Target="../media/image455.png"/><Relationship Id="rId483" Type="http://schemas.openxmlformats.org/officeDocument/2006/relationships/customXml" Target="../ink/ink508.xml"/><Relationship Id="rId518" Type="http://schemas.openxmlformats.org/officeDocument/2006/relationships/image" Target="../media/image483.png"/><Relationship Id="rId539" Type="http://schemas.openxmlformats.org/officeDocument/2006/relationships/customXml" Target="../ink/ink536.xml"/><Relationship Id="rId40" Type="http://schemas.openxmlformats.org/officeDocument/2006/relationships/customXml" Target="../ink/ink285.xml"/><Relationship Id="rId115" Type="http://schemas.openxmlformats.org/officeDocument/2006/relationships/customXml" Target="../ink/ink324.xml"/><Relationship Id="rId136" Type="http://schemas.openxmlformats.org/officeDocument/2006/relationships/image" Target="../media/image292.png"/><Relationship Id="rId157" Type="http://schemas.openxmlformats.org/officeDocument/2006/relationships/customXml" Target="../ink/ink345.xml"/><Relationship Id="rId178" Type="http://schemas.openxmlformats.org/officeDocument/2006/relationships/image" Target="../media/image313.png"/><Relationship Id="rId301" Type="http://schemas.openxmlformats.org/officeDocument/2006/relationships/customXml" Target="../ink/ink417.xml"/><Relationship Id="rId322" Type="http://schemas.openxmlformats.org/officeDocument/2006/relationships/image" Target="../media/image385.png"/><Relationship Id="rId343" Type="http://schemas.openxmlformats.org/officeDocument/2006/relationships/customXml" Target="../ink/ink438.xml"/><Relationship Id="rId364" Type="http://schemas.openxmlformats.org/officeDocument/2006/relationships/image" Target="../media/image406.png"/><Relationship Id="rId550" Type="http://schemas.openxmlformats.org/officeDocument/2006/relationships/image" Target="../media/image499.png"/><Relationship Id="rId61" Type="http://schemas.openxmlformats.org/officeDocument/2006/relationships/customXml" Target="../ink/ink296.xml"/><Relationship Id="rId82" Type="http://schemas.openxmlformats.org/officeDocument/2006/relationships/customXml" Target="../ink/ink307.xml"/><Relationship Id="rId199" Type="http://schemas.openxmlformats.org/officeDocument/2006/relationships/customXml" Target="../ink/ink366.xml"/><Relationship Id="rId203" Type="http://schemas.openxmlformats.org/officeDocument/2006/relationships/customXml" Target="../ink/ink368.xml"/><Relationship Id="rId385" Type="http://schemas.openxmlformats.org/officeDocument/2006/relationships/customXml" Target="../ink/ink459.xml"/><Relationship Id="rId571" Type="http://schemas.openxmlformats.org/officeDocument/2006/relationships/customXml" Target="../ink/ink552.xml"/><Relationship Id="rId592" Type="http://schemas.openxmlformats.org/officeDocument/2006/relationships/image" Target="../media/image520.png"/><Relationship Id="rId606" Type="http://schemas.openxmlformats.org/officeDocument/2006/relationships/image" Target="../media/image527.png"/><Relationship Id="rId627" Type="http://schemas.openxmlformats.org/officeDocument/2006/relationships/image" Target="../media/image537.png"/><Relationship Id="rId19" Type="http://schemas.openxmlformats.org/officeDocument/2006/relationships/image" Target="../media/image236.png"/><Relationship Id="rId224" Type="http://schemas.openxmlformats.org/officeDocument/2006/relationships/image" Target="../media/image336.png"/><Relationship Id="rId245" Type="http://schemas.openxmlformats.org/officeDocument/2006/relationships/customXml" Target="../ink/ink389.xml"/><Relationship Id="rId266" Type="http://schemas.openxmlformats.org/officeDocument/2006/relationships/image" Target="../media/image357.png"/><Relationship Id="rId287" Type="http://schemas.openxmlformats.org/officeDocument/2006/relationships/customXml" Target="../ink/ink410.xml"/><Relationship Id="rId410" Type="http://schemas.openxmlformats.org/officeDocument/2006/relationships/image" Target="../media/image429.png"/><Relationship Id="rId431" Type="http://schemas.openxmlformats.org/officeDocument/2006/relationships/customXml" Target="../ink/ink482.xml"/><Relationship Id="rId452" Type="http://schemas.openxmlformats.org/officeDocument/2006/relationships/image" Target="../media/image450.png"/><Relationship Id="rId473" Type="http://schemas.openxmlformats.org/officeDocument/2006/relationships/customXml" Target="../ink/ink503.xml"/><Relationship Id="rId494" Type="http://schemas.openxmlformats.org/officeDocument/2006/relationships/image" Target="../media/image471.png"/><Relationship Id="rId508" Type="http://schemas.openxmlformats.org/officeDocument/2006/relationships/image" Target="../media/image478.png"/><Relationship Id="rId529" Type="http://schemas.openxmlformats.org/officeDocument/2006/relationships/customXml" Target="../ink/ink531.xml"/><Relationship Id="rId30" Type="http://schemas.openxmlformats.org/officeDocument/2006/relationships/customXml" Target="../ink/ink280.xml"/><Relationship Id="rId105" Type="http://schemas.openxmlformats.org/officeDocument/2006/relationships/customXml" Target="../ink/ink319.xml"/><Relationship Id="rId126" Type="http://schemas.openxmlformats.org/officeDocument/2006/relationships/image" Target="../media/image287.png"/><Relationship Id="rId147" Type="http://schemas.openxmlformats.org/officeDocument/2006/relationships/customXml" Target="../ink/ink340.xml"/><Relationship Id="rId168" Type="http://schemas.openxmlformats.org/officeDocument/2006/relationships/image" Target="../media/image308.png"/><Relationship Id="rId312" Type="http://schemas.openxmlformats.org/officeDocument/2006/relationships/image" Target="../media/image380.png"/><Relationship Id="rId333" Type="http://schemas.openxmlformats.org/officeDocument/2006/relationships/customXml" Target="../ink/ink433.xml"/><Relationship Id="rId354" Type="http://schemas.openxmlformats.org/officeDocument/2006/relationships/image" Target="../media/image401.png"/><Relationship Id="rId540" Type="http://schemas.openxmlformats.org/officeDocument/2006/relationships/image" Target="../media/image494.png"/><Relationship Id="rId51" Type="http://schemas.openxmlformats.org/officeDocument/2006/relationships/customXml" Target="../ink/ink291.xml"/><Relationship Id="rId72" Type="http://schemas.openxmlformats.org/officeDocument/2006/relationships/customXml" Target="../ink/ink302.xml"/><Relationship Id="rId93" Type="http://schemas.openxmlformats.org/officeDocument/2006/relationships/customXml" Target="../ink/ink313.xml"/><Relationship Id="rId189" Type="http://schemas.openxmlformats.org/officeDocument/2006/relationships/customXml" Target="../ink/ink361.xml"/><Relationship Id="rId375" Type="http://schemas.openxmlformats.org/officeDocument/2006/relationships/customXml" Target="../ink/ink454.xml"/><Relationship Id="rId396" Type="http://schemas.openxmlformats.org/officeDocument/2006/relationships/image" Target="../media/image422.png"/><Relationship Id="rId561" Type="http://schemas.openxmlformats.org/officeDocument/2006/relationships/customXml" Target="../ink/ink547.xml"/><Relationship Id="rId582" Type="http://schemas.openxmlformats.org/officeDocument/2006/relationships/image" Target="../media/image515.png"/><Relationship Id="rId617" Type="http://schemas.openxmlformats.org/officeDocument/2006/relationships/image" Target="../media/image532.png"/><Relationship Id="rId638" Type="http://schemas.openxmlformats.org/officeDocument/2006/relationships/customXml" Target="../ink/ink586.xml"/><Relationship Id="rId3" Type="http://schemas.openxmlformats.org/officeDocument/2006/relationships/image" Target="../media/image228.png"/><Relationship Id="rId214" Type="http://schemas.openxmlformats.org/officeDocument/2006/relationships/image" Target="../media/image331.png"/><Relationship Id="rId235" Type="http://schemas.openxmlformats.org/officeDocument/2006/relationships/customXml" Target="../ink/ink384.xml"/><Relationship Id="rId256" Type="http://schemas.openxmlformats.org/officeDocument/2006/relationships/image" Target="../media/image352.png"/><Relationship Id="rId277" Type="http://schemas.openxmlformats.org/officeDocument/2006/relationships/customXml" Target="../ink/ink405.xml"/><Relationship Id="rId298" Type="http://schemas.openxmlformats.org/officeDocument/2006/relationships/image" Target="../media/image373.png"/><Relationship Id="rId400" Type="http://schemas.openxmlformats.org/officeDocument/2006/relationships/image" Target="../media/image424.png"/><Relationship Id="rId421" Type="http://schemas.openxmlformats.org/officeDocument/2006/relationships/customXml" Target="../ink/ink477.xml"/><Relationship Id="rId442" Type="http://schemas.openxmlformats.org/officeDocument/2006/relationships/image" Target="../media/image445.png"/><Relationship Id="rId463" Type="http://schemas.openxmlformats.org/officeDocument/2006/relationships/customXml" Target="../ink/ink498.xml"/><Relationship Id="rId484" Type="http://schemas.openxmlformats.org/officeDocument/2006/relationships/image" Target="../media/image466.png"/><Relationship Id="rId519" Type="http://schemas.openxmlformats.org/officeDocument/2006/relationships/customXml" Target="../ink/ink526.xml"/><Relationship Id="rId116" Type="http://schemas.openxmlformats.org/officeDocument/2006/relationships/image" Target="../media/image282.png"/><Relationship Id="rId137" Type="http://schemas.openxmlformats.org/officeDocument/2006/relationships/customXml" Target="../ink/ink335.xml"/><Relationship Id="rId158" Type="http://schemas.openxmlformats.org/officeDocument/2006/relationships/image" Target="../media/image303.png"/><Relationship Id="rId302" Type="http://schemas.openxmlformats.org/officeDocument/2006/relationships/image" Target="../media/image375.png"/><Relationship Id="rId323" Type="http://schemas.openxmlformats.org/officeDocument/2006/relationships/customXml" Target="../ink/ink428.xml"/><Relationship Id="rId344" Type="http://schemas.openxmlformats.org/officeDocument/2006/relationships/image" Target="../media/image396.png"/><Relationship Id="rId530" Type="http://schemas.openxmlformats.org/officeDocument/2006/relationships/image" Target="../media/image489.png"/><Relationship Id="rId20" Type="http://schemas.openxmlformats.org/officeDocument/2006/relationships/customXml" Target="../ink/ink275.xml"/><Relationship Id="rId41" Type="http://schemas.openxmlformats.org/officeDocument/2006/relationships/image" Target="../media/image246.png"/><Relationship Id="rId62" Type="http://schemas.openxmlformats.org/officeDocument/2006/relationships/image" Target="../media/image256.png"/><Relationship Id="rId83" Type="http://schemas.openxmlformats.org/officeDocument/2006/relationships/image" Target="../media/image266.png"/><Relationship Id="rId179" Type="http://schemas.openxmlformats.org/officeDocument/2006/relationships/customXml" Target="../ink/ink356.xml"/><Relationship Id="rId365" Type="http://schemas.openxmlformats.org/officeDocument/2006/relationships/customXml" Target="../ink/ink449.xml"/><Relationship Id="rId386" Type="http://schemas.openxmlformats.org/officeDocument/2006/relationships/image" Target="../media/image417.png"/><Relationship Id="rId551" Type="http://schemas.openxmlformats.org/officeDocument/2006/relationships/customXml" Target="../ink/ink542.xml"/><Relationship Id="rId572" Type="http://schemas.openxmlformats.org/officeDocument/2006/relationships/image" Target="../media/image510.png"/><Relationship Id="rId593" Type="http://schemas.openxmlformats.org/officeDocument/2006/relationships/customXml" Target="../ink/ink563.xml"/><Relationship Id="rId607" Type="http://schemas.openxmlformats.org/officeDocument/2006/relationships/customXml" Target="../ink/ink570.xml"/><Relationship Id="rId628" Type="http://schemas.openxmlformats.org/officeDocument/2006/relationships/customXml" Target="../ink/ink581.xml"/><Relationship Id="rId190" Type="http://schemas.openxmlformats.org/officeDocument/2006/relationships/image" Target="../media/image319.png"/><Relationship Id="rId204" Type="http://schemas.openxmlformats.org/officeDocument/2006/relationships/image" Target="../media/image326.png"/><Relationship Id="rId225" Type="http://schemas.openxmlformats.org/officeDocument/2006/relationships/customXml" Target="../ink/ink379.xml"/><Relationship Id="rId246" Type="http://schemas.openxmlformats.org/officeDocument/2006/relationships/image" Target="../media/image347.png"/><Relationship Id="rId267" Type="http://schemas.openxmlformats.org/officeDocument/2006/relationships/customXml" Target="../ink/ink400.xml"/><Relationship Id="rId288" Type="http://schemas.openxmlformats.org/officeDocument/2006/relationships/image" Target="../media/image368.png"/><Relationship Id="rId411" Type="http://schemas.openxmlformats.org/officeDocument/2006/relationships/customXml" Target="../ink/ink472.xml"/><Relationship Id="rId432" Type="http://schemas.openxmlformats.org/officeDocument/2006/relationships/image" Target="../media/image440.png"/><Relationship Id="rId453" Type="http://schemas.openxmlformats.org/officeDocument/2006/relationships/customXml" Target="../ink/ink493.xml"/><Relationship Id="rId474" Type="http://schemas.openxmlformats.org/officeDocument/2006/relationships/image" Target="../media/image461.png"/><Relationship Id="rId509" Type="http://schemas.openxmlformats.org/officeDocument/2006/relationships/customXml" Target="../ink/ink521.xml"/><Relationship Id="rId106" Type="http://schemas.openxmlformats.org/officeDocument/2006/relationships/image" Target="../media/image277.png"/><Relationship Id="rId127" Type="http://schemas.openxmlformats.org/officeDocument/2006/relationships/customXml" Target="../ink/ink330.xml"/><Relationship Id="rId313" Type="http://schemas.openxmlformats.org/officeDocument/2006/relationships/customXml" Target="../ink/ink423.xml"/><Relationship Id="rId495" Type="http://schemas.openxmlformats.org/officeDocument/2006/relationships/customXml" Target="../ink/ink514.xml"/><Relationship Id="rId10" Type="http://schemas.openxmlformats.org/officeDocument/2006/relationships/customXml" Target="../ink/ink270.xml"/><Relationship Id="rId31" Type="http://schemas.openxmlformats.org/officeDocument/2006/relationships/image" Target="../media/image242.png"/><Relationship Id="rId52" Type="http://schemas.openxmlformats.org/officeDocument/2006/relationships/image" Target="../media/image251.png"/><Relationship Id="rId73" Type="http://schemas.openxmlformats.org/officeDocument/2006/relationships/image" Target="../media/image261.png"/><Relationship Id="rId94" Type="http://schemas.openxmlformats.org/officeDocument/2006/relationships/image" Target="../media/image271.png"/><Relationship Id="rId148" Type="http://schemas.openxmlformats.org/officeDocument/2006/relationships/image" Target="../media/image298.png"/><Relationship Id="rId169" Type="http://schemas.openxmlformats.org/officeDocument/2006/relationships/customXml" Target="../ink/ink351.xml"/><Relationship Id="rId334" Type="http://schemas.openxmlformats.org/officeDocument/2006/relationships/image" Target="../media/image391.png"/><Relationship Id="rId355" Type="http://schemas.openxmlformats.org/officeDocument/2006/relationships/customXml" Target="../ink/ink444.xml"/><Relationship Id="rId376" Type="http://schemas.openxmlformats.org/officeDocument/2006/relationships/image" Target="../media/image412.png"/><Relationship Id="rId397" Type="http://schemas.openxmlformats.org/officeDocument/2006/relationships/customXml" Target="../ink/ink465.xml"/><Relationship Id="rId520" Type="http://schemas.openxmlformats.org/officeDocument/2006/relationships/image" Target="../media/image484.png"/><Relationship Id="rId541" Type="http://schemas.openxmlformats.org/officeDocument/2006/relationships/customXml" Target="../ink/ink537.xml"/><Relationship Id="rId562" Type="http://schemas.openxmlformats.org/officeDocument/2006/relationships/image" Target="../media/image505.png"/><Relationship Id="rId583" Type="http://schemas.openxmlformats.org/officeDocument/2006/relationships/customXml" Target="../ink/ink558.xml"/><Relationship Id="rId618" Type="http://schemas.openxmlformats.org/officeDocument/2006/relationships/customXml" Target="../ink/ink576.xml"/><Relationship Id="rId639" Type="http://schemas.openxmlformats.org/officeDocument/2006/relationships/image" Target="../media/image543.png"/><Relationship Id="rId4" Type="http://schemas.openxmlformats.org/officeDocument/2006/relationships/customXml" Target="../ink/ink267.xml"/><Relationship Id="rId180" Type="http://schemas.openxmlformats.org/officeDocument/2006/relationships/image" Target="../media/image314.png"/><Relationship Id="rId215" Type="http://schemas.openxmlformats.org/officeDocument/2006/relationships/customXml" Target="../ink/ink374.xml"/><Relationship Id="rId236" Type="http://schemas.openxmlformats.org/officeDocument/2006/relationships/image" Target="../media/image342.png"/><Relationship Id="rId257" Type="http://schemas.openxmlformats.org/officeDocument/2006/relationships/customXml" Target="../ink/ink395.xml"/><Relationship Id="rId278" Type="http://schemas.openxmlformats.org/officeDocument/2006/relationships/image" Target="../media/image363.png"/><Relationship Id="rId401" Type="http://schemas.openxmlformats.org/officeDocument/2006/relationships/customXml" Target="../ink/ink467.xml"/><Relationship Id="rId422" Type="http://schemas.openxmlformats.org/officeDocument/2006/relationships/image" Target="../media/image435.png"/><Relationship Id="rId443" Type="http://schemas.openxmlformats.org/officeDocument/2006/relationships/customXml" Target="../ink/ink488.xml"/><Relationship Id="rId464" Type="http://schemas.openxmlformats.org/officeDocument/2006/relationships/image" Target="../media/image456.png"/><Relationship Id="rId303" Type="http://schemas.openxmlformats.org/officeDocument/2006/relationships/customXml" Target="../ink/ink418.xml"/><Relationship Id="rId485" Type="http://schemas.openxmlformats.org/officeDocument/2006/relationships/customXml" Target="../ink/ink509.xml"/><Relationship Id="rId42" Type="http://schemas.openxmlformats.org/officeDocument/2006/relationships/customXml" Target="../ink/ink286.xml"/><Relationship Id="rId84" Type="http://schemas.openxmlformats.org/officeDocument/2006/relationships/customXml" Target="../ink/ink308.xml"/><Relationship Id="rId138" Type="http://schemas.openxmlformats.org/officeDocument/2006/relationships/image" Target="../media/image293.png"/><Relationship Id="rId345" Type="http://schemas.openxmlformats.org/officeDocument/2006/relationships/customXml" Target="../ink/ink439.xml"/><Relationship Id="rId387" Type="http://schemas.openxmlformats.org/officeDocument/2006/relationships/customXml" Target="../ink/ink460.xml"/><Relationship Id="rId510" Type="http://schemas.openxmlformats.org/officeDocument/2006/relationships/image" Target="../media/image479.png"/><Relationship Id="rId552" Type="http://schemas.openxmlformats.org/officeDocument/2006/relationships/image" Target="../media/image500.png"/><Relationship Id="rId594" Type="http://schemas.openxmlformats.org/officeDocument/2006/relationships/image" Target="../media/image521.png"/><Relationship Id="rId608" Type="http://schemas.openxmlformats.org/officeDocument/2006/relationships/image" Target="../media/image528.png"/><Relationship Id="rId191" Type="http://schemas.openxmlformats.org/officeDocument/2006/relationships/customXml" Target="../ink/ink362.xml"/><Relationship Id="rId205" Type="http://schemas.openxmlformats.org/officeDocument/2006/relationships/customXml" Target="../ink/ink369.xml"/><Relationship Id="rId247" Type="http://schemas.openxmlformats.org/officeDocument/2006/relationships/customXml" Target="../ink/ink390.xml"/><Relationship Id="rId412" Type="http://schemas.openxmlformats.org/officeDocument/2006/relationships/image" Target="../media/image430.png"/><Relationship Id="rId107" Type="http://schemas.openxmlformats.org/officeDocument/2006/relationships/customXml" Target="../ink/ink320.xml"/><Relationship Id="rId289" Type="http://schemas.openxmlformats.org/officeDocument/2006/relationships/customXml" Target="../ink/ink411.xml"/><Relationship Id="rId454" Type="http://schemas.openxmlformats.org/officeDocument/2006/relationships/image" Target="../media/image451.png"/><Relationship Id="rId496" Type="http://schemas.openxmlformats.org/officeDocument/2006/relationships/image" Target="../media/image472.png"/><Relationship Id="rId11" Type="http://schemas.openxmlformats.org/officeDocument/2006/relationships/image" Target="../media/image232.png"/><Relationship Id="rId53" Type="http://schemas.openxmlformats.org/officeDocument/2006/relationships/customXml" Target="../ink/ink292.xml"/><Relationship Id="rId149" Type="http://schemas.openxmlformats.org/officeDocument/2006/relationships/customXml" Target="../ink/ink341.xml"/><Relationship Id="rId314" Type="http://schemas.openxmlformats.org/officeDocument/2006/relationships/image" Target="../media/image381.png"/><Relationship Id="rId356" Type="http://schemas.openxmlformats.org/officeDocument/2006/relationships/image" Target="../media/image402.png"/><Relationship Id="rId398" Type="http://schemas.openxmlformats.org/officeDocument/2006/relationships/image" Target="../media/image423.png"/><Relationship Id="rId521" Type="http://schemas.openxmlformats.org/officeDocument/2006/relationships/customXml" Target="../ink/ink527.xml"/><Relationship Id="rId563" Type="http://schemas.openxmlformats.org/officeDocument/2006/relationships/customXml" Target="../ink/ink548.xml"/><Relationship Id="rId619" Type="http://schemas.openxmlformats.org/officeDocument/2006/relationships/image" Target="../media/image533.png"/><Relationship Id="rId95" Type="http://schemas.openxmlformats.org/officeDocument/2006/relationships/customXml" Target="../ink/ink314.xml"/><Relationship Id="rId160" Type="http://schemas.openxmlformats.org/officeDocument/2006/relationships/image" Target="../media/image304.png"/><Relationship Id="rId216" Type="http://schemas.openxmlformats.org/officeDocument/2006/relationships/image" Target="../media/image332.png"/><Relationship Id="rId423" Type="http://schemas.openxmlformats.org/officeDocument/2006/relationships/customXml" Target="../ink/ink478.xml"/><Relationship Id="rId258" Type="http://schemas.openxmlformats.org/officeDocument/2006/relationships/image" Target="../media/image353.png"/><Relationship Id="rId465" Type="http://schemas.openxmlformats.org/officeDocument/2006/relationships/customXml" Target="../ink/ink499.xml"/><Relationship Id="rId630" Type="http://schemas.openxmlformats.org/officeDocument/2006/relationships/customXml" Target="../ink/ink582.xml"/><Relationship Id="rId22" Type="http://schemas.openxmlformats.org/officeDocument/2006/relationships/customXml" Target="../ink/ink276.xml"/><Relationship Id="rId64" Type="http://schemas.openxmlformats.org/officeDocument/2006/relationships/image" Target="../media/image257.png"/><Relationship Id="rId118" Type="http://schemas.openxmlformats.org/officeDocument/2006/relationships/image" Target="../media/image283.png"/><Relationship Id="rId325" Type="http://schemas.openxmlformats.org/officeDocument/2006/relationships/customXml" Target="../ink/ink429.xml"/><Relationship Id="rId367" Type="http://schemas.openxmlformats.org/officeDocument/2006/relationships/customXml" Target="../ink/ink450.xml"/><Relationship Id="rId532" Type="http://schemas.openxmlformats.org/officeDocument/2006/relationships/image" Target="../media/image490.png"/><Relationship Id="rId574" Type="http://schemas.openxmlformats.org/officeDocument/2006/relationships/image" Target="../media/image511.png"/><Relationship Id="rId171" Type="http://schemas.openxmlformats.org/officeDocument/2006/relationships/customXml" Target="../ink/ink352.xml"/><Relationship Id="rId227" Type="http://schemas.openxmlformats.org/officeDocument/2006/relationships/customXml" Target="../ink/ink380.xml"/><Relationship Id="rId269" Type="http://schemas.openxmlformats.org/officeDocument/2006/relationships/customXml" Target="../ink/ink401.xml"/><Relationship Id="rId434" Type="http://schemas.openxmlformats.org/officeDocument/2006/relationships/image" Target="../media/image441.png"/><Relationship Id="rId476" Type="http://schemas.openxmlformats.org/officeDocument/2006/relationships/image" Target="../media/image462.png"/><Relationship Id="rId33" Type="http://schemas.openxmlformats.org/officeDocument/2006/relationships/image" Target="../media/image20.png"/><Relationship Id="rId129" Type="http://schemas.openxmlformats.org/officeDocument/2006/relationships/customXml" Target="../ink/ink331.xml"/><Relationship Id="rId280" Type="http://schemas.openxmlformats.org/officeDocument/2006/relationships/image" Target="../media/image364.png"/><Relationship Id="rId336" Type="http://schemas.openxmlformats.org/officeDocument/2006/relationships/image" Target="../media/image392.png"/><Relationship Id="rId501" Type="http://schemas.openxmlformats.org/officeDocument/2006/relationships/customXml" Target="../ink/ink517.xml"/><Relationship Id="rId543" Type="http://schemas.openxmlformats.org/officeDocument/2006/relationships/customXml" Target="../ink/ink538.xml"/><Relationship Id="rId75" Type="http://schemas.openxmlformats.org/officeDocument/2006/relationships/image" Target="../media/image262.png"/><Relationship Id="rId140" Type="http://schemas.openxmlformats.org/officeDocument/2006/relationships/image" Target="../media/image294.png"/><Relationship Id="rId182" Type="http://schemas.openxmlformats.org/officeDocument/2006/relationships/image" Target="../media/image315.png"/><Relationship Id="rId378" Type="http://schemas.openxmlformats.org/officeDocument/2006/relationships/image" Target="../media/image413.png"/><Relationship Id="rId403" Type="http://schemas.openxmlformats.org/officeDocument/2006/relationships/customXml" Target="../ink/ink468.xml"/><Relationship Id="rId585" Type="http://schemas.openxmlformats.org/officeDocument/2006/relationships/customXml" Target="../ink/ink559.xml"/><Relationship Id="rId6" Type="http://schemas.openxmlformats.org/officeDocument/2006/relationships/customXml" Target="../ink/ink268.xml"/><Relationship Id="rId238" Type="http://schemas.openxmlformats.org/officeDocument/2006/relationships/image" Target="../media/image343.png"/><Relationship Id="rId445" Type="http://schemas.openxmlformats.org/officeDocument/2006/relationships/customXml" Target="../ink/ink489.xml"/><Relationship Id="rId487" Type="http://schemas.openxmlformats.org/officeDocument/2006/relationships/customXml" Target="../ink/ink510.xml"/><Relationship Id="rId610" Type="http://schemas.openxmlformats.org/officeDocument/2006/relationships/image" Target="../media/image529.png"/><Relationship Id="rId291" Type="http://schemas.openxmlformats.org/officeDocument/2006/relationships/customXml" Target="../ink/ink412.xml"/><Relationship Id="rId305" Type="http://schemas.openxmlformats.org/officeDocument/2006/relationships/customXml" Target="../ink/ink419.xml"/><Relationship Id="rId347" Type="http://schemas.openxmlformats.org/officeDocument/2006/relationships/customXml" Target="../ink/ink440.xml"/><Relationship Id="rId512" Type="http://schemas.openxmlformats.org/officeDocument/2006/relationships/image" Target="../media/image480.png"/><Relationship Id="rId44" Type="http://schemas.openxmlformats.org/officeDocument/2006/relationships/customXml" Target="../ink/ink287.xml"/><Relationship Id="rId86" Type="http://schemas.openxmlformats.org/officeDocument/2006/relationships/image" Target="../media/image267.png"/><Relationship Id="rId151" Type="http://schemas.openxmlformats.org/officeDocument/2006/relationships/customXml" Target="../ink/ink342.xml"/><Relationship Id="rId389" Type="http://schemas.openxmlformats.org/officeDocument/2006/relationships/customXml" Target="../ink/ink461.xml"/><Relationship Id="rId554" Type="http://schemas.openxmlformats.org/officeDocument/2006/relationships/image" Target="../media/image501.png"/><Relationship Id="rId596" Type="http://schemas.openxmlformats.org/officeDocument/2006/relationships/image" Target="../media/image522.png"/><Relationship Id="rId193" Type="http://schemas.openxmlformats.org/officeDocument/2006/relationships/customXml" Target="../ink/ink363.xml"/><Relationship Id="rId207" Type="http://schemas.openxmlformats.org/officeDocument/2006/relationships/customXml" Target="../ink/ink370.xml"/><Relationship Id="rId249" Type="http://schemas.openxmlformats.org/officeDocument/2006/relationships/customXml" Target="../ink/ink391.xml"/><Relationship Id="rId414" Type="http://schemas.openxmlformats.org/officeDocument/2006/relationships/image" Target="../media/image431.png"/><Relationship Id="rId456" Type="http://schemas.openxmlformats.org/officeDocument/2006/relationships/image" Target="../media/image452.png"/><Relationship Id="rId498" Type="http://schemas.openxmlformats.org/officeDocument/2006/relationships/image" Target="../media/image473.png"/><Relationship Id="rId621" Type="http://schemas.openxmlformats.org/officeDocument/2006/relationships/image" Target="../media/image534.png"/><Relationship Id="rId13" Type="http://schemas.openxmlformats.org/officeDocument/2006/relationships/image" Target="../media/image233.png"/><Relationship Id="rId109" Type="http://schemas.openxmlformats.org/officeDocument/2006/relationships/customXml" Target="../ink/ink321.xml"/><Relationship Id="rId260" Type="http://schemas.openxmlformats.org/officeDocument/2006/relationships/image" Target="../media/image354.png"/><Relationship Id="rId316" Type="http://schemas.openxmlformats.org/officeDocument/2006/relationships/image" Target="../media/image382.png"/><Relationship Id="rId523" Type="http://schemas.openxmlformats.org/officeDocument/2006/relationships/customXml" Target="../ink/ink528.xml"/><Relationship Id="rId55" Type="http://schemas.openxmlformats.org/officeDocument/2006/relationships/customXml" Target="../ink/ink293.xml"/><Relationship Id="rId97" Type="http://schemas.openxmlformats.org/officeDocument/2006/relationships/customXml" Target="../ink/ink315.xml"/><Relationship Id="rId120" Type="http://schemas.openxmlformats.org/officeDocument/2006/relationships/image" Target="../media/image284.png"/><Relationship Id="rId358" Type="http://schemas.openxmlformats.org/officeDocument/2006/relationships/image" Target="../media/image403.png"/><Relationship Id="rId565" Type="http://schemas.openxmlformats.org/officeDocument/2006/relationships/customXml" Target="../ink/ink549.xml"/><Relationship Id="rId162" Type="http://schemas.openxmlformats.org/officeDocument/2006/relationships/image" Target="../media/image305.png"/><Relationship Id="rId218" Type="http://schemas.openxmlformats.org/officeDocument/2006/relationships/image" Target="../media/image333.png"/><Relationship Id="rId425" Type="http://schemas.openxmlformats.org/officeDocument/2006/relationships/customXml" Target="../ink/ink479.xml"/><Relationship Id="rId467" Type="http://schemas.openxmlformats.org/officeDocument/2006/relationships/customXml" Target="../ink/ink500.xml"/><Relationship Id="rId632" Type="http://schemas.openxmlformats.org/officeDocument/2006/relationships/customXml" Target="../ink/ink583.xml"/><Relationship Id="rId271" Type="http://schemas.openxmlformats.org/officeDocument/2006/relationships/customXml" Target="../ink/ink402.xml"/><Relationship Id="rId24" Type="http://schemas.openxmlformats.org/officeDocument/2006/relationships/customXml" Target="../ink/ink277.xml"/><Relationship Id="rId66" Type="http://schemas.openxmlformats.org/officeDocument/2006/relationships/customXml" Target="../ink/ink299.xml"/><Relationship Id="rId131" Type="http://schemas.openxmlformats.org/officeDocument/2006/relationships/customXml" Target="../ink/ink332.xml"/><Relationship Id="rId327" Type="http://schemas.openxmlformats.org/officeDocument/2006/relationships/customXml" Target="../ink/ink430.xml"/><Relationship Id="rId369" Type="http://schemas.openxmlformats.org/officeDocument/2006/relationships/customXml" Target="../ink/ink451.xml"/><Relationship Id="rId534" Type="http://schemas.openxmlformats.org/officeDocument/2006/relationships/image" Target="../media/image491.png"/><Relationship Id="rId576" Type="http://schemas.openxmlformats.org/officeDocument/2006/relationships/image" Target="../media/image512.png"/><Relationship Id="rId173" Type="http://schemas.openxmlformats.org/officeDocument/2006/relationships/customXml" Target="../ink/ink353.xml"/><Relationship Id="rId229" Type="http://schemas.openxmlformats.org/officeDocument/2006/relationships/customXml" Target="../ink/ink381.xml"/><Relationship Id="rId380" Type="http://schemas.openxmlformats.org/officeDocument/2006/relationships/image" Target="../media/image414.png"/><Relationship Id="rId436" Type="http://schemas.openxmlformats.org/officeDocument/2006/relationships/image" Target="../media/image442.png"/><Relationship Id="rId601" Type="http://schemas.openxmlformats.org/officeDocument/2006/relationships/customXml" Target="../ink/ink567.xml"/><Relationship Id="rId240" Type="http://schemas.openxmlformats.org/officeDocument/2006/relationships/image" Target="../media/image344.png"/><Relationship Id="rId478" Type="http://schemas.openxmlformats.org/officeDocument/2006/relationships/image" Target="../media/image463.png"/><Relationship Id="rId35" Type="http://schemas.openxmlformats.org/officeDocument/2006/relationships/image" Target="../media/image243.png"/><Relationship Id="rId77" Type="http://schemas.openxmlformats.org/officeDocument/2006/relationships/image" Target="../media/image263.png"/><Relationship Id="rId100" Type="http://schemas.openxmlformats.org/officeDocument/2006/relationships/image" Target="../media/image274.png"/><Relationship Id="rId282" Type="http://schemas.openxmlformats.org/officeDocument/2006/relationships/image" Target="../media/image365.png"/><Relationship Id="rId338" Type="http://schemas.openxmlformats.org/officeDocument/2006/relationships/image" Target="../media/image393.png"/><Relationship Id="rId503" Type="http://schemas.openxmlformats.org/officeDocument/2006/relationships/customXml" Target="../ink/ink518.xml"/><Relationship Id="rId545" Type="http://schemas.openxmlformats.org/officeDocument/2006/relationships/customXml" Target="../ink/ink539.xml"/><Relationship Id="rId587" Type="http://schemas.openxmlformats.org/officeDocument/2006/relationships/customXml" Target="../ink/ink560.xml"/><Relationship Id="rId8" Type="http://schemas.openxmlformats.org/officeDocument/2006/relationships/customXml" Target="../ink/ink269.xml"/><Relationship Id="rId142" Type="http://schemas.openxmlformats.org/officeDocument/2006/relationships/image" Target="../media/image295.png"/><Relationship Id="rId184" Type="http://schemas.openxmlformats.org/officeDocument/2006/relationships/image" Target="../media/image316.png"/><Relationship Id="rId391" Type="http://schemas.openxmlformats.org/officeDocument/2006/relationships/customXml" Target="../ink/ink462.xml"/><Relationship Id="rId405" Type="http://schemas.openxmlformats.org/officeDocument/2006/relationships/customXml" Target="../ink/ink469.xml"/><Relationship Id="rId447" Type="http://schemas.openxmlformats.org/officeDocument/2006/relationships/customXml" Target="../ink/ink490.xml"/><Relationship Id="rId612" Type="http://schemas.openxmlformats.org/officeDocument/2006/relationships/image" Target="../media/image530.png"/><Relationship Id="rId251" Type="http://schemas.openxmlformats.org/officeDocument/2006/relationships/customXml" Target="../ink/ink392.xml"/><Relationship Id="rId489" Type="http://schemas.openxmlformats.org/officeDocument/2006/relationships/customXml" Target="../ink/ink511.xml"/><Relationship Id="rId46" Type="http://schemas.openxmlformats.org/officeDocument/2006/relationships/customXml" Target="../ink/ink288.xml"/><Relationship Id="rId293" Type="http://schemas.openxmlformats.org/officeDocument/2006/relationships/customXml" Target="../ink/ink413.xml"/><Relationship Id="rId307" Type="http://schemas.openxmlformats.org/officeDocument/2006/relationships/customXml" Target="../ink/ink420.xml"/><Relationship Id="rId349" Type="http://schemas.openxmlformats.org/officeDocument/2006/relationships/customXml" Target="../ink/ink441.xml"/><Relationship Id="rId514" Type="http://schemas.openxmlformats.org/officeDocument/2006/relationships/image" Target="../media/image481.png"/><Relationship Id="rId556" Type="http://schemas.openxmlformats.org/officeDocument/2006/relationships/image" Target="../media/image502.png"/><Relationship Id="rId88" Type="http://schemas.openxmlformats.org/officeDocument/2006/relationships/image" Target="../media/image268.png"/><Relationship Id="rId111" Type="http://schemas.openxmlformats.org/officeDocument/2006/relationships/customXml" Target="../ink/ink322.xml"/><Relationship Id="rId153" Type="http://schemas.openxmlformats.org/officeDocument/2006/relationships/customXml" Target="../ink/ink343.xml"/><Relationship Id="rId195" Type="http://schemas.openxmlformats.org/officeDocument/2006/relationships/customXml" Target="../ink/ink364.xml"/><Relationship Id="rId209" Type="http://schemas.openxmlformats.org/officeDocument/2006/relationships/customXml" Target="../ink/ink371.xml"/><Relationship Id="rId360" Type="http://schemas.openxmlformats.org/officeDocument/2006/relationships/image" Target="../media/image404.png"/><Relationship Id="rId416" Type="http://schemas.openxmlformats.org/officeDocument/2006/relationships/image" Target="../media/image432.png"/><Relationship Id="rId598" Type="http://schemas.openxmlformats.org/officeDocument/2006/relationships/image" Target="../media/image523.png"/><Relationship Id="rId220" Type="http://schemas.openxmlformats.org/officeDocument/2006/relationships/image" Target="../media/image334.png"/><Relationship Id="rId458" Type="http://schemas.openxmlformats.org/officeDocument/2006/relationships/image" Target="../media/image453.png"/><Relationship Id="rId623" Type="http://schemas.openxmlformats.org/officeDocument/2006/relationships/image" Target="../media/image535.png"/><Relationship Id="rId15" Type="http://schemas.openxmlformats.org/officeDocument/2006/relationships/image" Target="../media/image234.png"/><Relationship Id="rId57" Type="http://schemas.openxmlformats.org/officeDocument/2006/relationships/customXml" Target="../ink/ink294.xml"/><Relationship Id="rId262" Type="http://schemas.openxmlformats.org/officeDocument/2006/relationships/image" Target="../media/image355.png"/><Relationship Id="rId318" Type="http://schemas.openxmlformats.org/officeDocument/2006/relationships/image" Target="../media/image383.png"/><Relationship Id="rId525" Type="http://schemas.openxmlformats.org/officeDocument/2006/relationships/customXml" Target="../ink/ink529.xml"/><Relationship Id="rId567" Type="http://schemas.openxmlformats.org/officeDocument/2006/relationships/customXml" Target="../ink/ink550.xml"/><Relationship Id="rId99" Type="http://schemas.openxmlformats.org/officeDocument/2006/relationships/customXml" Target="../ink/ink316.xml"/><Relationship Id="rId122" Type="http://schemas.openxmlformats.org/officeDocument/2006/relationships/image" Target="../media/image285.png"/><Relationship Id="rId164" Type="http://schemas.openxmlformats.org/officeDocument/2006/relationships/image" Target="../media/image306.png"/><Relationship Id="rId371" Type="http://schemas.openxmlformats.org/officeDocument/2006/relationships/customXml" Target="../ink/ink452.xml"/><Relationship Id="rId427" Type="http://schemas.openxmlformats.org/officeDocument/2006/relationships/customXml" Target="../ink/ink480.xml"/><Relationship Id="rId469" Type="http://schemas.openxmlformats.org/officeDocument/2006/relationships/customXml" Target="../ink/ink501.xml"/><Relationship Id="rId634" Type="http://schemas.openxmlformats.org/officeDocument/2006/relationships/customXml" Target="../ink/ink584.xml"/><Relationship Id="rId26" Type="http://schemas.openxmlformats.org/officeDocument/2006/relationships/customXml" Target="../ink/ink278.xml"/><Relationship Id="rId231" Type="http://schemas.openxmlformats.org/officeDocument/2006/relationships/customXml" Target="../ink/ink382.xml"/><Relationship Id="rId273" Type="http://schemas.openxmlformats.org/officeDocument/2006/relationships/customXml" Target="../ink/ink403.xml"/><Relationship Id="rId329" Type="http://schemas.openxmlformats.org/officeDocument/2006/relationships/customXml" Target="../ink/ink431.xml"/><Relationship Id="rId480" Type="http://schemas.openxmlformats.org/officeDocument/2006/relationships/image" Target="../media/image464.png"/><Relationship Id="rId536" Type="http://schemas.openxmlformats.org/officeDocument/2006/relationships/image" Target="../media/image492.png"/><Relationship Id="rId68" Type="http://schemas.openxmlformats.org/officeDocument/2006/relationships/customXml" Target="../ink/ink300.xml"/><Relationship Id="rId133" Type="http://schemas.openxmlformats.org/officeDocument/2006/relationships/customXml" Target="../ink/ink333.xml"/><Relationship Id="rId175" Type="http://schemas.openxmlformats.org/officeDocument/2006/relationships/customXml" Target="../ink/ink354.xml"/><Relationship Id="rId340" Type="http://schemas.openxmlformats.org/officeDocument/2006/relationships/image" Target="../media/image394.png"/><Relationship Id="rId578" Type="http://schemas.openxmlformats.org/officeDocument/2006/relationships/image" Target="../media/image513.png"/><Relationship Id="rId200" Type="http://schemas.openxmlformats.org/officeDocument/2006/relationships/image" Target="../media/image324.png"/><Relationship Id="rId382" Type="http://schemas.openxmlformats.org/officeDocument/2006/relationships/image" Target="../media/image415.png"/><Relationship Id="rId438" Type="http://schemas.openxmlformats.org/officeDocument/2006/relationships/image" Target="../media/image443.png"/><Relationship Id="rId603" Type="http://schemas.openxmlformats.org/officeDocument/2006/relationships/customXml" Target="../ink/ink568.xml"/><Relationship Id="rId242" Type="http://schemas.openxmlformats.org/officeDocument/2006/relationships/image" Target="../media/image345.png"/><Relationship Id="rId284" Type="http://schemas.openxmlformats.org/officeDocument/2006/relationships/image" Target="../media/image366.png"/><Relationship Id="rId491" Type="http://schemas.openxmlformats.org/officeDocument/2006/relationships/customXml" Target="../ink/ink512.xml"/><Relationship Id="rId505" Type="http://schemas.openxmlformats.org/officeDocument/2006/relationships/customXml" Target="../ink/ink519.xml"/><Relationship Id="rId37" Type="http://schemas.openxmlformats.org/officeDocument/2006/relationships/image" Target="../media/image244.png"/><Relationship Id="rId79" Type="http://schemas.openxmlformats.org/officeDocument/2006/relationships/image" Target="../media/image264.png"/><Relationship Id="rId102" Type="http://schemas.openxmlformats.org/officeDocument/2006/relationships/image" Target="../media/image275.png"/><Relationship Id="rId144" Type="http://schemas.openxmlformats.org/officeDocument/2006/relationships/image" Target="../media/image296.png"/><Relationship Id="rId547" Type="http://schemas.openxmlformats.org/officeDocument/2006/relationships/customXml" Target="../ink/ink540.xml"/><Relationship Id="rId589" Type="http://schemas.openxmlformats.org/officeDocument/2006/relationships/customXml" Target="../ink/ink561.xml"/><Relationship Id="rId90" Type="http://schemas.openxmlformats.org/officeDocument/2006/relationships/image" Target="../media/image269.png"/><Relationship Id="rId186" Type="http://schemas.openxmlformats.org/officeDocument/2006/relationships/image" Target="../media/image317.png"/><Relationship Id="rId351" Type="http://schemas.openxmlformats.org/officeDocument/2006/relationships/customXml" Target="../ink/ink442.xml"/><Relationship Id="rId393" Type="http://schemas.openxmlformats.org/officeDocument/2006/relationships/customXml" Target="../ink/ink463.xml"/><Relationship Id="rId407" Type="http://schemas.openxmlformats.org/officeDocument/2006/relationships/customXml" Target="../ink/ink470.xml"/><Relationship Id="rId449" Type="http://schemas.openxmlformats.org/officeDocument/2006/relationships/customXml" Target="../ink/ink491.xml"/><Relationship Id="rId614" Type="http://schemas.openxmlformats.org/officeDocument/2006/relationships/image" Target="../media/image531.png"/><Relationship Id="rId211" Type="http://schemas.openxmlformats.org/officeDocument/2006/relationships/customXml" Target="../ink/ink372.xml"/><Relationship Id="rId253" Type="http://schemas.openxmlformats.org/officeDocument/2006/relationships/customXml" Target="../ink/ink393.xml"/><Relationship Id="rId295" Type="http://schemas.openxmlformats.org/officeDocument/2006/relationships/customXml" Target="../ink/ink414.xml"/><Relationship Id="rId309" Type="http://schemas.openxmlformats.org/officeDocument/2006/relationships/customXml" Target="../ink/ink421.xml"/><Relationship Id="rId460" Type="http://schemas.openxmlformats.org/officeDocument/2006/relationships/image" Target="../media/image454.png"/><Relationship Id="rId516" Type="http://schemas.openxmlformats.org/officeDocument/2006/relationships/image" Target="../media/image482.png"/><Relationship Id="rId48" Type="http://schemas.openxmlformats.org/officeDocument/2006/relationships/customXml" Target="../ink/ink289.xml"/><Relationship Id="rId113" Type="http://schemas.openxmlformats.org/officeDocument/2006/relationships/customXml" Target="../ink/ink323.xml"/><Relationship Id="rId320" Type="http://schemas.openxmlformats.org/officeDocument/2006/relationships/image" Target="../media/image384.png"/><Relationship Id="rId558" Type="http://schemas.openxmlformats.org/officeDocument/2006/relationships/image" Target="../media/image503.png"/><Relationship Id="rId155" Type="http://schemas.openxmlformats.org/officeDocument/2006/relationships/customXml" Target="../ink/ink344.xml"/><Relationship Id="rId197" Type="http://schemas.openxmlformats.org/officeDocument/2006/relationships/customXml" Target="../ink/ink365.xml"/><Relationship Id="rId362" Type="http://schemas.openxmlformats.org/officeDocument/2006/relationships/image" Target="../media/image405.png"/><Relationship Id="rId418" Type="http://schemas.openxmlformats.org/officeDocument/2006/relationships/image" Target="../media/image433.png"/><Relationship Id="rId625" Type="http://schemas.openxmlformats.org/officeDocument/2006/relationships/image" Target="../media/image536.png"/><Relationship Id="rId222" Type="http://schemas.openxmlformats.org/officeDocument/2006/relationships/image" Target="../media/image335.png"/><Relationship Id="rId264" Type="http://schemas.openxmlformats.org/officeDocument/2006/relationships/image" Target="../media/image356.png"/><Relationship Id="rId471" Type="http://schemas.openxmlformats.org/officeDocument/2006/relationships/customXml" Target="../ink/ink502.xml"/><Relationship Id="rId17" Type="http://schemas.openxmlformats.org/officeDocument/2006/relationships/image" Target="../media/image235.png"/><Relationship Id="rId59" Type="http://schemas.openxmlformats.org/officeDocument/2006/relationships/customXml" Target="../ink/ink295.xml"/><Relationship Id="rId124" Type="http://schemas.openxmlformats.org/officeDocument/2006/relationships/image" Target="../media/image286.png"/><Relationship Id="rId527" Type="http://schemas.openxmlformats.org/officeDocument/2006/relationships/customXml" Target="../ink/ink530.xml"/><Relationship Id="rId569" Type="http://schemas.openxmlformats.org/officeDocument/2006/relationships/customXml" Target="../ink/ink55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5.xml"/><Relationship Id="rId21" Type="http://schemas.openxmlformats.org/officeDocument/2006/relationships/image" Target="../media/image553.png"/><Relationship Id="rId42" Type="http://schemas.openxmlformats.org/officeDocument/2006/relationships/customXml" Target="../ink/ink607.xml"/><Relationship Id="rId63" Type="http://schemas.openxmlformats.org/officeDocument/2006/relationships/image" Target="../media/image573.png"/><Relationship Id="rId84" Type="http://schemas.openxmlformats.org/officeDocument/2006/relationships/customXml" Target="../ink/ink628.xml"/><Relationship Id="rId138" Type="http://schemas.openxmlformats.org/officeDocument/2006/relationships/image" Target="../media/image609.png"/><Relationship Id="rId159" Type="http://schemas.openxmlformats.org/officeDocument/2006/relationships/image" Target="../media/image619.png"/><Relationship Id="rId170" Type="http://schemas.openxmlformats.org/officeDocument/2006/relationships/image" Target="../media/image624.png"/><Relationship Id="rId191" Type="http://schemas.openxmlformats.org/officeDocument/2006/relationships/customXml" Target="../ink/ink683.xml"/><Relationship Id="rId205" Type="http://schemas.openxmlformats.org/officeDocument/2006/relationships/customXml" Target="../ink/ink690.xml"/><Relationship Id="rId226" Type="http://schemas.openxmlformats.org/officeDocument/2006/relationships/image" Target="../media/image651.png"/><Relationship Id="rId107" Type="http://schemas.openxmlformats.org/officeDocument/2006/relationships/image" Target="../media/image594.png"/><Relationship Id="rId11" Type="http://schemas.openxmlformats.org/officeDocument/2006/relationships/image" Target="../media/image548.png"/><Relationship Id="rId32" Type="http://schemas.openxmlformats.org/officeDocument/2006/relationships/customXml" Target="../ink/ink602.xml"/><Relationship Id="rId53" Type="http://schemas.openxmlformats.org/officeDocument/2006/relationships/image" Target="../media/image568.png"/><Relationship Id="rId74" Type="http://schemas.openxmlformats.org/officeDocument/2006/relationships/customXml" Target="../ink/ink623.xml"/><Relationship Id="rId128" Type="http://schemas.openxmlformats.org/officeDocument/2006/relationships/image" Target="../media/image604.png"/><Relationship Id="rId149" Type="http://schemas.openxmlformats.org/officeDocument/2006/relationships/customXml" Target="../ink/ink661.xml"/><Relationship Id="rId5" Type="http://schemas.openxmlformats.org/officeDocument/2006/relationships/image" Target="../media/image545.png"/><Relationship Id="rId95" Type="http://schemas.openxmlformats.org/officeDocument/2006/relationships/image" Target="../media/image589.png"/><Relationship Id="rId160" Type="http://schemas.openxmlformats.org/officeDocument/2006/relationships/customXml" Target="../ink/ink667.xml"/><Relationship Id="rId181" Type="http://schemas.openxmlformats.org/officeDocument/2006/relationships/customXml" Target="../ink/ink678.xml"/><Relationship Id="rId216" Type="http://schemas.openxmlformats.org/officeDocument/2006/relationships/customXml" Target="../ink/ink696.xml"/><Relationship Id="rId237" Type="http://schemas.openxmlformats.org/officeDocument/2006/relationships/customXml" Target="../ink/ink707.xml"/><Relationship Id="rId22" Type="http://schemas.openxmlformats.org/officeDocument/2006/relationships/customXml" Target="../ink/ink597.xml"/><Relationship Id="rId43" Type="http://schemas.openxmlformats.org/officeDocument/2006/relationships/image" Target="../media/image564.png"/><Relationship Id="rId64" Type="http://schemas.openxmlformats.org/officeDocument/2006/relationships/customXml" Target="../ink/ink618.xml"/><Relationship Id="rId118" Type="http://schemas.openxmlformats.org/officeDocument/2006/relationships/image" Target="../media/image599.png"/><Relationship Id="rId139" Type="http://schemas.openxmlformats.org/officeDocument/2006/relationships/customXml" Target="../ink/ink656.xml"/><Relationship Id="rId85" Type="http://schemas.openxmlformats.org/officeDocument/2006/relationships/image" Target="../media/image584.png"/><Relationship Id="rId150" Type="http://schemas.openxmlformats.org/officeDocument/2006/relationships/image" Target="../media/image615.png"/><Relationship Id="rId171" Type="http://schemas.openxmlformats.org/officeDocument/2006/relationships/customXml" Target="../ink/ink673.xml"/><Relationship Id="rId192" Type="http://schemas.openxmlformats.org/officeDocument/2006/relationships/image" Target="../media/image635.png"/><Relationship Id="rId206" Type="http://schemas.openxmlformats.org/officeDocument/2006/relationships/image" Target="../media/image642.png"/><Relationship Id="rId227" Type="http://schemas.openxmlformats.org/officeDocument/2006/relationships/customXml" Target="../ink/ink702.xml"/><Relationship Id="rId201" Type="http://schemas.openxmlformats.org/officeDocument/2006/relationships/customXml" Target="../ink/ink688.xml"/><Relationship Id="rId222" Type="http://schemas.openxmlformats.org/officeDocument/2006/relationships/customXml" Target="../ink/ink699.xml"/><Relationship Id="rId243" Type="http://schemas.openxmlformats.org/officeDocument/2006/relationships/customXml" Target="../ink/ink710.xml"/><Relationship Id="rId12" Type="http://schemas.openxmlformats.org/officeDocument/2006/relationships/customXml" Target="../ink/ink592.xml"/><Relationship Id="rId17" Type="http://schemas.openxmlformats.org/officeDocument/2006/relationships/image" Target="../media/image551.png"/><Relationship Id="rId33" Type="http://schemas.openxmlformats.org/officeDocument/2006/relationships/image" Target="../media/image559.png"/><Relationship Id="rId38" Type="http://schemas.openxmlformats.org/officeDocument/2006/relationships/customXml" Target="../ink/ink605.xml"/><Relationship Id="rId59" Type="http://schemas.openxmlformats.org/officeDocument/2006/relationships/image" Target="../media/image571.png"/><Relationship Id="rId103" Type="http://schemas.openxmlformats.org/officeDocument/2006/relationships/image" Target="../media/image592.png"/><Relationship Id="rId108" Type="http://schemas.openxmlformats.org/officeDocument/2006/relationships/customXml" Target="../ink/ink640.xml"/><Relationship Id="rId124" Type="http://schemas.openxmlformats.org/officeDocument/2006/relationships/image" Target="../media/image602.png"/><Relationship Id="rId129" Type="http://schemas.openxmlformats.org/officeDocument/2006/relationships/customXml" Target="../ink/ink651.xml"/><Relationship Id="rId54" Type="http://schemas.openxmlformats.org/officeDocument/2006/relationships/customXml" Target="../ink/ink613.xml"/><Relationship Id="rId70" Type="http://schemas.openxmlformats.org/officeDocument/2006/relationships/customXml" Target="../ink/ink621.xml"/><Relationship Id="rId75" Type="http://schemas.openxmlformats.org/officeDocument/2006/relationships/image" Target="../media/image579.png"/><Relationship Id="rId91" Type="http://schemas.openxmlformats.org/officeDocument/2006/relationships/image" Target="../media/image587.png"/><Relationship Id="rId96" Type="http://schemas.openxmlformats.org/officeDocument/2006/relationships/customXml" Target="../ink/ink634.xml"/><Relationship Id="rId140" Type="http://schemas.openxmlformats.org/officeDocument/2006/relationships/image" Target="../media/image610.png"/><Relationship Id="rId145" Type="http://schemas.openxmlformats.org/officeDocument/2006/relationships/customXml" Target="../ink/ink659.xml"/><Relationship Id="rId161" Type="http://schemas.openxmlformats.org/officeDocument/2006/relationships/customXml" Target="../ink/ink668.xml"/><Relationship Id="rId166" Type="http://schemas.openxmlformats.org/officeDocument/2006/relationships/image" Target="../media/image622.png"/><Relationship Id="rId182" Type="http://schemas.openxmlformats.org/officeDocument/2006/relationships/image" Target="../media/image630.png"/><Relationship Id="rId187" Type="http://schemas.openxmlformats.org/officeDocument/2006/relationships/customXml" Target="../ink/ink681.xml"/><Relationship Id="rId217" Type="http://schemas.openxmlformats.org/officeDocument/2006/relationships/image" Target="../media/image6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9.xml"/><Relationship Id="rId212" Type="http://schemas.openxmlformats.org/officeDocument/2006/relationships/customXml" Target="../ink/ink694.xml"/><Relationship Id="rId233" Type="http://schemas.openxmlformats.org/officeDocument/2006/relationships/customXml" Target="../ink/ink705.xml"/><Relationship Id="rId238" Type="http://schemas.openxmlformats.org/officeDocument/2006/relationships/image" Target="../media/image657.png"/><Relationship Id="rId23" Type="http://schemas.openxmlformats.org/officeDocument/2006/relationships/image" Target="../media/image554.png"/><Relationship Id="rId28" Type="http://schemas.openxmlformats.org/officeDocument/2006/relationships/customXml" Target="../ink/ink600.xml"/><Relationship Id="rId49" Type="http://schemas.openxmlformats.org/officeDocument/2006/relationships/image" Target="../media/image567.png"/><Relationship Id="rId114" Type="http://schemas.openxmlformats.org/officeDocument/2006/relationships/customXml" Target="../ink/ink643.xml"/><Relationship Id="rId119" Type="http://schemas.openxmlformats.org/officeDocument/2006/relationships/customXml" Target="../ink/ink646.xml"/><Relationship Id="rId44" Type="http://schemas.openxmlformats.org/officeDocument/2006/relationships/customXml" Target="../ink/ink608.xml"/><Relationship Id="rId60" Type="http://schemas.openxmlformats.org/officeDocument/2006/relationships/customXml" Target="../ink/ink616.xml"/><Relationship Id="rId65" Type="http://schemas.openxmlformats.org/officeDocument/2006/relationships/image" Target="../media/image574.png"/><Relationship Id="rId81" Type="http://schemas.openxmlformats.org/officeDocument/2006/relationships/image" Target="../media/image582.png"/><Relationship Id="rId86" Type="http://schemas.openxmlformats.org/officeDocument/2006/relationships/customXml" Target="../ink/ink629.xml"/><Relationship Id="rId130" Type="http://schemas.openxmlformats.org/officeDocument/2006/relationships/image" Target="../media/image605.png"/><Relationship Id="rId135" Type="http://schemas.openxmlformats.org/officeDocument/2006/relationships/customXml" Target="../ink/ink654.xml"/><Relationship Id="rId151" Type="http://schemas.openxmlformats.org/officeDocument/2006/relationships/customXml" Target="../ink/ink662.xml"/><Relationship Id="rId156" Type="http://schemas.openxmlformats.org/officeDocument/2006/relationships/image" Target="../media/image618.png"/><Relationship Id="rId177" Type="http://schemas.openxmlformats.org/officeDocument/2006/relationships/customXml" Target="../ink/ink676.xml"/><Relationship Id="rId198" Type="http://schemas.openxmlformats.org/officeDocument/2006/relationships/image" Target="../media/image638.png"/><Relationship Id="rId172" Type="http://schemas.openxmlformats.org/officeDocument/2006/relationships/image" Target="../media/image625.png"/><Relationship Id="rId193" Type="http://schemas.openxmlformats.org/officeDocument/2006/relationships/customXml" Target="../ink/ink684.xml"/><Relationship Id="rId202" Type="http://schemas.openxmlformats.org/officeDocument/2006/relationships/image" Target="../media/image640.png"/><Relationship Id="rId207" Type="http://schemas.openxmlformats.org/officeDocument/2006/relationships/customXml" Target="../ink/ink691.xml"/><Relationship Id="rId223" Type="http://schemas.openxmlformats.org/officeDocument/2006/relationships/customXml" Target="../ink/ink700.xml"/><Relationship Id="rId228" Type="http://schemas.openxmlformats.org/officeDocument/2006/relationships/image" Target="../media/image652.png"/><Relationship Id="rId244" Type="http://schemas.openxmlformats.org/officeDocument/2006/relationships/image" Target="../media/image660.png"/><Relationship Id="rId13" Type="http://schemas.openxmlformats.org/officeDocument/2006/relationships/image" Target="../media/image549.png"/><Relationship Id="rId18" Type="http://schemas.openxmlformats.org/officeDocument/2006/relationships/customXml" Target="../ink/ink595.xml"/><Relationship Id="rId39" Type="http://schemas.openxmlformats.org/officeDocument/2006/relationships/image" Target="../media/image562.png"/><Relationship Id="rId109" Type="http://schemas.openxmlformats.org/officeDocument/2006/relationships/image" Target="../media/image595.png"/><Relationship Id="rId34" Type="http://schemas.openxmlformats.org/officeDocument/2006/relationships/customXml" Target="../ink/ink603.xml"/><Relationship Id="rId50" Type="http://schemas.openxmlformats.org/officeDocument/2006/relationships/customXml" Target="../ink/ink611.xml"/><Relationship Id="rId55" Type="http://schemas.openxmlformats.org/officeDocument/2006/relationships/image" Target="../media/image569.png"/><Relationship Id="rId76" Type="http://schemas.openxmlformats.org/officeDocument/2006/relationships/customXml" Target="../ink/ink624.xml"/><Relationship Id="rId97" Type="http://schemas.openxmlformats.org/officeDocument/2006/relationships/image" Target="../media/image590.png"/><Relationship Id="rId104" Type="http://schemas.openxmlformats.org/officeDocument/2006/relationships/customXml" Target="../ink/ink638.xml"/><Relationship Id="rId120" Type="http://schemas.openxmlformats.org/officeDocument/2006/relationships/image" Target="../media/image600.png"/><Relationship Id="rId125" Type="http://schemas.openxmlformats.org/officeDocument/2006/relationships/customXml" Target="../ink/ink649.xml"/><Relationship Id="rId141" Type="http://schemas.openxmlformats.org/officeDocument/2006/relationships/customXml" Target="../ink/ink657.xml"/><Relationship Id="rId146" Type="http://schemas.openxmlformats.org/officeDocument/2006/relationships/image" Target="../media/image613.png"/><Relationship Id="rId167" Type="http://schemas.openxmlformats.org/officeDocument/2006/relationships/customXml" Target="../ink/ink671.xml"/><Relationship Id="rId188" Type="http://schemas.openxmlformats.org/officeDocument/2006/relationships/image" Target="../media/image633.png"/><Relationship Id="rId7" Type="http://schemas.openxmlformats.org/officeDocument/2006/relationships/image" Target="../media/image546.png"/><Relationship Id="rId71" Type="http://schemas.openxmlformats.org/officeDocument/2006/relationships/image" Target="../media/image577.png"/><Relationship Id="rId92" Type="http://schemas.openxmlformats.org/officeDocument/2006/relationships/customXml" Target="../ink/ink632.xml"/><Relationship Id="rId162" Type="http://schemas.openxmlformats.org/officeDocument/2006/relationships/image" Target="../media/image620.png"/><Relationship Id="rId183" Type="http://schemas.openxmlformats.org/officeDocument/2006/relationships/customXml" Target="../ink/ink679.xml"/><Relationship Id="rId213" Type="http://schemas.openxmlformats.org/officeDocument/2006/relationships/image" Target="../media/image645.png"/><Relationship Id="rId218" Type="http://schemas.openxmlformats.org/officeDocument/2006/relationships/customXml" Target="../ink/ink697.xml"/><Relationship Id="rId234" Type="http://schemas.openxmlformats.org/officeDocument/2006/relationships/image" Target="../media/image655.png"/><Relationship Id="rId239" Type="http://schemas.openxmlformats.org/officeDocument/2006/relationships/customXml" Target="../ink/ink708.xml"/><Relationship Id="rId2" Type="http://schemas.openxmlformats.org/officeDocument/2006/relationships/customXml" Target="../ink/ink587.xml"/><Relationship Id="rId29" Type="http://schemas.openxmlformats.org/officeDocument/2006/relationships/image" Target="../media/image557.png"/><Relationship Id="rId24" Type="http://schemas.openxmlformats.org/officeDocument/2006/relationships/customXml" Target="../ink/ink598.xml"/><Relationship Id="rId40" Type="http://schemas.openxmlformats.org/officeDocument/2006/relationships/customXml" Target="../ink/ink606.xml"/><Relationship Id="rId45" Type="http://schemas.openxmlformats.org/officeDocument/2006/relationships/image" Target="../media/image565.png"/><Relationship Id="rId66" Type="http://schemas.openxmlformats.org/officeDocument/2006/relationships/customXml" Target="../ink/ink619.xml"/><Relationship Id="rId87" Type="http://schemas.openxmlformats.org/officeDocument/2006/relationships/image" Target="../media/image585.png"/><Relationship Id="rId110" Type="http://schemas.openxmlformats.org/officeDocument/2006/relationships/customXml" Target="../ink/ink641.xml"/><Relationship Id="rId115" Type="http://schemas.openxmlformats.org/officeDocument/2006/relationships/image" Target="../media/image598.png"/><Relationship Id="rId131" Type="http://schemas.openxmlformats.org/officeDocument/2006/relationships/customXml" Target="../ink/ink652.xml"/><Relationship Id="rId136" Type="http://schemas.openxmlformats.org/officeDocument/2006/relationships/image" Target="../media/image608.png"/><Relationship Id="rId157" Type="http://schemas.openxmlformats.org/officeDocument/2006/relationships/customXml" Target="../ink/ink665.xml"/><Relationship Id="rId178" Type="http://schemas.openxmlformats.org/officeDocument/2006/relationships/image" Target="../media/image628.png"/><Relationship Id="rId61" Type="http://schemas.openxmlformats.org/officeDocument/2006/relationships/image" Target="../media/image572.png"/><Relationship Id="rId82" Type="http://schemas.openxmlformats.org/officeDocument/2006/relationships/customXml" Target="../ink/ink627.xml"/><Relationship Id="rId152" Type="http://schemas.openxmlformats.org/officeDocument/2006/relationships/image" Target="../media/image616.png"/><Relationship Id="rId173" Type="http://schemas.openxmlformats.org/officeDocument/2006/relationships/customXml" Target="../ink/ink674.xml"/><Relationship Id="rId194" Type="http://schemas.openxmlformats.org/officeDocument/2006/relationships/image" Target="../media/image636.png"/><Relationship Id="rId199" Type="http://schemas.openxmlformats.org/officeDocument/2006/relationships/customXml" Target="../ink/ink687.xml"/><Relationship Id="rId203" Type="http://schemas.openxmlformats.org/officeDocument/2006/relationships/customXml" Target="../ink/ink689.xml"/><Relationship Id="rId208" Type="http://schemas.openxmlformats.org/officeDocument/2006/relationships/image" Target="../media/image643.png"/><Relationship Id="rId229" Type="http://schemas.openxmlformats.org/officeDocument/2006/relationships/customXml" Target="../ink/ink703.xml"/><Relationship Id="rId19" Type="http://schemas.openxmlformats.org/officeDocument/2006/relationships/image" Target="../media/image552.png"/><Relationship Id="rId224" Type="http://schemas.openxmlformats.org/officeDocument/2006/relationships/image" Target="../media/image650.png"/><Relationship Id="rId240" Type="http://schemas.openxmlformats.org/officeDocument/2006/relationships/image" Target="../media/image658.png"/><Relationship Id="rId14" Type="http://schemas.openxmlformats.org/officeDocument/2006/relationships/customXml" Target="../ink/ink593.xml"/><Relationship Id="rId30" Type="http://schemas.openxmlformats.org/officeDocument/2006/relationships/customXml" Target="../ink/ink601.xml"/><Relationship Id="rId35" Type="http://schemas.openxmlformats.org/officeDocument/2006/relationships/image" Target="../media/image560.png"/><Relationship Id="rId56" Type="http://schemas.openxmlformats.org/officeDocument/2006/relationships/customXml" Target="../ink/ink614.xml"/><Relationship Id="rId77" Type="http://schemas.openxmlformats.org/officeDocument/2006/relationships/image" Target="../media/image580.png"/><Relationship Id="rId100" Type="http://schemas.openxmlformats.org/officeDocument/2006/relationships/customXml" Target="../ink/ink636.xml"/><Relationship Id="rId105" Type="http://schemas.openxmlformats.org/officeDocument/2006/relationships/image" Target="../media/image593.png"/><Relationship Id="rId126" Type="http://schemas.openxmlformats.org/officeDocument/2006/relationships/image" Target="../media/image603.png"/><Relationship Id="rId147" Type="http://schemas.openxmlformats.org/officeDocument/2006/relationships/customXml" Target="../ink/ink660.xml"/><Relationship Id="rId168" Type="http://schemas.openxmlformats.org/officeDocument/2006/relationships/image" Target="../media/image623.png"/><Relationship Id="rId8" Type="http://schemas.openxmlformats.org/officeDocument/2006/relationships/customXml" Target="../ink/ink590.xml"/><Relationship Id="rId51" Type="http://schemas.openxmlformats.org/officeDocument/2006/relationships/image" Target="../media/image411.png"/><Relationship Id="rId72" Type="http://schemas.openxmlformats.org/officeDocument/2006/relationships/customXml" Target="../ink/ink622.xml"/><Relationship Id="rId93" Type="http://schemas.openxmlformats.org/officeDocument/2006/relationships/image" Target="../media/image588.png"/><Relationship Id="rId98" Type="http://schemas.openxmlformats.org/officeDocument/2006/relationships/customXml" Target="../ink/ink635.xml"/><Relationship Id="rId121" Type="http://schemas.openxmlformats.org/officeDocument/2006/relationships/customXml" Target="../ink/ink647.xml"/><Relationship Id="rId142" Type="http://schemas.openxmlformats.org/officeDocument/2006/relationships/image" Target="../media/image611.png"/><Relationship Id="rId163" Type="http://schemas.openxmlformats.org/officeDocument/2006/relationships/customXml" Target="../ink/ink669.xml"/><Relationship Id="rId184" Type="http://schemas.openxmlformats.org/officeDocument/2006/relationships/image" Target="../media/image631.png"/><Relationship Id="rId189" Type="http://schemas.openxmlformats.org/officeDocument/2006/relationships/customXml" Target="../ink/ink682.xml"/><Relationship Id="rId219" Type="http://schemas.openxmlformats.org/officeDocument/2006/relationships/image" Target="../media/image648.png"/><Relationship Id="rId3" Type="http://schemas.openxmlformats.org/officeDocument/2006/relationships/image" Target="../media/image544.png"/><Relationship Id="rId214" Type="http://schemas.openxmlformats.org/officeDocument/2006/relationships/customXml" Target="../ink/ink695.xml"/><Relationship Id="rId230" Type="http://schemas.openxmlformats.org/officeDocument/2006/relationships/image" Target="../media/image653.png"/><Relationship Id="rId235" Type="http://schemas.openxmlformats.org/officeDocument/2006/relationships/customXml" Target="../ink/ink706.xml"/><Relationship Id="rId25" Type="http://schemas.openxmlformats.org/officeDocument/2006/relationships/image" Target="../media/image555.png"/><Relationship Id="rId46" Type="http://schemas.openxmlformats.org/officeDocument/2006/relationships/customXml" Target="../ink/ink609.xml"/><Relationship Id="rId67" Type="http://schemas.openxmlformats.org/officeDocument/2006/relationships/image" Target="../media/image575.png"/><Relationship Id="rId116" Type="http://schemas.openxmlformats.org/officeDocument/2006/relationships/customXml" Target="../ink/ink644.xml"/><Relationship Id="rId137" Type="http://schemas.openxmlformats.org/officeDocument/2006/relationships/customXml" Target="../ink/ink655.xml"/><Relationship Id="rId158" Type="http://schemas.openxmlformats.org/officeDocument/2006/relationships/customXml" Target="../ink/ink666.xml"/><Relationship Id="rId20" Type="http://schemas.openxmlformats.org/officeDocument/2006/relationships/customXml" Target="../ink/ink596.xml"/><Relationship Id="rId41" Type="http://schemas.openxmlformats.org/officeDocument/2006/relationships/image" Target="../media/image563.png"/><Relationship Id="rId62" Type="http://schemas.openxmlformats.org/officeDocument/2006/relationships/customXml" Target="../ink/ink617.xml"/><Relationship Id="rId83" Type="http://schemas.openxmlformats.org/officeDocument/2006/relationships/image" Target="../media/image583.png"/><Relationship Id="rId88" Type="http://schemas.openxmlformats.org/officeDocument/2006/relationships/customXml" Target="../ink/ink630.xml"/><Relationship Id="rId111" Type="http://schemas.openxmlformats.org/officeDocument/2006/relationships/image" Target="../media/image596.png"/><Relationship Id="rId132" Type="http://schemas.openxmlformats.org/officeDocument/2006/relationships/image" Target="../media/image606.png"/><Relationship Id="rId153" Type="http://schemas.openxmlformats.org/officeDocument/2006/relationships/customXml" Target="../ink/ink663.xml"/><Relationship Id="rId174" Type="http://schemas.openxmlformats.org/officeDocument/2006/relationships/image" Target="../media/image626.png"/><Relationship Id="rId179" Type="http://schemas.openxmlformats.org/officeDocument/2006/relationships/customXml" Target="../ink/ink677.xml"/><Relationship Id="rId195" Type="http://schemas.openxmlformats.org/officeDocument/2006/relationships/customXml" Target="../ink/ink685.xml"/><Relationship Id="rId209" Type="http://schemas.openxmlformats.org/officeDocument/2006/relationships/customXml" Target="../ink/ink692.xml"/><Relationship Id="rId190" Type="http://schemas.openxmlformats.org/officeDocument/2006/relationships/image" Target="../media/image634.png"/><Relationship Id="rId204" Type="http://schemas.openxmlformats.org/officeDocument/2006/relationships/image" Target="../media/image641.png"/><Relationship Id="rId220" Type="http://schemas.openxmlformats.org/officeDocument/2006/relationships/customXml" Target="../ink/ink698.xml"/><Relationship Id="rId225" Type="http://schemas.openxmlformats.org/officeDocument/2006/relationships/customXml" Target="../ink/ink701.xml"/><Relationship Id="rId241" Type="http://schemas.openxmlformats.org/officeDocument/2006/relationships/customXml" Target="../ink/ink709.xml"/><Relationship Id="rId15" Type="http://schemas.openxmlformats.org/officeDocument/2006/relationships/image" Target="../media/image550.png"/><Relationship Id="rId36" Type="http://schemas.openxmlformats.org/officeDocument/2006/relationships/customXml" Target="../ink/ink604.xml"/><Relationship Id="rId57" Type="http://schemas.openxmlformats.org/officeDocument/2006/relationships/image" Target="../media/image570.png"/><Relationship Id="rId106" Type="http://schemas.openxmlformats.org/officeDocument/2006/relationships/customXml" Target="../ink/ink639.xml"/><Relationship Id="rId127" Type="http://schemas.openxmlformats.org/officeDocument/2006/relationships/customXml" Target="../ink/ink650.xml"/><Relationship Id="rId10" Type="http://schemas.openxmlformats.org/officeDocument/2006/relationships/customXml" Target="../ink/ink591.xml"/><Relationship Id="rId31" Type="http://schemas.openxmlformats.org/officeDocument/2006/relationships/image" Target="../media/image558.png"/><Relationship Id="rId52" Type="http://schemas.openxmlformats.org/officeDocument/2006/relationships/customXml" Target="../ink/ink612.xml"/><Relationship Id="rId73" Type="http://schemas.openxmlformats.org/officeDocument/2006/relationships/image" Target="../media/image578.png"/><Relationship Id="rId78" Type="http://schemas.openxmlformats.org/officeDocument/2006/relationships/customXml" Target="../ink/ink625.xml"/><Relationship Id="rId94" Type="http://schemas.openxmlformats.org/officeDocument/2006/relationships/customXml" Target="../ink/ink633.xml"/><Relationship Id="rId99" Type="http://schemas.openxmlformats.org/officeDocument/2006/relationships/image" Target="../media/image591.png"/><Relationship Id="rId101" Type="http://schemas.openxmlformats.org/officeDocument/2006/relationships/image" Target="../media/image20.png"/><Relationship Id="rId122" Type="http://schemas.openxmlformats.org/officeDocument/2006/relationships/image" Target="../media/image601.png"/><Relationship Id="rId143" Type="http://schemas.openxmlformats.org/officeDocument/2006/relationships/customXml" Target="../ink/ink658.xml"/><Relationship Id="rId148" Type="http://schemas.openxmlformats.org/officeDocument/2006/relationships/image" Target="../media/image614.png"/><Relationship Id="rId164" Type="http://schemas.openxmlformats.org/officeDocument/2006/relationships/image" Target="../media/image621.png"/><Relationship Id="rId169" Type="http://schemas.openxmlformats.org/officeDocument/2006/relationships/customXml" Target="../ink/ink672.xml"/><Relationship Id="rId185" Type="http://schemas.openxmlformats.org/officeDocument/2006/relationships/customXml" Target="../ink/ink680.xml"/><Relationship Id="rId4" Type="http://schemas.openxmlformats.org/officeDocument/2006/relationships/customXml" Target="../ink/ink588.xml"/><Relationship Id="rId9" Type="http://schemas.openxmlformats.org/officeDocument/2006/relationships/image" Target="../media/image547.png"/><Relationship Id="rId180" Type="http://schemas.openxmlformats.org/officeDocument/2006/relationships/image" Target="../media/image629.png"/><Relationship Id="rId210" Type="http://schemas.openxmlformats.org/officeDocument/2006/relationships/customXml" Target="../ink/ink693.xml"/><Relationship Id="rId215" Type="http://schemas.openxmlformats.org/officeDocument/2006/relationships/image" Target="../media/image646.png"/><Relationship Id="rId236" Type="http://schemas.openxmlformats.org/officeDocument/2006/relationships/image" Target="../media/image656.png"/><Relationship Id="rId26" Type="http://schemas.openxmlformats.org/officeDocument/2006/relationships/customXml" Target="../ink/ink599.xml"/><Relationship Id="rId231" Type="http://schemas.openxmlformats.org/officeDocument/2006/relationships/customXml" Target="../ink/ink704.xml"/><Relationship Id="rId47" Type="http://schemas.openxmlformats.org/officeDocument/2006/relationships/image" Target="../media/image566.png"/><Relationship Id="rId68" Type="http://schemas.openxmlformats.org/officeDocument/2006/relationships/customXml" Target="../ink/ink620.xml"/><Relationship Id="rId89" Type="http://schemas.openxmlformats.org/officeDocument/2006/relationships/image" Target="../media/image586.png"/><Relationship Id="rId112" Type="http://schemas.openxmlformats.org/officeDocument/2006/relationships/customXml" Target="../ink/ink642.xml"/><Relationship Id="rId133" Type="http://schemas.openxmlformats.org/officeDocument/2006/relationships/customXml" Target="../ink/ink653.xml"/><Relationship Id="rId154" Type="http://schemas.openxmlformats.org/officeDocument/2006/relationships/image" Target="../media/image617.png"/><Relationship Id="rId175" Type="http://schemas.openxmlformats.org/officeDocument/2006/relationships/customXml" Target="../ink/ink675.xml"/><Relationship Id="rId196" Type="http://schemas.openxmlformats.org/officeDocument/2006/relationships/image" Target="../media/image637.png"/><Relationship Id="rId200" Type="http://schemas.openxmlformats.org/officeDocument/2006/relationships/image" Target="../media/image639.png"/><Relationship Id="rId16" Type="http://schemas.openxmlformats.org/officeDocument/2006/relationships/customXml" Target="../ink/ink594.xml"/><Relationship Id="rId221" Type="http://schemas.openxmlformats.org/officeDocument/2006/relationships/image" Target="../media/image649.png"/><Relationship Id="rId242" Type="http://schemas.openxmlformats.org/officeDocument/2006/relationships/image" Target="../media/image659.png"/><Relationship Id="rId37" Type="http://schemas.openxmlformats.org/officeDocument/2006/relationships/image" Target="../media/image561.png"/><Relationship Id="rId58" Type="http://schemas.openxmlformats.org/officeDocument/2006/relationships/customXml" Target="../ink/ink615.xml"/><Relationship Id="rId79" Type="http://schemas.openxmlformats.org/officeDocument/2006/relationships/image" Target="../media/image581.png"/><Relationship Id="rId102" Type="http://schemas.openxmlformats.org/officeDocument/2006/relationships/customXml" Target="../ink/ink637.xml"/><Relationship Id="rId123" Type="http://schemas.openxmlformats.org/officeDocument/2006/relationships/customXml" Target="../ink/ink648.xml"/><Relationship Id="rId144" Type="http://schemas.openxmlformats.org/officeDocument/2006/relationships/image" Target="../media/image612.png"/><Relationship Id="rId90" Type="http://schemas.openxmlformats.org/officeDocument/2006/relationships/customXml" Target="../ink/ink631.xml"/><Relationship Id="rId165" Type="http://schemas.openxmlformats.org/officeDocument/2006/relationships/customXml" Target="../ink/ink670.xml"/><Relationship Id="rId186" Type="http://schemas.openxmlformats.org/officeDocument/2006/relationships/image" Target="../media/image632.png"/><Relationship Id="rId211" Type="http://schemas.openxmlformats.org/officeDocument/2006/relationships/image" Target="../media/image644.png"/><Relationship Id="rId232" Type="http://schemas.openxmlformats.org/officeDocument/2006/relationships/image" Target="../media/image654.png"/><Relationship Id="rId27" Type="http://schemas.openxmlformats.org/officeDocument/2006/relationships/image" Target="../media/image556.png"/><Relationship Id="rId48" Type="http://schemas.openxmlformats.org/officeDocument/2006/relationships/customXml" Target="../ink/ink610.xml"/><Relationship Id="rId69" Type="http://schemas.openxmlformats.org/officeDocument/2006/relationships/image" Target="../media/image576.png"/><Relationship Id="rId113" Type="http://schemas.openxmlformats.org/officeDocument/2006/relationships/image" Target="../media/image597.png"/><Relationship Id="rId134" Type="http://schemas.openxmlformats.org/officeDocument/2006/relationships/image" Target="../media/image607.png"/><Relationship Id="rId80" Type="http://schemas.openxmlformats.org/officeDocument/2006/relationships/customXml" Target="../ink/ink626.xml"/><Relationship Id="rId155" Type="http://schemas.openxmlformats.org/officeDocument/2006/relationships/customXml" Target="../ink/ink664.xml"/><Relationship Id="rId176" Type="http://schemas.openxmlformats.org/officeDocument/2006/relationships/image" Target="../media/image627.png"/><Relationship Id="rId197" Type="http://schemas.openxmlformats.org/officeDocument/2006/relationships/customXml" Target="../ink/ink686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3.xml"/><Relationship Id="rId117" Type="http://schemas.openxmlformats.org/officeDocument/2006/relationships/customXml" Target="../ink/ink770.xml"/><Relationship Id="rId21" Type="http://schemas.openxmlformats.org/officeDocument/2006/relationships/image" Target="../media/image670.png"/><Relationship Id="rId42" Type="http://schemas.openxmlformats.org/officeDocument/2006/relationships/image" Target="../media/image679.png"/><Relationship Id="rId47" Type="http://schemas.openxmlformats.org/officeDocument/2006/relationships/customXml" Target="../ink/ink734.xml"/><Relationship Id="rId63" Type="http://schemas.openxmlformats.org/officeDocument/2006/relationships/customXml" Target="../ink/ink742.xml"/><Relationship Id="rId68" Type="http://schemas.openxmlformats.org/officeDocument/2006/relationships/image" Target="../media/image692.png"/><Relationship Id="rId84" Type="http://schemas.openxmlformats.org/officeDocument/2006/relationships/image" Target="../media/image700.png"/><Relationship Id="rId89" Type="http://schemas.openxmlformats.org/officeDocument/2006/relationships/customXml" Target="../ink/ink755.xml"/><Relationship Id="rId112" Type="http://schemas.openxmlformats.org/officeDocument/2006/relationships/image" Target="../media/image713.png"/><Relationship Id="rId133" Type="http://schemas.openxmlformats.org/officeDocument/2006/relationships/customXml" Target="../ink/ink778.xml"/><Relationship Id="rId138" Type="http://schemas.openxmlformats.org/officeDocument/2006/relationships/image" Target="../media/image726.png"/><Relationship Id="rId154" Type="http://schemas.openxmlformats.org/officeDocument/2006/relationships/image" Target="../media/image734.png"/><Relationship Id="rId16" Type="http://schemas.openxmlformats.org/officeDocument/2006/relationships/customXml" Target="../ink/ink718.xml"/><Relationship Id="rId107" Type="http://schemas.openxmlformats.org/officeDocument/2006/relationships/customXml" Target="../ink/ink765.xml"/><Relationship Id="rId11" Type="http://schemas.openxmlformats.org/officeDocument/2006/relationships/image" Target="../media/image665.png"/><Relationship Id="rId32" Type="http://schemas.openxmlformats.org/officeDocument/2006/relationships/customXml" Target="../ink/ink726.xml"/><Relationship Id="rId37" Type="http://schemas.openxmlformats.org/officeDocument/2006/relationships/customXml" Target="../ink/ink729.xml"/><Relationship Id="rId53" Type="http://schemas.openxmlformats.org/officeDocument/2006/relationships/customXml" Target="../ink/ink737.xml"/><Relationship Id="rId58" Type="http://schemas.openxmlformats.org/officeDocument/2006/relationships/image" Target="../media/image687.png"/><Relationship Id="rId74" Type="http://schemas.openxmlformats.org/officeDocument/2006/relationships/image" Target="../media/image695.png"/><Relationship Id="rId79" Type="http://schemas.openxmlformats.org/officeDocument/2006/relationships/customXml" Target="../ink/ink750.xml"/><Relationship Id="rId102" Type="http://schemas.openxmlformats.org/officeDocument/2006/relationships/image" Target="../media/image709.png"/><Relationship Id="rId123" Type="http://schemas.openxmlformats.org/officeDocument/2006/relationships/customXml" Target="../ink/ink773.xml"/><Relationship Id="rId128" Type="http://schemas.openxmlformats.org/officeDocument/2006/relationships/image" Target="../media/image721.png"/><Relationship Id="rId144" Type="http://schemas.openxmlformats.org/officeDocument/2006/relationships/image" Target="../media/image729.png"/><Relationship Id="rId149" Type="http://schemas.openxmlformats.org/officeDocument/2006/relationships/customXml" Target="../ink/ink786.xml"/><Relationship Id="rId5" Type="http://schemas.openxmlformats.org/officeDocument/2006/relationships/image" Target="../media/image662.png"/><Relationship Id="rId90" Type="http://schemas.openxmlformats.org/officeDocument/2006/relationships/image" Target="../media/image703.png"/><Relationship Id="rId95" Type="http://schemas.openxmlformats.org/officeDocument/2006/relationships/customXml" Target="../ink/ink758.xml"/><Relationship Id="rId22" Type="http://schemas.openxmlformats.org/officeDocument/2006/relationships/customXml" Target="../ink/ink721.xml"/><Relationship Id="rId27" Type="http://schemas.openxmlformats.org/officeDocument/2006/relationships/image" Target="../media/image673.png"/><Relationship Id="rId43" Type="http://schemas.openxmlformats.org/officeDocument/2006/relationships/customXml" Target="../ink/ink732.xml"/><Relationship Id="rId48" Type="http://schemas.openxmlformats.org/officeDocument/2006/relationships/image" Target="../media/image682.png"/><Relationship Id="rId64" Type="http://schemas.openxmlformats.org/officeDocument/2006/relationships/image" Target="../media/image690.png"/><Relationship Id="rId69" Type="http://schemas.openxmlformats.org/officeDocument/2006/relationships/customXml" Target="../ink/ink745.xml"/><Relationship Id="rId113" Type="http://schemas.openxmlformats.org/officeDocument/2006/relationships/customXml" Target="../ink/ink768.xml"/><Relationship Id="rId118" Type="http://schemas.openxmlformats.org/officeDocument/2006/relationships/image" Target="../media/image716.png"/><Relationship Id="rId134" Type="http://schemas.openxmlformats.org/officeDocument/2006/relationships/image" Target="../media/image724.png"/><Relationship Id="rId139" Type="http://schemas.openxmlformats.org/officeDocument/2006/relationships/customXml" Target="../ink/ink781.xml"/><Relationship Id="rId80" Type="http://schemas.openxmlformats.org/officeDocument/2006/relationships/image" Target="../media/image698.png"/><Relationship Id="rId85" Type="http://schemas.openxmlformats.org/officeDocument/2006/relationships/customXml" Target="../ink/ink753.xml"/><Relationship Id="rId150" Type="http://schemas.openxmlformats.org/officeDocument/2006/relationships/image" Target="../media/image732.png"/><Relationship Id="rId12" Type="http://schemas.openxmlformats.org/officeDocument/2006/relationships/customXml" Target="../ink/ink716.xml"/><Relationship Id="rId17" Type="http://schemas.openxmlformats.org/officeDocument/2006/relationships/image" Target="../media/image668.png"/><Relationship Id="rId25" Type="http://schemas.openxmlformats.org/officeDocument/2006/relationships/image" Target="../media/image672.png"/><Relationship Id="rId33" Type="http://schemas.openxmlformats.org/officeDocument/2006/relationships/image" Target="../media/image20.png"/><Relationship Id="rId38" Type="http://schemas.openxmlformats.org/officeDocument/2006/relationships/image" Target="../media/image677.png"/><Relationship Id="rId46" Type="http://schemas.openxmlformats.org/officeDocument/2006/relationships/image" Target="../media/image681.png"/><Relationship Id="rId59" Type="http://schemas.openxmlformats.org/officeDocument/2006/relationships/customXml" Target="../ink/ink740.xml"/><Relationship Id="rId67" Type="http://schemas.openxmlformats.org/officeDocument/2006/relationships/customXml" Target="../ink/ink744.xml"/><Relationship Id="rId103" Type="http://schemas.openxmlformats.org/officeDocument/2006/relationships/customXml" Target="../ink/ink762.xml"/><Relationship Id="rId108" Type="http://schemas.openxmlformats.org/officeDocument/2006/relationships/image" Target="../media/image711.png"/><Relationship Id="rId116" Type="http://schemas.openxmlformats.org/officeDocument/2006/relationships/image" Target="../media/image715.png"/><Relationship Id="rId124" Type="http://schemas.openxmlformats.org/officeDocument/2006/relationships/image" Target="../media/image719.png"/><Relationship Id="rId129" Type="http://schemas.openxmlformats.org/officeDocument/2006/relationships/customXml" Target="../ink/ink776.xml"/><Relationship Id="rId137" Type="http://schemas.openxmlformats.org/officeDocument/2006/relationships/customXml" Target="../ink/ink780.xml"/><Relationship Id="rId20" Type="http://schemas.openxmlformats.org/officeDocument/2006/relationships/customXml" Target="../ink/ink720.xml"/><Relationship Id="rId41" Type="http://schemas.openxmlformats.org/officeDocument/2006/relationships/customXml" Target="../ink/ink731.xml"/><Relationship Id="rId54" Type="http://schemas.openxmlformats.org/officeDocument/2006/relationships/image" Target="../media/image685.png"/><Relationship Id="rId62" Type="http://schemas.openxmlformats.org/officeDocument/2006/relationships/image" Target="../media/image689.png"/><Relationship Id="rId70" Type="http://schemas.openxmlformats.org/officeDocument/2006/relationships/image" Target="../media/image693.png"/><Relationship Id="rId75" Type="http://schemas.openxmlformats.org/officeDocument/2006/relationships/customXml" Target="../ink/ink748.xml"/><Relationship Id="rId83" Type="http://schemas.openxmlformats.org/officeDocument/2006/relationships/customXml" Target="../ink/ink752.xml"/><Relationship Id="rId88" Type="http://schemas.openxmlformats.org/officeDocument/2006/relationships/image" Target="../media/image702.png"/><Relationship Id="rId91" Type="http://schemas.openxmlformats.org/officeDocument/2006/relationships/customXml" Target="../ink/ink756.xml"/><Relationship Id="rId96" Type="http://schemas.openxmlformats.org/officeDocument/2006/relationships/image" Target="../media/image706.png"/><Relationship Id="rId111" Type="http://schemas.openxmlformats.org/officeDocument/2006/relationships/customXml" Target="../ink/ink767.xml"/><Relationship Id="rId132" Type="http://schemas.openxmlformats.org/officeDocument/2006/relationships/image" Target="../media/image723.png"/><Relationship Id="rId140" Type="http://schemas.openxmlformats.org/officeDocument/2006/relationships/image" Target="../media/image727.png"/><Relationship Id="rId145" Type="http://schemas.openxmlformats.org/officeDocument/2006/relationships/customXml" Target="../ink/ink784.xml"/><Relationship Id="rId153" Type="http://schemas.openxmlformats.org/officeDocument/2006/relationships/customXml" Target="../ink/ink7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3.xml"/><Relationship Id="rId15" Type="http://schemas.openxmlformats.org/officeDocument/2006/relationships/image" Target="../media/image667.png"/><Relationship Id="rId23" Type="http://schemas.openxmlformats.org/officeDocument/2006/relationships/image" Target="../media/image671.png"/><Relationship Id="rId28" Type="http://schemas.openxmlformats.org/officeDocument/2006/relationships/customXml" Target="../ink/ink724.xml"/><Relationship Id="rId36" Type="http://schemas.openxmlformats.org/officeDocument/2006/relationships/image" Target="../media/image676.png"/><Relationship Id="rId49" Type="http://schemas.openxmlformats.org/officeDocument/2006/relationships/customXml" Target="../ink/ink735.xml"/><Relationship Id="rId57" Type="http://schemas.openxmlformats.org/officeDocument/2006/relationships/customXml" Target="../ink/ink739.xml"/><Relationship Id="rId106" Type="http://schemas.openxmlformats.org/officeDocument/2006/relationships/image" Target="../media/image710.png"/><Relationship Id="rId114" Type="http://schemas.openxmlformats.org/officeDocument/2006/relationships/image" Target="../media/image714.png"/><Relationship Id="rId119" Type="http://schemas.openxmlformats.org/officeDocument/2006/relationships/customXml" Target="../ink/ink771.xml"/><Relationship Id="rId127" Type="http://schemas.openxmlformats.org/officeDocument/2006/relationships/customXml" Target="../ink/ink775.xml"/><Relationship Id="rId10" Type="http://schemas.openxmlformats.org/officeDocument/2006/relationships/customXml" Target="../ink/ink715.xml"/><Relationship Id="rId31" Type="http://schemas.openxmlformats.org/officeDocument/2006/relationships/image" Target="../media/image675.png"/><Relationship Id="rId44" Type="http://schemas.openxmlformats.org/officeDocument/2006/relationships/image" Target="../media/image680.png"/><Relationship Id="rId52" Type="http://schemas.openxmlformats.org/officeDocument/2006/relationships/image" Target="../media/image684.png"/><Relationship Id="rId60" Type="http://schemas.openxmlformats.org/officeDocument/2006/relationships/image" Target="../media/image688.png"/><Relationship Id="rId65" Type="http://schemas.openxmlformats.org/officeDocument/2006/relationships/customXml" Target="../ink/ink743.xml"/><Relationship Id="rId73" Type="http://schemas.openxmlformats.org/officeDocument/2006/relationships/customXml" Target="../ink/ink747.xml"/><Relationship Id="rId78" Type="http://schemas.openxmlformats.org/officeDocument/2006/relationships/image" Target="../media/image697.png"/><Relationship Id="rId81" Type="http://schemas.openxmlformats.org/officeDocument/2006/relationships/customXml" Target="../ink/ink751.xml"/><Relationship Id="rId86" Type="http://schemas.openxmlformats.org/officeDocument/2006/relationships/image" Target="../media/image701.png"/><Relationship Id="rId94" Type="http://schemas.openxmlformats.org/officeDocument/2006/relationships/image" Target="../media/image705.png"/><Relationship Id="rId99" Type="http://schemas.openxmlformats.org/officeDocument/2006/relationships/customXml" Target="../ink/ink760.xml"/><Relationship Id="rId101" Type="http://schemas.openxmlformats.org/officeDocument/2006/relationships/customXml" Target="../ink/ink761.xml"/><Relationship Id="rId122" Type="http://schemas.openxmlformats.org/officeDocument/2006/relationships/image" Target="../media/image718.png"/><Relationship Id="rId130" Type="http://schemas.openxmlformats.org/officeDocument/2006/relationships/image" Target="../media/image722.png"/><Relationship Id="rId135" Type="http://schemas.openxmlformats.org/officeDocument/2006/relationships/customXml" Target="../ink/ink779.xml"/><Relationship Id="rId143" Type="http://schemas.openxmlformats.org/officeDocument/2006/relationships/customXml" Target="../ink/ink783.xml"/><Relationship Id="rId148" Type="http://schemas.openxmlformats.org/officeDocument/2006/relationships/image" Target="../media/image731.png"/><Relationship Id="rId151" Type="http://schemas.openxmlformats.org/officeDocument/2006/relationships/customXml" Target="../ink/ink787.xml"/><Relationship Id="rId4" Type="http://schemas.openxmlformats.org/officeDocument/2006/relationships/customXml" Target="../ink/ink712.xml"/><Relationship Id="rId9" Type="http://schemas.openxmlformats.org/officeDocument/2006/relationships/image" Target="../media/image664.png"/><Relationship Id="rId13" Type="http://schemas.openxmlformats.org/officeDocument/2006/relationships/image" Target="../media/image666.png"/><Relationship Id="rId18" Type="http://schemas.openxmlformats.org/officeDocument/2006/relationships/customXml" Target="../ink/ink719.xml"/><Relationship Id="rId39" Type="http://schemas.openxmlformats.org/officeDocument/2006/relationships/customXml" Target="../ink/ink730.xml"/><Relationship Id="rId109" Type="http://schemas.openxmlformats.org/officeDocument/2006/relationships/customXml" Target="../ink/ink766.xml"/><Relationship Id="rId34" Type="http://schemas.openxmlformats.org/officeDocument/2006/relationships/customXml" Target="../ink/ink727.xml"/><Relationship Id="rId50" Type="http://schemas.openxmlformats.org/officeDocument/2006/relationships/image" Target="../media/image683.png"/><Relationship Id="rId55" Type="http://schemas.openxmlformats.org/officeDocument/2006/relationships/customXml" Target="../ink/ink738.xml"/><Relationship Id="rId76" Type="http://schemas.openxmlformats.org/officeDocument/2006/relationships/image" Target="../media/image696.png"/><Relationship Id="rId97" Type="http://schemas.openxmlformats.org/officeDocument/2006/relationships/customXml" Target="../ink/ink759.xml"/><Relationship Id="rId104" Type="http://schemas.openxmlformats.org/officeDocument/2006/relationships/customXml" Target="../ink/ink763.xml"/><Relationship Id="rId120" Type="http://schemas.openxmlformats.org/officeDocument/2006/relationships/image" Target="../media/image717.png"/><Relationship Id="rId125" Type="http://schemas.openxmlformats.org/officeDocument/2006/relationships/customXml" Target="../ink/ink774.xml"/><Relationship Id="rId141" Type="http://schemas.openxmlformats.org/officeDocument/2006/relationships/customXml" Target="../ink/ink782.xml"/><Relationship Id="rId146" Type="http://schemas.openxmlformats.org/officeDocument/2006/relationships/image" Target="../media/image730.png"/><Relationship Id="rId7" Type="http://schemas.openxmlformats.org/officeDocument/2006/relationships/image" Target="../media/image663.png"/><Relationship Id="rId71" Type="http://schemas.openxmlformats.org/officeDocument/2006/relationships/customXml" Target="../ink/ink746.xml"/><Relationship Id="rId92" Type="http://schemas.openxmlformats.org/officeDocument/2006/relationships/image" Target="../media/image704.png"/><Relationship Id="rId2" Type="http://schemas.openxmlformats.org/officeDocument/2006/relationships/customXml" Target="../ink/ink711.xml"/><Relationship Id="rId29" Type="http://schemas.openxmlformats.org/officeDocument/2006/relationships/image" Target="../media/image674.png"/><Relationship Id="rId24" Type="http://schemas.openxmlformats.org/officeDocument/2006/relationships/customXml" Target="../ink/ink722.xml"/><Relationship Id="rId40" Type="http://schemas.openxmlformats.org/officeDocument/2006/relationships/image" Target="../media/image678.png"/><Relationship Id="rId45" Type="http://schemas.openxmlformats.org/officeDocument/2006/relationships/customXml" Target="../ink/ink733.xml"/><Relationship Id="rId66" Type="http://schemas.openxmlformats.org/officeDocument/2006/relationships/image" Target="../media/image691.png"/><Relationship Id="rId87" Type="http://schemas.openxmlformats.org/officeDocument/2006/relationships/customXml" Target="../ink/ink754.xml"/><Relationship Id="rId110" Type="http://schemas.openxmlformats.org/officeDocument/2006/relationships/image" Target="../media/image712.png"/><Relationship Id="rId115" Type="http://schemas.openxmlformats.org/officeDocument/2006/relationships/customXml" Target="../ink/ink769.xml"/><Relationship Id="rId131" Type="http://schemas.openxmlformats.org/officeDocument/2006/relationships/customXml" Target="../ink/ink777.xml"/><Relationship Id="rId136" Type="http://schemas.openxmlformats.org/officeDocument/2006/relationships/image" Target="../media/image725.png"/><Relationship Id="rId61" Type="http://schemas.openxmlformats.org/officeDocument/2006/relationships/customXml" Target="../ink/ink741.xml"/><Relationship Id="rId82" Type="http://schemas.openxmlformats.org/officeDocument/2006/relationships/image" Target="../media/image699.png"/><Relationship Id="rId152" Type="http://schemas.openxmlformats.org/officeDocument/2006/relationships/image" Target="../media/image733.png"/><Relationship Id="rId19" Type="http://schemas.openxmlformats.org/officeDocument/2006/relationships/image" Target="../media/image669.png"/><Relationship Id="rId14" Type="http://schemas.openxmlformats.org/officeDocument/2006/relationships/customXml" Target="../ink/ink717.xml"/><Relationship Id="rId30" Type="http://schemas.openxmlformats.org/officeDocument/2006/relationships/customXml" Target="../ink/ink725.xml"/><Relationship Id="rId35" Type="http://schemas.openxmlformats.org/officeDocument/2006/relationships/customXml" Target="../ink/ink728.xml"/><Relationship Id="rId56" Type="http://schemas.openxmlformats.org/officeDocument/2006/relationships/image" Target="../media/image686.png"/><Relationship Id="rId77" Type="http://schemas.openxmlformats.org/officeDocument/2006/relationships/customXml" Target="../ink/ink749.xml"/><Relationship Id="rId100" Type="http://schemas.openxmlformats.org/officeDocument/2006/relationships/image" Target="../media/image708.png"/><Relationship Id="rId105" Type="http://schemas.openxmlformats.org/officeDocument/2006/relationships/customXml" Target="../ink/ink764.xml"/><Relationship Id="rId126" Type="http://schemas.openxmlformats.org/officeDocument/2006/relationships/image" Target="../media/image720.png"/><Relationship Id="rId147" Type="http://schemas.openxmlformats.org/officeDocument/2006/relationships/customXml" Target="../ink/ink785.xml"/><Relationship Id="rId8" Type="http://schemas.openxmlformats.org/officeDocument/2006/relationships/customXml" Target="../ink/ink714.xml"/><Relationship Id="rId51" Type="http://schemas.openxmlformats.org/officeDocument/2006/relationships/customXml" Target="../ink/ink736.xml"/><Relationship Id="rId72" Type="http://schemas.openxmlformats.org/officeDocument/2006/relationships/image" Target="../media/image694.png"/><Relationship Id="rId93" Type="http://schemas.openxmlformats.org/officeDocument/2006/relationships/customXml" Target="../ink/ink757.xml"/><Relationship Id="rId98" Type="http://schemas.openxmlformats.org/officeDocument/2006/relationships/image" Target="../media/image707.png"/><Relationship Id="rId121" Type="http://schemas.openxmlformats.org/officeDocument/2006/relationships/customXml" Target="../ink/ink772.xml"/><Relationship Id="rId142" Type="http://schemas.openxmlformats.org/officeDocument/2006/relationships/image" Target="../media/image728.png"/><Relationship Id="rId3" Type="http://schemas.openxmlformats.org/officeDocument/2006/relationships/image" Target="../media/image6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2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1.xml"/><Relationship Id="rId117" Type="http://schemas.openxmlformats.org/officeDocument/2006/relationships/customXml" Target="../ink/ink847.xml"/><Relationship Id="rId21" Type="http://schemas.openxmlformats.org/officeDocument/2006/relationships/image" Target="../media/image748.png"/><Relationship Id="rId42" Type="http://schemas.openxmlformats.org/officeDocument/2006/relationships/customXml" Target="../ink/ink809.xml"/><Relationship Id="rId47" Type="http://schemas.openxmlformats.org/officeDocument/2006/relationships/image" Target="../media/image761.png"/><Relationship Id="rId63" Type="http://schemas.openxmlformats.org/officeDocument/2006/relationships/image" Target="../media/image769.png"/><Relationship Id="rId68" Type="http://schemas.openxmlformats.org/officeDocument/2006/relationships/customXml" Target="../ink/ink822.xml"/><Relationship Id="rId84" Type="http://schemas.openxmlformats.org/officeDocument/2006/relationships/customXml" Target="../ink/ink830.xml"/><Relationship Id="rId89" Type="http://schemas.openxmlformats.org/officeDocument/2006/relationships/image" Target="../media/image782.png"/><Relationship Id="rId112" Type="http://schemas.openxmlformats.org/officeDocument/2006/relationships/image" Target="../media/image793.png"/><Relationship Id="rId16" Type="http://schemas.openxmlformats.org/officeDocument/2006/relationships/customXml" Target="../ink/ink796.xml"/><Relationship Id="rId107" Type="http://schemas.openxmlformats.org/officeDocument/2006/relationships/image" Target="../media/image791.png"/><Relationship Id="rId11" Type="http://schemas.openxmlformats.org/officeDocument/2006/relationships/image" Target="../media/image743.png"/><Relationship Id="rId24" Type="http://schemas.openxmlformats.org/officeDocument/2006/relationships/customXml" Target="../ink/ink800.xml"/><Relationship Id="rId32" Type="http://schemas.openxmlformats.org/officeDocument/2006/relationships/customXml" Target="../ink/ink804.xml"/><Relationship Id="rId37" Type="http://schemas.openxmlformats.org/officeDocument/2006/relationships/image" Target="../media/image756.png"/><Relationship Id="rId40" Type="http://schemas.openxmlformats.org/officeDocument/2006/relationships/customXml" Target="../ink/ink808.xml"/><Relationship Id="rId45" Type="http://schemas.openxmlformats.org/officeDocument/2006/relationships/image" Target="../media/image760.png"/><Relationship Id="rId53" Type="http://schemas.openxmlformats.org/officeDocument/2006/relationships/image" Target="../media/image764.png"/><Relationship Id="rId58" Type="http://schemas.openxmlformats.org/officeDocument/2006/relationships/customXml" Target="../ink/ink817.xml"/><Relationship Id="rId66" Type="http://schemas.openxmlformats.org/officeDocument/2006/relationships/customXml" Target="../ink/ink821.xml"/><Relationship Id="rId74" Type="http://schemas.openxmlformats.org/officeDocument/2006/relationships/customXml" Target="../ink/ink825.xml"/><Relationship Id="rId79" Type="http://schemas.openxmlformats.org/officeDocument/2006/relationships/image" Target="../media/image777.png"/><Relationship Id="rId87" Type="http://schemas.openxmlformats.org/officeDocument/2006/relationships/image" Target="../media/image781.png"/><Relationship Id="rId102" Type="http://schemas.openxmlformats.org/officeDocument/2006/relationships/customXml" Target="../ink/ink839.xml"/><Relationship Id="rId110" Type="http://schemas.openxmlformats.org/officeDocument/2006/relationships/image" Target="../media/image792.png"/><Relationship Id="rId115" Type="http://schemas.openxmlformats.org/officeDocument/2006/relationships/customXml" Target="../ink/ink846.xml"/><Relationship Id="rId5" Type="http://schemas.openxmlformats.org/officeDocument/2006/relationships/image" Target="../media/image740.png"/><Relationship Id="rId61" Type="http://schemas.openxmlformats.org/officeDocument/2006/relationships/image" Target="../media/image768.png"/><Relationship Id="rId82" Type="http://schemas.openxmlformats.org/officeDocument/2006/relationships/customXml" Target="../ink/ink829.xml"/><Relationship Id="rId90" Type="http://schemas.openxmlformats.org/officeDocument/2006/relationships/customXml" Target="../ink/ink833.xml"/><Relationship Id="rId95" Type="http://schemas.openxmlformats.org/officeDocument/2006/relationships/image" Target="../media/image785.png"/><Relationship Id="rId19" Type="http://schemas.openxmlformats.org/officeDocument/2006/relationships/image" Target="../media/image747.png"/><Relationship Id="rId14" Type="http://schemas.openxmlformats.org/officeDocument/2006/relationships/customXml" Target="../ink/ink795.xml"/><Relationship Id="rId22" Type="http://schemas.openxmlformats.org/officeDocument/2006/relationships/customXml" Target="../ink/ink799.xml"/><Relationship Id="rId27" Type="http://schemas.openxmlformats.org/officeDocument/2006/relationships/image" Target="../media/image751.png"/><Relationship Id="rId30" Type="http://schemas.openxmlformats.org/officeDocument/2006/relationships/customXml" Target="../ink/ink803.xml"/><Relationship Id="rId35" Type="http://schemas.openxmlformats.org/officeDocument/2006/relationships/image" Target="../media/image755.png"/><Relationship Id="rId43" Type="http://schemas.openxmlformats.org/officeDocument/2006/relationships/image" Target="../media/image759.png"/><Relationship Id="rId48" Type="http://schemas.openxmlformats.org/officeDocument/2006/relationships/customXml" Target="../ink/ink812.xml"/><Relationship Id="rId56" Type="http://schemas.openxmlformats.org/officeDocument/2006/relationships/customXml" Target="../ink/ink816.xml"/><Relationship Id="rId64" Type="http://schemas.openxmlformats.org/officeDocument/2006/relationships/customXml" Target="../ink/ink820.xml"/><Relationship Id="rId69" Type="http://schemas.openxmlformats.org/officeDocument/2006/relationships/image" Target="../media/image772.png"/><Relationship Id="rId77" Type="http://schemas.openxmlformats.org/officeDocument/2006/relationships/image" Target="../media/image776.png"/><Relationship Id="rId100" Type="http://schemas.openxmlformats.org/officeDocument/2006/relationships/customXml" Target="../ink/ink838.xml"/><Relationship Id="rId105" Type="http://schemas.openxmlformats.org/officeDocument/2006/relationships/image" Target="../media/image790.png"/><Relationship Id="rId113" Type="http://schemas.openxmlformats.org/officeDocument/2006/relationships/customXml" Target="../ink/ink845.xml"/><Relationship Id="rId118" Type="http://schemas.openxmlformats.org/officeDocument/2006/relationships/image" Target="../media/image796.png"/><Relationship Id="rId8" Type="http://schemas.openxmlformats.org/officeDocument/2006/relationships/customXml" Target="../ink/ink792.xml"/><Relationship Id="rId51" Type="http://schemas.openxmlformats.org/officeDocument/2006/relationships/image" Target="../media/image763.png"/><Relationship Id="rId72" Type="http://schemas.openxmlformats.org/officeDocument/2006/relationships/customXml" Target="../ink/ink824.xml"/><Relationship Id="rId80" Type="http://schemas.openxmlformats.org/officeDocument/2006/relationships/customXml" Target="../ink/ink828.xml"/><Relationship Id="rId85" Type="http://schemas.openxmlformats.org/officeDocument/2006/relationships/image" Target="../media/image780.png"/><Relationship Id="rId93" Type="http://schemas.openxmlformats.org/officeDocument/2006/relationships/image" Target="../media/image784.png"/><Relationship Id="rId98" Type="http://schemas.openxmlformats.org/officeDocument/2006/relationships/customXml" Target="../ink/ink837.xml"/><Relationship Id="rId3" Type="http://schemas.openxmlformats.org/officeDocument/2006/relationships/image" Target="../media/image739.png"/><Relationship Id="rId12" Type="http://schemas.openxmlformats.org/officeDocument/2006/relationships/customXml" Target="../ink/ink794.xml"/><Relationship Id="rId17" Type="http://schemas.openxmlformats.org/officeDocument/2006/relationships/image" Target="../media/image746.png"/><Relationship Id="rId25" Type="http://schemas.openxmlformats.org/officeDocument/2006/relationships/image" Target="../media/image750.png"/><Relationship Id="rId33" Type="http://schemas.openxmlformats.org/officeDocument/2006/relationships/image" Target="../media/image754.png"/><Relationship Id="rId38" Type="http://schemas.openxmlformats.org/officeDocument/2006/relationships/customXml" Target="../ink/ink807.xml"/><Relationship Id="rId46" Type="http://schemas.openxmlformats.org/officeDocument/2006/relationships/customXml" Target="../ink/ink811.xml"/><Relationship Id="rId59" Type="http://schemas.openxmlformats.org/officeDocument/2006/relationships/image" Target="../media/image767.png"/><Relationship Id="rId67" Type="http://schemas.openxmlformats.org/officeDocument/2006/relationships/image" Target="../media/image771.png"/><Relationship Id="rId103" Type="http://schemas.openxmlformats.org/officeDocument/2006/relationships/image" Target="../media/image789.png"/><Relationship Id="rId108" Type="http://schemas.openxmlformats.org/officeDocument/2006/relationships/customXml" Target="../ink/ink842.xml"/><Relationship Id="rId116" Type="http://schemas.openxmlformats.org/officeDocument/2006/relationships/image" Target="../media/image795.png"/><Relationship Id="rId20" Type="http://schemas.openxmlformats.org/officeDocument/2006/relationships/customXml" Target="../ink/ink798.xml"/><Relationship Id="rId41" Type="http://schemas.openxmlformats.org/officeDocument/2006/relationships/image" Target="../media/image758.png"/><Relationship Id="rId54" Type="http://schemas.openxmlformats.org/officeDocument/2006/relationships/customXml" Target="../ink/ink815.xml"/><Relationship Id="rId62" Type="http://schemas.openxmlformats.org/officeDocument/2006/relationships/customXml" Target="../ink/ink819.xml"/><Relationship Id="rId70" Type="http://schemas.openxmlformats.org/officeDocument/2006/relationships/customXml" Target="../ink/ink823.xml"/><Relationship Id="rId75" Type="http://schemas.openxmlformats.org/officeDocument/2006/relationships/image" Target="../media/image775.png"/><Relationship Id="rId83" Type="http://schemas.openxmlformats.org/officeDocument/2006/relationships/image" Target="../media/image779.png"/><Relationship Id="rId88" Type="http://schemas.openxmlformats.org/officeDocument/2006/relationships/customXml" Target="../ink/ink832.xml"/><Relationship Id="rId91" Type="http://schemas.openxmlformats.org/officeDocument/2006/relationships/image" Target="../media/image783.png"/><Relationship Id="rId96" Type="http://schemas.openxmlformats.org/officeDocument/2006/relationships/customXml" Target="../ink/ink836.xml"/><Relationship Id="rId111" Type="http://schemas.openxmlformats.org/officeDocument/2006/relationships/customXml" Target="../ink/ink8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1.xml"/><Relationship Id="rId15" Type="http://schemas.openxmlformats.org/officeDocument/2006/relationships/image" Target="../media/image745.png"/><Relationship Id="rId23" Type="http://schemas.openxmlformats.org/officeDocument/2006/relationships/image" Target="../media/image749.png"/><Relationship Id="rId28" Type="http://schemas.openxmlformats.org/officeDocument/2006/relationships/customXml" Target="../ink/ink802.xml"/><Relationship Id="rId36" Type="http://schemas.openxmlformats.org/officeDocument/2006/relationships/customXml" Target="../ink/ink806.xml"/><Relationship Id="rId49" Type="http://schemas.openxmlformats.org/officeDocument/2006/relationships/image" Target="../media/image762.png"/><Relationship Id="rId57" Type="http://schemas.openxmlformats.org/officeDocument/2006/relationships/image" Target="../media/image766.png"/><Relationship Id="rId106" Type="http://schemas.openxmlformats.org/officeDocument/2006/relationships/customXml" Target="../ink/ink841.xml"/><Relationship Id="rId114" Type="http://schemas.openxmlformats.org/officeDocument/2006/relationships/image" Target="../media/image794.png"/><Relationship Id="rId10" Type="http://schemas.openxmlformats.org/officeDocument/2006/relationships/customXml" Target="../ink/ink793.xml"/><Relationship Id="rId31" Type="http://schemas.openxmlformats.org/officeDocument/2006/relationships/image" Target="../media/image753.png"/><Relationship Id="rId44" Type="http://schemas.openxmlformats.org/officeDocument/2006/relationships/customXml" Target="../ink/ink810.xml"/><Relationship Id="rId52" Type="http://schemas.openxmlformats.org/officeDocument/2006/relationships/customXml" Target="../ink/ink814.xml"/><Relationship Id="rId60" Type="http://schemas.openxmlformats.org/officeDocument/2006/relationships/customXml" Target="../ink/ink818.xml"/><Relationship Id="rId65" Type="http://schemas.openxmlformats.org/officeDocument/2006/relationships/image" Target="../media/image770.png"/><Relationship Id="rId73" Type="http://schemas.openxmlformats.org/officeDocument/2006/relationships/image" Target="../media/image774.png"/><Relationship Id="rId78" Type="http://schemas.openxmlformats.org/officeDocument/2006/relationships/customXml" Target="../ink/ink827.xml"/><Relationship Id="rId81" Type="http://schemas.openxmlformats.org/officeDocument/2006/relationships/image" Target="../media/image778.png"/><Relationship Id="rId86" Type="http://schemas.openxmlformats.org/officeDocument/2006/relationships/customXml" Target="../ink/ink831.xml"/><Relationship Id="rId94" Type="http://schemas.openxmlformats.org/officeDocument/2006/relationships/customXml" Target="../ink/ink835.xml"/><Relationship Id="rId99" Type="http://schemas.openxmlformats.org/officeDocument/2006/relationships/image" Target="../media/image787.png"/><Relationship Id="rId101" Type="http://schemas.openxmlformats.org/officeDocument/2006/relationships/image" Target="../media/image788.png"/><Relationship Id="rId4" Type="http://schemas.openxmlformats.org/officeDocument/2006/relationships/customXml" Target="../ink/ink790.xml"/><Relationship Id="rId9" Type="http://schemas.openxmlformats.org/officeDocument/2006/relationships/image" Target="../media/image742.png"/><Relationship Id="rId13" Type="http://schemas.openxmlformats.org/officeDocument/2006/relationships/image" Target="../media/image744.png"/><Relationship Id="rId18" Type="http://schemas.openxmlformats.org/officeDocument/2006/relationships/customXml" Target="../ink/ink797.xml"/><Relationship Id="rId39" Type="http://schemas.openxmlformats.org/officeDocument/2006/relationships/image" Target="../media/image757.png"/><Relationship Id="rId109" Type="http://schemas.openxmlformats.org/officeDocument/2006/relationships/customXml" Target="../ink/ink843.xml"/><Relationship Id="rId34" Type="http://schemas.openxmlformats.org/officeDocument/2006/relationships/customXml" Target="../ink/ink805.xml"/><Relationship Id="rId50" Type="http://schemas.openxmlformats.org/officeDocument/2006/relationships/customXml" Target="../ink/ink813.xml"/><Relationship Id="rId55" Type="http://schemas.openxmlformats.org/officeDocument/2006/relationships/image" Target="../media/image765.png"/><Relationship Id="rId76" Type="http://schemas.openxmlformats.org/officeDocument/2006/relationships/customXml" Target="../ink/ink826.xml"/><Relationship Id="rId97" Type="http://schemas.openxmlformats.org/officeDocument/2006/relationships/image" Target="../media/image786.png"/><Relationship Id="rId104" Type="http://schemas.openxmlformats.org/officeDocument/2006/relationships/customXml" Target="../ink/ink840.xml"/><Relationship Id="rId7" Type="http://schemas.openxmlformats.org/officeDocument/2006/relationships/image" Target="../media/image741.png"/><Relationship Id="rId71" Type="http://schemas.openxmlformats.org/officeDocument/2006/relationships/image" Target="../media/image773.png"/><Relationship Id="rId92" Type="http://schemas.openxmlformats.org/officeDocument/2006/relationships/customXml" Target="../ink/ink834.xml"/><Relationship Id="rId2" Type="http://schemas.openxmlformats.org/officeDocument/2006/relationships/customXml" Target="../ink/ink789.xml"/><Relationship Id="rId29" Type="http://schemas.openxmlformats.org/officeDocument/2006/relationships/image" Target="../media/image752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4.png"/><Relationship Id="rId299" Type="http://schemas.openxmlformats.org/officeDocument/2006/relationships/customXml" Target="../ink/ink997.xml"/><Relationship Id="rId21" Type="http://schemas.openxmlformats.org/officeDocument/2006/relationships/image" Target="../media/image806.png"/><Relationship Id="rId42" Type="http://schemas.openxmlformats.org/officeDocument/2006/relationships/customXml" Target="../ink/ink868.xml"/><Relationship Id="rId63" Type="http://schemas.openxmlformats.org/officeDocument/2006/relationships/image" Target="../media/image827.png"/><Relationship Id="rId84" Type="http://schemas.openxmlformats.org/officeDocument/2006/relationships/customXml" Target="../ink/ink889.xml"/><Relationship Id="rId138" Type="http://schemas.openxmlformats.org/officeDocument/2006/relationships/image" Target="../media/image864.png"/><Relationship Id="rId159" Type="http://schemas.openxmlformats.org/officeDocument/2006/relationships/customXml" Target="../ink/ink927.xml"/><Relationship Id="rId170" Type="http://schemas.openxmlformats.org/officeDocument/2006/relationships/image" Target="../media/image880.png"/><Relationship Id="rId191" Type="http://schemas.openxmlformats.org/officeDocument/2006/relationships/customXml" Target="../ink/ink943.xml"/><Relationship Id="rId205" Type="http://schemas.openxmlformats.org/officeDocument/2006/relationships/customXml" Target="../ink/ink950.xml"/><Relationship Id="rId226" Type="http://schemas.openxmlformats.org/officeDocument/2006/relationships/image" Target="../media/image411.png"/><Relationship Id="rId247" Type="http://schemas.openxmlformats.org/officeDocument/2006/relationships/customXml" Target="../ink/ink971.xml"/><Relationship Id="rId107" Type="http://schemas.openxmlformats.org/officeDocument/2006/relationships/image" Target="../media/image849.png"/><Relationship Id="rId268" Type="http://schemas.openxmlformats.org/officeDocument/2006/relationships/image" Target="../media/image928.png"/><Relationship Id="rId289" Type="http://schemas.openxmlformats.org/officeDocument/2006/relationships/customXml" Target="../ink/ink992.xml"/><Relationship Id="rId11" Type="http://schemas.openxmlformats.org/officeDocument/2006/relationships/image" Target="../media/image801.png"/><Relationship Id="rId32" Type="http://schemas.openxmlformats.org/officeDocument/2006/relationships/customXml" Target="../ink/ink863.xml"/><Relationship Id="rId53" Type="http://schemas.openxmlformats.org/officeDocument/2006/relationships/image" Target="../media/image822.png"/><Relationship Id="rId74" Type="http://schemas.openxmlformats.org/officeDocument/2006/relationships/customXml" Target="../ink/ink884.xml"/><Relationship Id="rId128" Type="http://schemas.openxmlformats.org/officeDocument/2006/relationships/image" Target="../media/image859.png"/><Relationship Id="rId149" Type="http://schemas.openxmlformats.org/officeDocument/2006/relationships/customXml" Target="../ink/ink922.xml"/><Relationship Id="rId5" Type="http://schemas.openxmlformats.org/officeDocument/2006/relationships/image" Target="../media/image798.png"/><Relationship Id="rId95" Type="http://schemas.openxmlformats.org/officeDocument/2006/relationships/image" Target="../media/image843.png"/><Relationship Id="rId160" Type="http://schemas.openxmlformats.org/officeDocument/2006/relationships/image" Target="../media/image875.png"/><Relationship Id="rId181" Type="http://schemas.openxmlformats.org/officeDocument/2006/relationships/customXml" Target="../ink/ink938.xml"/><Relationship Id="rId216" Type="http://schemas.openxmlformats.org/officeDocument/2006/relationships/image" Target="../media/image903.png"/><Relationship Id="rId237" Type="http://schemas.openxmlformats.org/officeDocument/2006/relationships/customXml" Target="../ink/ink966.xml"/><Relationship Id="rId258" Type="http://schemas.openxmlformats.org/officeDocument/2006/relationships/image" Target="../media/image923.png"/><Relationship Id="rId279" Type="http://schemas.openxmlformats.org/officeDocument/2006/relationships/customXml" Target="../ink/ink987.xml"/><Relationship Id="rId22" Type="http://schemas.openxmlformats.org/officeDocument/2006/relationships/customXml" Target="../ink/ink858.xml"/><Relationship Id="rId43" Type="http://schemas.openxmlformats.org/officeDocument/2006/relationships/image" Target="../media/image817.png"/><Relationship Id="rId64" Type="http://schemas.openxmlformats.org/officeDocument/2006/relationships/customXml" Target="../ink/ink879.xml"/><Relationship Id="rId118" Type="http://schemas.openxmlformats.org/officeDocument/2006/relationships/customXml" Target="../ink/ink906.xml"/><Relationship Id="rId139" Type="http://schemas.openxmlformats.org/officeDocument/2006/relationships/customXml" Target="../ink/ink917.xml"/><Relationship Id="rId290" Type="http://schemas.openxmlformats.org/officeDocument/2006/relationships/image" Target="../media/image939.png"/><Relationship Id="rId85" Type="http://schemas.openxmlformats.org/officeDocument/2006/relationships/image" Target="../media/image838.png"/><Relationship Id="rId150" Type="http://schemas.openxmlformats.org/officeDocument/2006/relationships/image" Target="../media/image870.png"/><Relationship Id="rId171" Type="http://schemas.openxmlformats.org/officeDocument/2006/relationships/customXml" Target="../ink/ink933.xml"/><Relationship Id="rId192" Type="http://schemas.openxmlformats.org/officeDocument/2006/relationships/image" Target="../media/image891.png"/><Relationship Id="rId206" Type="http://schemas.openxmlformats.org/officeDocument/2006/relationships/image" Target="../media/image898.png"/><Relationship Id="rId227" Type="http://schemas.openxmlformats.org/officeDocument/2006/relationships/customXml" Target="../ink/ink961.xml"/><Relationship Id="rId248" Type="http://schemas.openxmlformats.org/officeDocument/2006/relationships/image" Target="../media/image918.png"/><Relationship Id="rId269" Type="http://schemas.openxmlformats.org/officeDocument/2006/relationships/customXml" Target="../ink/ink982.xml"/><Relationship Id="rId12" Type="http://schemas.openxmlformats.org/officeDocument/2006/relationships/customXml" Target="../ink/ink853.xml"/><Relationship Id="rId33" Type="http://schemas.openxmlformats.org/officeDocument/2006/relationships/image" Target="../media/image812.png"/><Relationship Id="rId108" Type="http://schemas.openxmlformats.org/officeDocument/2006/relationships/customXml" Target="../ink/ink901.xml"/><Relationship Id="rId129" Type="http://schemas.openxmlformats.org/officeDocument/2006/relationships/customXml" Target="../ink/ink912.xml"/><Relationship Id="rId280" Type="http://schemas.openxmlformats.org/officeDocument/2006/relationships/image" Target="../media/image934.png"/><Relationship Id="rId54" Type="http://schemas.openxmlformats.org/officeDocument/2006/relationships/customXml" Target="../ink/ink874.xml"/><Relationship Id="rId75" Type="http://schemas.openxmlformats.org/officeDocument/2006/relationships/image" Target="../media/image833.png"/><Relationship Id="rId96" Type="http://schemas.openxmlformats.org/officeDocument/2006/relationships/customXml" Target="../ink/ink895.xml"/><Relationship Id="rId140" Type="http://schemas.openxmlformats.org/officeDocument/2006/relationships/image" Target="../media/image865.png"/><Relationship Id="rId161" Type="http://schemas.openxmlformats.org/officeDocument/2006/relationships/customXml" Target="../ink/ink928.xml"/><Relationship Id="rId182" Type="http://schemas.openxmlformats.org/officeDocument/2006/relationships/image" Target="../media/image886.png"/><Relationship Id="rId217" Type="http://schemas.openxmlformats.org/officeDocument/2006/relationships/customXml" Target="../ink/ink956.xml"/><Relationship Id="rId6" Type="http://schemas.openxmlformats.org/officeDocument/2006/relationships/customXml" Target="../ink/ink850.xml"/><Relationship Id="rId238" Type="http://schemas.openxmlformats.org/officeDocument/2006/relationships/image" Target="../media/image913.png"/><Relationship Id="rId259" Type="http://schemas.openxmlformats.org/officeDocument/2006/relationships/customXml" Target="../ink/ink977.xml"/><Relationship Id="rId23" Type="http://schemas.openxmlformats.org/officeDocument/2006/relationships/image" Target="../media/image807.png"/><Relationship Id="rId119" Type="http://schemas.openxmlformats.org/officeDocument/2006/relationships/image" Target="../media/image855.png"/><Relationship Id="rId270" Type="http://schemas.openxmlformats.org/officeDocument/2006/relationships/image" Target="../media/image929.png"/><Relationship Id="rId291" Type="http://schemas.openxmlformats.org/officeDocument/2006/relationships/customXml" Target="../ink/ink993.xml"/><Relationship Id="rId44" Type="http://schemas.openxmlformats.org/officeDocument/2006/relationships/customXml" Target="../ink/ink869.xml"/><Relationship Id="rId65" Type="http://schemas.openxmlformats.org/officeDocument/2006/relationships/image" Target="../media/image828.png"/><Relationship Id="rId86" Type="http://schemas.openxmlformats.org/officeDocument/2006/relationships/customXml" Target="../ink/ink890.xml"/><Relationship Id="rId130" Type="http://schemas.openxmlformats.org/officeDocument/2006/relationships/image" Target="../media/image860.png"/><Relationship Id="rId151" Type="http://schemas.openxmlformats.org/officeDocument/2006/relationships/customXml" Target="../ink/ink923.xml"/><Relationship Id="rId172" Type="http://schemas.openxmlformats.org/officeDocument/2006/relationships/image" Target="../media/image881.png"/><Relationship Id="rId193" Type="http://schemas.openxmlformats.org/officeDocument/2006/relationships/customXml" Target="../ink/ink944.xml"/><Relationship Id="rId207" Type="http://schemas.openxmlformats.org/officeDocument/2006/relationships/customXml" Target="../ink/ink951.xml"/><Relationship Id="rId228" Type="http://schemas.openxmlformats.org/officeDocument/2006/relationships/image" Target="../media/image908.png"/><Relationship Id="rId249" Type="http://schemas.openxmlformats.org/officeDocument/2006/relationships/customXml" Target="../ink/ink972.xml"/><Relationship Id="rId13" Type="http://schemas.openxmlformats.org/officeDocument/2006/relationships/image" Target="../media/image802.png"/><Relationship Id="rId109" Type="http://schemas.openxmlformats.org/officeDocument/2006/relationships/image" Target="../media/image850.png"/><Relationship Id="rId260" Type="http://schemas.openxmlformats.org/officeDocument/2006/relationships/image" Target="../media/image924.png"/><Relationship Id="rId281" Type="http://schemas.openxmlformats.org/officeDocument/2006/relationships/customXml" Target="../ink/ink988.xml"/><Relationship Id="rId34" Type="http://schemas.openxmlformats.org/officeDocument/2006/relationships/customXml" Target="../ink/ink864.xml"/><Relationship Id="rId55" Type="http://schemas.openxmlformats.org/officeDocument/2006/relationships/image" Target="../media/image823.png"/><Relationship Id="rId76" Type="http://schemas.openxmlformats.org/officeDocument/2006/relationships/customXml" Target="../ink/ink885.xml"/><Relationship Id="rId97" Type="http://schemas.openxmlformats.org/officeDocument/2006/relationships/image" Target="../media/image844.png"/><Relationship Id="rId120" Type="http://schemas.openxmlformats.org/officeDocument/2006/relationships/customXml" Target="../ink/ink907.xml"/><Relationship Id="rId141" Type="http://schemas.openxmlformats.org/officeDocument/2006/relationships/customXml" Target="../ink/ink918.xml"/><Relationship Id="rId7" Type="http://schemas.openxmlformats.org/officeDocument/2006/relationships/image" Target="../media/image799.png"/><Relationship Id="rId162" Type="http://schemas.openxmlformats.org/officeDocument/2006/relationships/image" Target="../media/image876.png"/><Relationship Id="rId183" Type="http://schemas.openxmlformats.org/officeDocument/2006/relationships/customXml" Target="../ink/ink939.xml"/><Relationship Id="rId218" Type="http://schemas.openxmlformats.org/officeDocument/2006/relationships/image" Target="../media/image904.png"/><Relationship Id="rId239" Type="http://schemas.openxmlformats.org/officeDocument/2006/relationships/customXml" Target="../ink/ink967.xml"/><Relationship Id="rId2" Type="http://schemas.openxmlformats.org/officeDocument/2006/relationships/customXml" Target="../ink/ink848.xml"/><Relationship Id="rId29" Type="http://schemas.openxmlformats.org/officeDocument/2006/relationships/image" Target="../media/image810.png"/><Relationship Id="rId250" Type="http://schemas.openxmlformats.org/officeDocument/2006/relationships/image" Target="../media/image919.png"/><Relationship Id="rId255" Type="http://schemas.openxmlformats.org/officeDocument/2006/relationships/customXml" Target="../ink/ink975.xml"/><Relationship Id="rId271" Type="http://schemas.openxmlformats.org/officeDocument/2006/relationships/customXml" Target="../ink/ink983.xml"/><Relationship Id="rId276" Type="http://schemas.openxmlformats.org/officeDocument/2006/relationships/image" Target="../media/image932.png"/><Relationship Id="rId292" Type="http://schemas.openxmlformats.org/officeDocument/2006/relationships/image" Target="../media/image940.png"/><Relationship Id="rId297" Type="http://schemas.openxmlformats.org/officeDocument/2006/relationships/customXml" Target="../ink/ink996.xml"/><Relationship Id="rId24" Type="http://schemas.openxmlformats.org/officeDocument/2006/relationships/customXml" Target="../ink/ink859.xml"/><Relationship Id="rId40" Type="http://schemas.openxmlformats.org/officeDocument/2006/relationships/customXml" Target="../ink/ink867.xml"/><Relationship Id="rId45" Type="http://schemas.openxmlformats.org/officeDocument/2006/relationships/image" Target="../media/image818.png"/><Relationship Id="rId66" Type="http://schemas.openxmlformats.org/officeDocument/2006/relationships/customXml" Target="../ink/ink880.xml"/><Relationship Id="rId87" Type="http://schemas.openxmlformats.org/officeDocument/2006/relationships/image" Target="../media/image839.png"/><Relationship Id="rId110" Type="http://schemas.openxmlformats.org/officeDocument/2006/relationships/customXml" Target="../ink/ink902.xml"/><Relationship Id="rId115" Type="http://schemas.openxmlformats.org/officeDocument/2006/relationships/image" Target="../media/image853.png"/><Relationship Id="rId131" Type="http://schemas.openxmlformats.org/officeDocument/2006/relationships/customXml" Target="../ink/ink913.xml"/><Relationship Id="rId136" Type="http://schemas.openxmlformats.org/officeDocument/2006/relationships/image" Target="../media/image863.png"/><Relationship Id="rId157" Type="http://schemas.openxmlformats.org/officeDocument/2006/relationships/customXml" Target="../ink/ink926.xml"/><Relationship Id="rId178" Type="http://schemas.openxmlformats.org/officeDocument/2006/relationships/image" Target="../media/image884.png"/><Relationship Id="rId301" Type="http://schemas.openxmlformats.org/officeDocument/2006/relationships/customXml" Target="../ink/ink998.xml"/><Relationship Id="rId61" Type="http://schemas.openxmlformats.org/officeDocument/2006/relationships/image" Target="../media/image826.png"/><Relationship Id="rId82" Type="http://schemas.openxmlformats.org/officeDocument/2006/relationships/customXml" Target="../ink/ink888.xml"/><Relationship Id="rId152" Type="http://schemas.openxmlformats.org/officeDocument/2006/relationships/image" Target="../media/image871.png"/><Relationship Id="rId173" Type="http://schemas.openxmlformats.org/officeDocument/2006/relationships/customXml" Target="../ink/ink934.xml"/><Relationship Id="rId194" Type="http://schemas.openxmlformats.org/officeDocument/2006/relationships/image" Target="../media/image892.png"/><Relationship Id="rId199" Type="http://schemas.openxmlformats.org/officeDocument/2006/relationships/customXml" Target="../ink/ink947.xml"/><Relationship Id="rId203" Type="http://schemas.openxmlformats.org/officeDocument/2006/relationships/customXml" Target="../ink/ink949.xml"/><Relationship Id="rId208" Type="http://schemas.openxmlformats.org/officeDocument/2006/relationships/image" Target="../media/image899.png"/><Relationship Id="rId229" Type="http://schemas.openxmlformats.org/officeDocument/2006/relationships/customXml" Target="../ink/ink962.xml"/><Relationship Id="rId19" Type="http://schemas.openxmlformats.org/officeDocument/2006/relationships/image" Target="../media/image805.png"/><Relationship Id="rId224" Type="http://schemas.openxmlformats.org/officeDocument/2006/relationships/image" Target="../media/image907.png"/><Relationship Id="rId240" Type="http://schemas.openxmlformats.org/officeDocument/2006/relationships/image" Target="../media/image914.png"/><Relationship Id="rId245" Type="http://schemas.openxmlformats.org/officeDocument/2006/relationships/customXml" Target="../ink/ink970.xml"/><Relationship Id="rId261" Type="http://schemas.openxmlformats.org/officeDocument/2006/relationships/customXml" Target="../ink/ink978.xml"/><Relationship Id="rId266" Type="http://schemas.openxmlformats.org/officeDocument/2006/relationships/image" Target="../media/image927.png"/><Relationship Id="rId287" Type="http://schemas.openxmlformats.org/officeDocument/2006/relationships/customXml" Target="../ink/ink991.xml"/><Relationship Id="rId14" Type="http://schemas.openxmlformats.org/officeDocument/2006/relationships/customXml" Target="../ink/ink854.xml"/><Relationship Id="rId30" Type="http://schemas.openxmlformats.org/officeDocument/2006/relationships/customXml" Target="../ink/ink862.xml"/><Relationship Id="rId35" Type="http://schemas.openxmlformats.org/officeDocument/2006/relationships/image" Target="../media/image813.png"/><Relationship Id="rId56" Type="http://schemas.openxmlformats.org/officeDocument/2006/relationships/customXml" Target="../ink/ink875.xml"/><Relationship Id="rId77" Type="http://schemas.openxmlformats.org/officeDocument/2006/relationships/image" Target="../media/image834.png"/><Relationship Id="rId100" Type="http://schemas.openxmlformats.org/officeDocument/2006/relationships/customXml" Target="../ink/ink897.xml"/><Relationship Id="rId105" Type="http://schemas.openxmlformats.org/officeDocument/2006/relationships/image" Target="../media/image848.png"/><Relationship Id="rId126" Type="http://schemas.openxmlformats.org/officeDocument/2006/relationships/image" Target="../media/image858.png"/><Relationship Id="rId147" Type="http://schemas.openxmlformats.org/officeDocument/2006/relationships/customXml" Target="../ink/ink921.xml"/><Relationship Id="rId168" Type="http://schemas.openxmlformats.org/officeDocument/2006/relationships/image" Target="../media/image879.png"/><Relationship Id="rId282" Type="http://schemas.openxmlformats.org/officeDocument/2006/relationships/image" Target="../media/image935.png"/><Relationship Id="rId8" Type="http://schemas.openxmlformats.org/officeDocument/2006/relationships/customXml" Target="../ink/ink851.xml"/><Relationship Id="rId51" Type="http://schemas.openxmlformats.org/officeDocument/2006/relationships/image" Target="../media/image821.png"/><Relationship Id="rId72" Type="http://schemas.openxmlformats.org/officeDocument/2006/relationships/customXml" Target="../ink/ink883.xml"/><Relationship Id="rId93" Type="http://schemas.openxmlformats.org/officeDocument/2006/relationships/image" Target="../media/image842.png"/><Relationship Id="rId98" Type="http://schemas.openxmlformats.org/officeDocument/2006/relationships/customXml" Target="../ink/ink896.xml"/><Relationship Id="rId121" Type="http://schemas.openxmlformats.org/officeDocument/2006/relationships/image" Target="../media/image856.png"/><Relationship Id="rId142" Type="http://schemas.openxmlformats.org/officeDocument/2006/relationships/image" Target="../media/image866.png"/><Relationship Id="rId163" Type="http://schemas.openxmlformats.org/officeDocument/2006/relationships/customXml" Target="../ink/ink929.xml"/><Relationship Id="rId184" Type="http://schemas.openxmlformats.org/officeDocument/2006/relationships/image" Target="../media/image887.png"/><Relationship Id="rId189" Type="http://schemas.openxmlformats.org/officeDocument/2006/relationships/customXml" Target="../ink/ink942.xml"/><Relationship Id="rId219" Type="http://schemas.openxmlformats.org/officeDocument/2006/relationships/customXml" Target="../ink/ink957.xml"/><Relationship Id="rId3" Type="http://schemas.openxmlformats.org/officeDocument/2006/relationships/image" Target="../media/image797.png"/><Relationship Id="rId214" Type="http://schemas.openxmlformats.org/officeDocument/2006/relationships/image" Target="../media/image902.png"/><Relationship Id="rId230" Type="http://schemas.openxmlformats.org/officeDocument/2006/relationships/image" Target="../media/image909.png"/><Relationship Id="rId235" Type="http://schemas.openxmlformats.org/officeDocument/2006/relationships/customXml" Target="../ink/ink965.xml"/><Relationship Id="rId251" Type="http://schemas.openxmlformats.org/officeDocument/2006/relationships/customXml" Target="../ink/ink973.xml"/><Relationship Id="rId256" Type="http://schemas.openxmlformats.org/officeDocument/2006/relationships/image" Target="../media/image922.png"/><Relationship Id="rId277" Type="http://schemas.openxmlformats.org/officeDocument/2006/relationships/customXml" Target="../ink/ink986.xml"/><Relationship Id="rId298" Type="http://schemas.openxmlformats.org/officeDocument/2006/relationships/image" Target="../media/image943.png"/><Relationship Id="rId25" Type="http://schemas.openxmlformats.org/officeDocument/2006/relationships/image" Target="../media/image808.png"/><Relationship Id="rId46" Type="http://schemas.openxmlformats.org/officeDocument/2006/relationships/customXml" Target="../ink/ink870.xml"/><Relationship Id="rId67" Type="http://schemas.openxmlformats.org/officeDocument/2006/relationships/image" Target="../media/image829.png"/><Relationship Id="rId116" Type="http://schemas.openxmlformats.org/officeDocument/2006/relationships/customXml" Target="../ink/ink905.xml"/><Relationship Id="rId137" Type="http://schemas.openxmlformats.org/officeDocument/2006/relationships/customXml" Target="../ink/ink916.xml"/><Relationship Id="rId158" Type="http://schemas.openxmlformats.org/officeDocument/2006/relationships/image" Target="../media/image874.png"/><Relationship Id="rId272" Type="http://schemas.openxmlformats.org/officeDocument/2006/relationships/image" Target="../media/image930.png"/><Relationship Id="rId293" Type="http://schemas.openxmlformats.org/officeDocument/2006/relationships/customXml" Target="../ink/ink994.xml"/><Relationship Id="rId302" Type="http://schemas.openxmlformats.org/officeDocument/2006/relationships/image" Target="../media/image945.png"/><Relationship Id="rId20" Type="http://schemas.openxmlformats.org/officeDocument/2006/relationships/customXml" Target="../ink/ink857.xml"/><Relationship Id="rId41" Type="http://schemas.openxmlformats.org/officeDocument/2006/relationships/image" Target="../media/image816.png"/><Relationship Id="rId62" Type="http://schemas.openxmlformats.org/officeDocument/2006/relationships/customXml" Target="../ink/ink878.xml"/><Relationship Id="rId83" Type="http://schemas.openxmlformats.org/officeDocument/2006/relationships/image" Target="../media/image837.png"/><Relationship Id="rId88" Type="http://schemas.openxmlformats.org/officeDocument/2006/relationships/customXml" Target="../ink/ink891.xml"/><Relationship Id="rId111" Type="http://schemas.openxmlformats.org/officeDocument/2006/relationships/image" Target="../media/image851.png"/><Relationship Id="rId132" Type="http://schemas.openxmlformats.org/officeDocument/2006/relationships/image" Target="../media/image861.png"/><Relationship Id="rId153" Type="http://schemas.openxmlformats.org/officeDocument/2006/relationships/customXml" Target="../ink/ink924.xml"/><Relationship Id="rId174" Type="http://schemas.openxmlformats.org/officeDocument/2006/relationships/image" Target="../media/image882.png"/><Relationship Id="rId179" Type="http://schemas.openxmlformats.org/officeDocument/2006/relationships/customXml" Target="../ink/ink937.xml"/><Relationship Id="rId195" Type="http://schemas.openxmlformats.org/officeDocument/2006/relationships/customXml" Target="../ink/ink945.xml"/><Relationship Id="rId209" Type="http://schemas.openxmlformats.org/officeDocument/2006/relationships/customXml" Target="../ink/ink952.xml"/><Relationship Id="rId190" Type="http://schemas.openxmlformats.org/officeDocument/2006/relationships/image" Target="../media/image890.png"/><Relationship Id="rId204" Type="http://schemas.openxmlformats.org/officeDocument/2006/relationships/image" Target="../media/image897.png"/><Relationship Id="rId220" Type="http://schemas.openxmlformats.org/officeDocument/2006/relationships/image" Target="../media/image905.png"/><Relationship Id="rId225" Type="http://schemas.openxmlformats.org/officeDocument/2006/relationships/customXml" Target="../ink/ink960.xml"/><Relationship Id="rId241" Type="http://schemas.openxmlformats.org/officeDocument/2006/relationships/customXml" Target="../ink/ink968.xml"/><Relationship Id="rId246" Type="http://schemas.openxmlformats.org/officeDocument/2006/relationships/image" Target="../media/image917.png"/><Relationship Id="rId267" Type="http://schemas.openxmlformats.org/officeDocument/2006/relationships/customXml" Target="../ink/ink981.xml"/><Relationship Id="rId288" Type="http://schemas.openxmlformats.org/officeDocument/2006/relationships/image" Target="../media/image938.png"/><Relationship Id="rId15" Type="http://schemas.openxmlformats.org/officeDocument/2006/relationships/image" Target="../media/image803.png"/><Relationship Id="rId36" Type="http://schemas.openxmlformats.org/officeDocument/2006/relationships/customXml" Target="../ink/ink865.xml"/><Relationship Id="rId57" Type="http://schemas.openxmlformats.org/officeDocument/2006/relationships/image" Target="../media/image824.png"/><Relationship Id="rId106" Type="http://schemas.openxmlformats.org/officeDocument/2006/relationships/customXml" Target="../ink/ink900.xml"/><Relationship Id="rId127" Type="http://schemas.openxmlformats.org/officeDocument/2006/relationships/customXml" Target="../ink/ink911.xml"/><Relationship Id="rId262" Type="http://schemas.openxmlformats.org/officeDocument/2006/relationships/image" Target="../media/image925.png"/><Relationship Id="rId283" Type="http://schemas.openxmlformats.org/officeDocument/2006/relationships/customXml" Target="../ink/ink989.xml"/><Relationship Id="rId10" Type="http://schemas.openxmlformats.org/officeDocument/2006/relationships/customXml" Target="../ink/ink852.xml"/><Relationship Id="rId31" Type="http://schemas.openxmlformats.org/officeDocument/2006/relationships/image" Target="../media/image811.png"/><Relationship Id="rId52" Type="http://schemas.openxmlformats.org/officeDocument/2006/relationships/customXml" Target="../ink/ink873.xml"/><Relationship Id="rId73" Type="http://schemas.openxmlformats.org/officeDocument/2006/relationships/image" Target="../media/image832.png"/><Relationship Id="rId78" Type="http://schemas.openxmlformats.org/officeDocument/2006/relationships/customXml" Target="../ink/ink886.xml"/><Relationship Id="rId94" Type="http://schemas.openxmlformats.org/officeDocument/2006/relationships/customXml" Target="../ink/ink894.xml"/><Relationship Id="rId99" Type="http://schemas.openxmlformats.org/officeDocument/2006/relationships/image" Target="../media/image845.png"/><Relationship Id="rId101" Type="http://schemas.openxmlformats.org/officeDocument/2006/relationships/image" Target="../media/image846.png"/><Relationship Id="rId122" Type="http://schemas.openxmlformats.org/officeDocument/2006/relationships/customXml" Target="../ink/ink908.xml"/><Relationship Id="rId143" Type="http://schemas.openxmlformats.org/officeDocument/2006/relationships/customXml" Target="../ink/ink919.xml"/><Relationship Id="rId148" Type="http://schemas.openxmlformats.org/officeDocument/2006/relationships/image" Target="../media/image869.png"/><Relationship Id="rId164" Type="http://schemas.openxmlformats.org/officeDocument/2006/relationships/image" Target="../media/image877.png"/><Relationship Id="rId169" Type="http://schemas.openxmlformats.org/officeDocument/2006/relationships/customXml" Target="../ink/ink932.xml"/><Relationship Id="rId185" Type="http://schemas.openxmlformats.org/officeDocument/2006/relationships/customXml" Target="../ink/ink940.xml"/><Relationship Id="rId4" Type="http://schemas.openxmlformats.org/officeDocument/2006/relationships/customXml" Target="../ink/ink849.xml"/><Relationship Id="rId9" Type="http://schemas.openxmlformats.org/officeDocument/2006/relationships/image" Target="../media/image800.png"/><Relationship Id="rId180" Type="http://schemas.openxmlformats.org/officeDocument/2006/relationships/image" Target="../media/image885.png"/><Relationship Id="rId210" Type="http://schemas.openxmlformats.org/officeDocument/2006/relationships/image" Target="../media/image900.png"/><Relationship Id="rId215" Type="http://schemas.openxmlformats.org/officeDocument/2006/relationships/customXml" Target="../ink/ink955.xml"/><Relationship Id="rId236" Type="http://schemas.openxmlformats.org/officeDocument/2006/relationships/image" Target="../media/image912.png"/><Relationship Id="rId257" Type="http://schemas.openxmlformats.org/officeDocument/2006/relationships/customXml" Target="../ink/ink976.xml"/><Relationship Id="rId278" Type="http://schemas.openxmlformats.org/officeDocument/2006/relationships/image" Target="../media/image933.png"/><Relationship Id="rId26" Type="http://schemas.openxmlformats.org/officeDocument/2006/relationships/customXml" Target="../ink/ink860.xml"/><Relationship Id="rId231" Type="http://schemas.openxmlformats.org/officeDocument/2006/relationships/customXml" Target="../ink/ink963.xml"/><Relationship Id="rId252" Type="http://schemas.openxmlformats.org/officeDocument/2006/relationships/image" Target="../media/image920.png"/><Relationship Id="rId273" Type="http://schemas.openxmlformats.org/officeDocument/2006/relationships/customXml" Target="../ink/ink984.xml"/><Relationship Id="rId294" Type="http://schemas.openxmlformats.org/officeDocument/2006/relationships/image" Target="../media/image941.png"/><Relationship Id="rId47" Type="http://schemas.openxmlformats.org/officeDocument/2006/relationships/image" Target="../media/image819.png"/><Relationship Id="rId68" Type="http://schemas.openxmlformats.org/officeDocument/2006/relationships/customXml" Target="../ink/ink881.xml"/><Relationship Id="rId89" Type="http://schemas.openxmlformats.org/officeDocument/2006/relationships/image" Target="../media/image840.png"/><Relationship Id="rId112" Type="http://schemas.openxmlformats.org/officeDocument/2006/relationships/customXml" Target="../ink/ink903.xml"/><Relationship Id="rId133" Type="http://schemas.openxmlformats.org/officeDocument/2006/relationships/customXml" Target="../ink/ink914.xml"/><Relationship Id="rId154" Type="http://schemas.openxmlformats.org/officeDocument/2006/relationships/image" Target="../media/image872.png"/><Relationship Id="rId175" Type="http://schemas.openxmlformats.org/officeDocument/2006/relationships/customXml" Target="../ink/ink935.xml"/><Relationship Id="rId196" Type="http://schemas.openxmlformats.org/officeDocument/2006/relationships/image" Target="../media/image893.png"/><Relationship Id="rId200" Type="http://schemas.openxmlformats.org/officeDocument/2006/relationships/image" Target="../media/image895.png"/><Relationship Id="rId16" Type="http://schemas.openxmlformats.org/officeDocument/2006/relationships/customXml" Target="../ink/ink855.xml"/><Relationship Id="rId221" Type="http://schemas.openxmlformats.org/officeDocument/2006/relationships/customXml" Target="../ink/ink958.xml"/><Relationship Id="rId242" Type="http://schemas.openxmlformats.org/officeDocument/2006/relationships/image" Target="../media/image915.png"/><Relationship Id="rId263" Type="http://schemas.openxmlformats.org/officeDocument/2006/relationships/customXml" Target="../ink/ink979.xml"/><Relationship Id="rId284" Type="http://schemas.openxmlformats.org/officeDocument/2006/relationships/image" Target="../media/image936.png"/><Relationship Id="rId37" Type="http://schemas.openxmlformats.org/officeDocument/2006/relationships/image" Target="../media/image814.png"/><Relationship Id="rId58" Type="http://schemas.openxmlformats.org/officeDocument/2006/relationships/customXml" Target="../ink/ink876.xml"/><Relationship Id="rId79" Type="http://schemas.openxmlformats.org/officeDocument/2006/relationships/image" Target="../media/image835.png"/><Relationship Id="rId102" Type="http://schemas.openxmlformats.org/officeDocument/2006/relationships/customXml" Target="../ink/ink898.xml"/><Relationship Id="rId123" Type="http://schemas.openxmlformats.org/officeDocument/2006/relationships/image" Target="../media/image857.png"/><Relationship Id="rId144" Type="http://schemas.openxmlformats.org/officeDocument/2006/relationships/image" Target="../media/image867.png"/><Relationship Id="rId90" Type="http://schemas.openxmlformats.org/officeDocument/2006/relationships/customXml" Target="../ink/ink892.xml"/><Relationship Id="rId165" Type="http://schemas.openxmlformats.org/officeDocument/2006/relationships/customXml" Target="../ink/ink930.xml"/><Relationship Id="rId186" Type="http://schemas.openxmlformats.org/officeDocument/2006/relationships/image" Target="../media/image888.png"/><Relationship Id="rId211" Type="http://schemas.openxmlformats.org/officeDocument/2006/relationships/customXml" Target="../ink/ink953.xml"/><Relationship Id="rId232" Type="http://schemas.openxmlformats.org/officeDocument/2006/relationships/image" Target="../media/image910.png"/><Relationship Id="rId253" Type="http://schemas.openxmlformats.org/officeDocument/2006/relationships/customXml" Target="../ink/ink974.xml"/><Relationship Id="rId274" Type="http://schemas.openxmlformats.org/officeDocument/2006/relationships/image" Target="../media/image931.png"/><Relationship Id="rId295" Type="http://schemas.openxmlformats.org/officeDocument/2006/relationships/customXml" Target="../ink/ink995.xml"/><Relationship Id="rId27" Type="http://schemas.openxmlformats.org/officeDocument/2006/relationships/image" Target="../media/image809.png"/><Relationship Id="rId48" Type="http://schemas.openxmlformats.org/officeDocument/2006/relationships/customXml" Target="../ink/ink871.xml"/><Relationship Id="rId69" Type="http://schemas.openxmlformats.org/officeDocument/2006/relationships/image" Target="../media/image830.png"/><Relationship Id="rId113" Type="http://schemas.openxmlformats.org/officeDocument/2006/relationships/image" Target="../media/image852.png"/><Relationship Id="rId134" Type="http://schemas.openxmlformats.org/officeDocument/2006/relationships/image" Target="../media/image862.png"/><Relationship Id="rId80" Type="http://schemas.openxmlformats.org/officeDocument/2006/relationships/customXml" Target="../ink/ink887.xml"/><Relationship Id="rId155" Type="http://schemas.openxmlformats.org/officeDocument/2006/relationships/customXml" Target="../ink/ink925.xml"/><Relationship Id="rId176" Type="http://schemas.openxmlformats.org/officeDocument/2006/relationships/image" Target="../media/image883.png"/><Relationship Id="rId197" Type="http://schemas.openxmlformats.org/officeDocument/2006/relationships/customXml" Target="../ink/ink946.xml"/><Relationship Id="rId201" Type="http://schemas.openxmlformats.org/officeDocument/2006/relationships/customXml" Target="../ink/ink948.xml"/><Relationship Id="rId222" Type="http://schemas.openxmlformats.org/officeDocument/2006/relationships/image" Target="../media/image906.png"/><Relationship Id="rId243" Type="http://schemas.openxmlformats.org/officeDocument/2006/relationships/customXml" Target="../ink/ink969.xml"/><Relationship Id="rId264" Type="http://schemas.openxmlformats.org/officeDocument/2006/relationships/image" Target="../media/image926.png"/><Relationship Id="rId285" Type="http://schemas.openxmlformats.org/officeDocument/2006/relationships/customXml" Target="../ink/ink990.xml"/><Relationship Id="rId17" Type="http://schemas.openxmlformats.org/officeDocument/2006/relationships/image" Target="../media/image804.png"/><Relationship Id="rId38" Type="http://schemas.openxmlformats.org/officeDocument/2006/relationships/customXml" Target="../ink/ink866.xml"/><Relationship Id="rId59" Type="http://schemas.openxmlformats.org/officeDocument/2006/relationships/image" Target="../media/image825.png"/><Relationship Id="rId103" Type="http://schemas.openxmlformats.org/officeDocument/2006/relationships/image" Target="../media/image847.png"/><Relationship Id="rId124" Type="http://schemas.openxmlformats.org/officeDocument/2006/relationships/customXml" Target="../ink/ink909.xml"/><Relationship Id="rId70" Type="http://schemas.openxmlformats.org/officeDocument/2006/relationships/customXml" Target="../ink/ink882.xml"/><Relationship Id="rId91" Type="http://schemas.openxmlformats.org/officeDocument/2006/relationships/image" Target="../media/image841.png"/><Relationship Id="rId145" Type="http://schemas.openxmlformats.org/officeDocument/2006/relationships/customXml" Target="../ink/ink920.xml"/><Relationship Id="rId166" Type="http://schemas.openxmlformats.org/officeDocument/2006/relationships/image" Target="../media/image878.png"/><Relationship Id="rId187" Type="http://schemas.openxmlformats.org/officeDocument/2006/relationships/customXml" Target="../ink/ink9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01.png"/><Relationship Id="rId233" Type="http://schemas.openxmlformats.org/officeDocument/2006/relationships/customXml" Target="../ink/ink964.xml"/><Relationship Id="rId254" Type="http://schemas.openxmlformats.org/officeDocument/2006/relationships/image" Target="../media/image921.png"/><Relationship Id="rId28" Type="http://schemas.openxmlformats.org/officeDocument/2006/relationships/customXml" Target="../ink/ink861.xml"/><Relationship Id="rId49" Type="http://schemas.openxmlformats.org/officeDocument/2006/relationships/image" Target="../media/image820.png"/><Relationship Id="rId114" Type="http://schemas.openxmlformats.org/officeDocument/2006/relationships/customXml" Target="../ink/ink904.xml"/><Relationship Id="rId275" Type="http://schemas.openxmlformats.org/officeDocument/2006/relationships/customXml" Target="../ink/ink985.xml"/><Relationship Id="rId296" Type="http://schemas.openxmlformats.org/officeDocument/2006/relationships/image" Target="../media/image942.png"/><Relationship Id="rId300" Type="http://schemas.openxmlformats.org/officeDocument/2006/relationships/image" Target="../media/image944.png"/><Relationship Id="rId60" Type="http://schemas.openxmlformats.org/officeDocument/2006/relationships/customXml" Target="../ink/ink877.xml"/><Relationship Id="rId81" Type="http://schemas.openxmlformats.org/officeDocument/2006/relationships/image" Target="../media/image836.png"/><Relationship Id="rId135" Type="http://schemas.openxmlformats.org/officeDocument/2006/relationships/customXml" Target="../ink/ink915.xml"/><Relationship Id="rId156" Type="http://schemas.openxmlformats.org/officeDocument/2006/relationships/image" Target="../media/image873.png"/><Relationship Id="rId177" Type="http://schemas.openxmlformats.org/officeDocument/2006/relationships/customXml" Target="../ink/ink936.xml"/><Relationship Id="rId198" Type="http://schemas.openxmlformats.org/officeDocument/2006/relationships/image" Target="../media/image894.png"/><Relationship Id="rId202" Type="http://schemas.openxmlformats.org/officeDocument/2006/relationships/image" Target="../media/image896.png"/><Relationship Id="rId223" Type="http://schemas.openxmlformats.org/officeDocument/2006/relationships/customXml" Target="../ink/ink959.xml"/><Relationship Id="rId244" Type="http://schemas.openxmlformats.org/officeDocument/2006/relationships/image" Target="../media/image916.png"/><Relationship Id="rId18" Type="http://schemas.openxmlformats.org/officeDocument/2006/relationships/customXml" Target="../ink/ink856.xml"/><Relationship Id="rId39" Type="http://schemas.openxmlformats.org/officeDocument/2006/relationships/image" Target="../media/image815.png"/><Relationship Id="rId265" Type="http://schemas.openxmlformats.org/officeDocument/2006/relationships/customXml" Target="../ink/ink980.xml"/><Relationship Id="rId286" Type="http://schemas.openxmlformats.org/officeDocument/2006/relationships/image" Target="../media/image937.png"/><Relationship Id="rId50" Type="http://schemas.openxmlformats.org/officeDocument/2006/relationships/customXml" Target="../ink/ink872.xml"/><Relationship Id="rId104" Type="http://schemas.openxmlformats.org/officeDocument/2006/relationships/customXml" Target="../ink/ink899.xml"/><Relationship Id="rId125" Type="http://schemas.openxmlformats.org/officeDocument/2006/relationships/customXml" Target="../ink/ink910.xml"/><Relationship Id="rId146" Type="http://schemas.openxmlformats.org/officeDocument/2006/relationships/image" Target="../media/image868.png"/><Relationship Id="rId167" Type="http://schemas.openxmlformats.org/officeDocument/2006/relationships/customXml" Target="../ink/ink931.xml"/><Relationship Id="rId188" Type="http://schemas.openxmlformats.org/officeDocument/2006/relationships/image" Target="../media/image889.png"/><Relationship Id="rId71" Type="http://schemas.openxmlformats.org/officeDocument/2006/relationships/image" Target="../media/image831.png"/><Relationship Id="rId92" Type="http://schemas.openxmlformats.org/officeDocument/2006/relationships/customXml" Target="../ink/ink893.xml"/><Relationship Id="rId213" Type="http://schemas.openxmlformats.org/officeDocument/2006/relationships/customXml" Target="../ink/ink954.xml"/><Relationship Id="rId234" Type="http://schemas.openxmlformats.org/officeDocument/2006/relationships/image" Target="../media/image911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7.xml"/><Relationship Id="rId299" Type="http://schemas.openxmlformats.org/officeDocument/2006/relationships/image" Target="../media/image1090.png"/><Relationship Id="rId21" Type="http://schemas.openxmlformats.org/officeDocument/2006/relationships/image" Target="../media/image954.png"/><Relationship Id="rId63" Type="http://schemas.openxmlformats.org/officeDocument/2006/relationships/customXml" Target="../ink/ink1030.xml"/><Relationship Id="rId159" Type="http://schemas.openxmlformats.org/officeDocument/2006/relationships/customXml" Target="../ink/ink1078.xml"/><Relationship Id="rId324" Type="http://schemas.openxmlformats.org/officeDocument/2006/relationships/customXml" Target="../ink/ink1161.xml"/><Relationship Id="rId366" Type="http://schemas.openxmlformats.org/officeDocument/2006/relationships/customXml" Target="../ink/ink1183.xml"/><Relationship Id="rId531" Type="http://schemas.openxmlformats.org/officeDocument/2006/relationships/customXml" Target="../ink/ink1267.xml"/><Relationship Id="rId170" Type="http://schemas.openxmlformats.org/officeDocument/2006/relationships/image" Target="../media/image1026.png"/><Relationship Id="rId226" Type="http://schemas.openxmlformats.org/officeDocument/2006/relationships/image" Target="../media/image1054.png"/><Relationship Id="rId433" Type="http://schemas.openxmlformats.org/officeDocument/2006/relationships/image" Target="../media/image1155.png"/><Relationship Id="rId268" Type="http://schemas.openxmlformats.org/officeDocument/2006/relationships/customXml" Target="../ink/ink1133.xml"/><Relationship Id="rId475" Type="http://schemas.openxmlformats.org/officeDocument/2006/relationships/image" Target="../media/image1176.png"/><Relationship Id="rId32" Type="http://schemas.openxmlformats.org/officeDocument/2006/relationships/customXml" Target="../ink/ink1014.xml"/><Relationship Id="rId74" Type="http://schemas.openxmlformats.org/officeDocument/2006/relationships/image" Target="../media/image980.png"/><Relationship Id="rId128" Type="http://schemas.openxmlformats.org/officeDocument/2006/relationships/image" Target="../media/image1006.png"/><Relationship Id="rId335" Type="http://schemas.openxmlformats.org/officeDocument/2006/relationships/image" Target="../media/image1108.png"/><Relationship Id="rId377" Type="http://schemas.openxmlformats.org/officeDocument/2006/relationships/image" Target="../media/image1128.png"/><Relationship Id="rId500" Type="http://schemas.openxmlformats.org/officeDocument/2006/relationships/image" Target="../media/image1188.png"/><Relationship Id="rId5" Type="http://schemas.openxmlformats.org/officeDocument/2006/relationships/image" Target="../media/image947.png"/><Relationship Id="rId181" Type="http://schemas.openxmlformats.org/officeDocument/2006/relationships/customXml" Target="../ink/ink1089.xml"/><Relationship Id="rId237" Type="http://schemas.openxmlformats.org/officeDocument/2006/relationships/customXml" Target="../ink/ink1117.xml"/><Relationship Id="rId402" Type="http://schemas.openxmlformats.org/officeDocument/2006/relationships/customXml" Target="../ink/ink1201.xml"/><Relationship Id="rId279" Type="http://schemas.openxmlformats.org/officeDocument/2006/relationships/image" Target="../media/image1080.png"/><Relationship Id="rId444" Type="http://schemas.openxmlformats.org/officeDocument/2006/relationships/customXml" Target="../ink/ink1223.xml"/><Relationship Id="rId486" Type="http://schemas.openxmlformats.org/officeDocument/2006/relationships/customXml" Target="../ink/ink1244.xml"/><Relationship Id="rId43" Type="http://schemas.openxmlformats.org/officeDocument/2006/relationships/image" Target="../media/image965.png"/><Relationship Id="rId139" Type="http://schemas.openxmlformats.org/officeDocument/2006/relationships/customXml" Target="../ink/ink1068.xml"/><Relationship Id="rId290" Type="http://schemas.openxmlformats.org/officeDocument/2006/relationships/customXml" Target="../ink/ink1144.xml"/><Relationship Id="rId304" Type="http://schemas.openxmlformats.org/officeDocument/2006/relationships/customXml" Target="../ink/ink1151.xml"/><Relationship Id="rId346" Type="http://schemas.openxmlformats.org/officeDocument/2006/relationships/image" Target="../media/image1113.png"/><Relationship Id="rId388" Type="http://schemas.openxmlformats.org/officeDocument/2006/relationships/customXml" Target="../ink/ink1194.xml"/><Relationship Id="rId511" Type="http://schemas.openxmlformats.org/officeDocument/2006/relationships/customXml" Target="../ink/ink1257.xml"/><Relationship Id="rId85" Type="http://schemas.openxmlformats.org/officeDocument/2006/relationships/customXml" Target="../ink/ink1041.xml"/><Relationship Id="rId150" Type="http://schemas.openxmlformats.org/officeDocument/2006/relationships/image" Target="../media/image1017.png"/><Relationship Id="rId192" Type="http://schemas.openxmlformats.org/officeDocument/2006/relationships/image" Target="../media/image1037.png"/><Relationship Id="rId206" Type="http://schemas.openxmlformats.org/officeDocument/2006/relationships/image" Target="../media/image1044.png"/><Relationship Id="rId413" Type="http://schemas.openxmlformats.org/officeDocument/2006/relationships/image" Target="../media/image1145.png"/><Relationship Id="rId248" Type="http://schemas.openxmlformats.org/officeDocument/2006/relationships/customXml" Target="../ink/ink1123.xml"/><Relationship Id="rId455" Type="http://schemas.openxmlformats.org/officeDocument/2006/relationships/image" Target="../media/image1166.png"/><Relationship Id="rId497" Type="http://schemas.openxmlformats.org/officeDocument/2006/relationships/customXml" Target="../ink/ink1250.xml"/><Relationship Id="rId12" Type="http://schemas.openxmlformats.org/officeDocument/2006/relationships/customXml" Target="../ink/ink1004.xml"/><Relationship Id="rId108" Type="http://schemas.openxmlformats.org/officeDocument/2006/relationships/image" Target="../media/image997.png"/><Relationship Id="rId315" Type="http://schemas.openxmlformats.org/officeDocument/2006/relationships/image" Target="../media/image1098.png"/><Relationship Id="rId357" Type="http://schemas.openxmlformats.org/officeDocument/2006/relationships/customXml" Target="../ink/ink1178.xml"/><Relationship Id="rId522" Type="http://schemas.openxmlformats.org/officeDocument/2006/relationships/image" Target="../media/image1199.png"/><Relationship Id="rId54" Type="http://schemas.openxmlformats.org/officeDocument/2006/relationships/customXml" Target="../ink/ink1025.xml"/><Relationship Id="rId96" Type="http://schemas.openxmlformats.org/officeDocument/2006/relationships/image" Target="../media/image991.png"/><Relationship Id="rId161" Type="http://schemas.openxmlformats.org/officeDocument/2006/relationships/customXml" Target="../ink/ink1079.xml"/><Relationship Id="rId217" Type="http://schemas.openxmlformats.org/officeDocument/2006/relationships/customXml" Target="../ink/ink1107.xml"/><Relationship Id="rId399" Type="http://schemas.openxmlformats.org/officeDocument/2006/relationships/image" Target="../media/image1139.png"/><Relationship Id="rId259" Type="http://schemas.openxmlformats.org/officeDocument/2006/relationships/image" Target="../media/image1070.png"/><Relationship Id="rId424" Type="http://schemas.openxmlformats.org/officeDocument/2006/relationships/customXml" Target="../ink/ink1213.xml"/><Relationship Id="rId466" Type="http://schemas.openxmlformats.org/officeDocument/2006/relationships/customXml" Target="../ink/ink1234.xml"/><Relationship Id="rId23" Type="http://schemas.openxmlformats.org/officeDocument/2006/relationships/image" Target="../media/image955.png"/><Relationship Id="rId119" Type="http://schemas.openxmlformats.org/officeDocument/2006/relationships/customXml" Target="../ink/ink1058.xml"/><Relationship Id="rId270" Type="http://schemas.openxmlformats.org/officeDocument/2006/relationships/customXml" Target="../ink/ink1134.xml"/><Relationship Id="rId326" Type="http://schemas.openxmlformats.org/officeDocument/2006/relationships/customXml" Target="../ink/ink1162.xml"/><Relationship Id="rId533" Type="http://schemas.openxmlformats.org/officeDocument/2006/relationships/customXml" Target="../ink/ink1268.xml"/><Relationship Id="rId65" Type="http://schemas.openxmlformats.org/officeDocument/2006/relationships/customXml" Target="../ink/ink1031.xml"/><Relationship Id="rId130" Type="http://schemas.openxmlformats.org/officeDocument/2006/relationships/image" Target="../media/image1007.png"/><Relationship Id="rId368" Type="http://schemas.openxmlformats.org/officeDocument/2006/relationships/customXml" Target="../ink/ink1184.xml"/><Relationship Id="rId172" Type="http://schemas.openxmlformats.org/officeDocument/2006/relationships/image" Target="../media/image1027.png"/><Relationship Id="rId228" Type="http://schemas.openxmlformats.org/officeDocument/2006/relationships/image" Target="../media/image1055.png"/><Relationship Id="rId435" Type="http://schemas.openxmlformats.org/officeDocument/2006/relationships/image" Target="../media/image1156.png"/><Relationship Id="rId477" Type="http://schemas.openxmlformats.org/officeDocument/2006/relationships/image" Target="../media/image1177.png"/><Relationship Id="rId281" Type="http://schemas.openxmlformats.org/officeDocument/2006/relationships/image" Target="../media/image1081.png"/><Relationship Id="rId337" Type="http://schemas.openxmlformats.org/officeDocument/2006/relationships/image" Target="../media/image1109.png"/><Relationship Id="rId502" Type="http://schemas.openxmlformats.org/officeDocument/2006/relationships/image" Target="../media/image1189.png"/><Relationship Id="rId34" Type="http://schemas.openxmlformats.org/officeDocument/2006/relationships/customXml" Target="../ink/ink1015.xml"/><Relationship Id="rId76" Type="http://schemas.openxmlformats.org/officeDocument/2006/relationships/image" Target="../media/image981.png"/><Relationship Id="rId141" Type="http://schemas.openxmlformats.org/officeDocument/2006/relationships/customXml" Target="../ink/ink1069.xml"/><Relationship Id="rId379" Type="http://schemas.openxmlformats.org/officeDocument/2006/relationships/image" Target="../media/image1129.png"/><Relationship Id="rId7" Type="http://schemas.openxmlformats.org/officeDocument/2006/relationships/image" Target="../media/image948.png"/><Relationship Id="rId183" Type="http://schemas.openxmlformats.org/officeDocument/2006/relationships/customXml" Target="../ink/ink1090.xml"/><Relationship Id="rId239" Type="http://schemas.openxmlformats.org/officeDocument/2006/relationships/customXml" Target="../ink/ink1118.xml"/><Relationship Id="rId390" Type="http://schemas.openxmlformats.org/officeDocument/2006/relationships/customXml" Target="../ink/ink1195.xml"/><Relationship Id="rId404" Type="http://schemas.openxmlformats.org/officeDocument/2006/relationships/customXml" Target="../ink/ink1202.xml"/><Relationship Id="rId446" Type="http://schemas.openxmlformats.org/officeDocument/2006/relationships/customXml" Target="../ink/ink1224.xml"/><Relationship Id="rId250" Type="http://schemas.openxmlformats.org/officeDocument/2006/relationships/customXml" Target="../ink/ink1124.xml"/><Relationship Id="rId292" Type="http://schemas.openxmlformats.org/officeDocument/2006/relationships/customXml" Target="../ink/ink1145.xml"/><Relationship Id="rId306" Type="http://schemas.openxmlformats.org/officeDocument/2006/relationships/customXml" Target="../ink/ink1152.xml"/><Relationship Id="rId488" Type="http://schemas.openxmlformats.org/officeDocument/2006/relationships/customXml" Target="../ink/ink1245.xml"/><Relationship Id="rId45" Type="http://schemas.openxmlformats.org/officeDocument/2006/relationships/image" Target="../media/image966.png"/><Relationship Id="rId87" Type="http://schemas.openxmlformats.org/officeDocument/2006/relationships/customXml" Target="../ink/ink1042.xml"/><Relationship Id="rId110" Type="http://schemas.openxmlformats.org/officeDocument/2006/relationships/image" Target="../media/image998.png"/><Relationship Id="rId348" Type="http://schemas.openxmlformats.org/officeDocument/2006/relationships/image" Target="../media/image1114.png"/><Relationship Id="rId513" Type="http://schemas.openxmlformats.org/officeDocument/2006/relationships/customXml" Target="../ink/ink1258.xml"/><Relationship Id="rId152" Type="http://schemas.openxmlformats.org/officeDocument/2006/relationships/image" Target="../media/image1018.png"/><Relationship Id="rId194" Type="http://schemas.openxmlformats.org/officeDocument/2006/relationships/image" Target="../media/image1038.png"/><Relationship Id="rId208" Type="http://schemas.openxmlformats.org/officeDocument/2006/relationships/image" Target="../media/image1045.png"/><Relationship Id="rId415" Type="http://schemas.openxmlformats.org/officeDocument/2006/relationships/image" Target="../media/image1146.png"/><Relationship Id="rId457" Type="http://schemas.openxmlformats.org/officeDocument/2006/relationships/image" Target="../media/image1167.png"/><Relationship Id="rId261" Type="http://schemas.openxmlformats.org/officeDocument/2006/relationships/image" Target="../media/image1071.png"/><Relationship Id="rId499" Type="http://schemas.openxmlformats.org/officeDocument/2006/relationships/customXml" Target="../ink/ink1251.xml"/><Relationship Id="rId14" Type="http://schemas.openxmlformats.org/officeDocument/2006/relationships/customXml" Target="../ink/ink1005.xml"/><Relationship Id="rId56" Type="http://schemas.openxmlformats.org/officeDocument/2006/relationships/image" Target="../media/image971.png"/><Relationship Id="rId317" Type="http://schemas.openxmlformats.org/officeDocument/2006/relationships/image" Target="../media/image1099.png"/><Relationship Id="rId359" Type="http://schemas.openxmlformats.org/officeDocument/2006/relationships/customXml" Target="../ink/ink1179.xml"/><Relationship Id="rId524" Type="http://schemas.openxmlformats.org/officeDocument/2006/relationships/image" Target="../media/image1200.png"/><Relationship Id="rId98" Type="http://schemas.openxmlformats.org/officeDocument/2006/relationships/image" Target="../media/image992.png"/><Relationship Id="rId121" Type="http://schemas.openxmlformats.org/officeDocument/2006/relationships/customXml" Target="../ink/ink1059.xml"/><Relationship Id="rId163" Type="http://schemas.openxmlformats.org/officeDocument/2006/relationships/customXml" Target="../ink/ink1080.xml"/><Relationship Id="rId219" Type="http://schemas.openxmlformats.org/officeDocument/2006/relationships/customXml" Target="../ink/ink1108.xml"/><Relationship Id="rId370" Type="http://schemas.openxmlformats.org/officeDocument/2006/relationships/customXml" Target="../ink/ink1185.xml"/><Relationship Id="rId426" Type="http://schemas.openxmlformats.org/officeDocument/2006/relationships/customXml" Target="../ink/ink1214.xml"/><Relationship Id="rId230" Type="http://schemas.openxmlformats.org/officeDocument/2006/relationships/image" Target="../media/image1056.png"/><Relationship Id="rId468" Type="http://schemas.openxmlformats.org/officeDocument/2006/relationships/customXml" Target="../ink/ink1235.xml"/><Relationship Id="rId25" Type="http://schemas.openxmlformats.org/officeDocument/2006/relationships/image" Target="../media/image956.png"/><Relationship Id="rId46" Type="http://schemas.openxmlformats.org/officeDocument/2006/relationships/customXml" Target="../ink/ink1021.xml"/><Relationship Id="rId67" Type="http://schemas.openxmlformats.org/officeDocument/2006/relationships/customXml" Target="../ink/ink1032.xml"/><Relationship Id="rId272" Type="http://schemas.openxmlformats.org/officeDocument/2006/relationships/customXml" Target="../ink/ink1135.xml"/><Relationship Id="rId293" Type="http://schemas.openxmlformats.org/officeDocument/2006/relationships/image" Target="../media/image1087.png"/><Relationship Id="rId307" Type="http://schemas.openxmlformats.org/officeDocument/2006/relationships/image" Target="../media/image1094.png"/><Relationship Id="rId328" Type="http://schemas.openxmlformats.org/officeDocument/2006/relationships/customXml" Target="../ink/ink1163.xml"/><Relationship Id="rId349" Type="http://schemas.openxmlformats.org/officeDocument/2006/relationships/customXml" Target="../ink/ink1174.xml"/><Relationship Id="rId514" Type="http://schemas.openxmlformats.org/officeDocument/2006/relationships/image" Target="../media/image1195.png"/><Relationship Id="rId535" Type="http://schemas.openxmlformats.org/officeDocument/2006/relationships/customXml" Target="../ink/ink1269.xml"/><Relationship Id="rId88" Type="http://schemas.openxmlformats.org/officeDocument/2006/relationships/image" Target="../media/image987.png"/><Relationship Id="rId111" Type="http://schemas.openxmlformats.org/officeDocument/2006/relationships/customXml" Target="../ink/ink1054.xml"/><Relationship Id="rId132" Type="http://schemas.openxmlformats.org/officeDocument/2006/relationships/image" Target="../media/image1008.png"/><Relationship Id="rId153" Type="http://schemas.openxmlformats.org/officeDocument/2006/relationships/customXml" Target="../ink/ink1075.xml"/><Relationship Id="rId174" Type="http://schemas.openxmlformats.org/officeDocument/2006/relationships/image" Target="../media/image1028.png"/><Relationship Id="rId195" Type="http://schemas.openxmlformats.org/officeDocument/2006/relationships/customXml" Target="../ink/ink1096.xml"/><Relationship Id="rId209" Type="http://schemas.openxmlformats.org/officeDocument/2006/relationships/customXml" Target="../ink/ink1103.xml"/><Relationship Id="rId360" Type="http://schemas.openxmlformats.org/officeDocument/2006/relationships/image" Target="../media/image1120.png"/><Relationship Id="rId381" Type="http://schemas.openxmlformats.org/officeDocument/2006/relationships/image" Target="../media/image1130.png"/><Relationship Id="rId416" Type="http://schemas.openxmlformats.org/officeDocument/2006/relationships/customXml" Target="../ink/ink1209.xml"/><Relationship Id="rId220" Type="http://schemas.openxmlformats.org/officeDocument/2006/relationships/image" Target="../media/image1051.png"/><Relationship Id="rId241" Type="http://schemas.openxmlformats.org/officeDocument/2006/relationships/customXml" Target="../ink/ink1119.xml"/><Relationship Id="rId437" Type="http://schemas.openxmlformats.org/officeDocument/2006/relationships/image" Target="../media/image1157.png"/><Relationship Id="rId458" Type="http://schemas.openxmlformats.org/officeDocument/2006/relationships/customXml" Target="../ink/ink1230.xml"/><Relationship Id="rId479" Type="http://schemas.openxmlformats.org/officeDocument/2006/relationships/image" Target="../media/image1178.png"/><Relationship Id="rId15" Type="http://schemas.openxmlformats.org/officeDocument/2006/relationships/image" Target="../media/image951.png"/><Relationship Id="rId36" Type="http://schemas.openxmlformats.org/officeDocument/2006/relationships/customXml" Target="../ink/ink1016.xml"/><Relationship Id="rId57" Type="http://schemas.openxmlformats.org/officeDocument/2006/relationships/customXml" Target="../ink/ink1027.xml"/><Relationship Id="rId262" Type="http://schemas.openxmlformats.org/officeDocument/2006/relationships/customXml" Target="../ink/ink1130.xml"/><Relationship Id="rId283" Type="http://schemas.openxmlformats.org/officeDocument/2006/relationships/image" Target="../media/image1082.png"/><Relationship Id="rId318" Type="http://schemas.openxmlformats.org/officeDocument/2006/relationships/customXml" Target="../ink/ink1158.xml"/><Relationship Id="rId339" Type="http://schemas.openxmlformats.org/officeDocument/2006/relationships/image" Target="../media/image1110.png"/><Relationship Id="rId490" Type="http://schemas.openxmlformats.org/officeDocument/2006/relationships/customXml" Target="../ink/ink1246.xml"/><Relationship Id="rId504" Type="http://schemas.openxmlformats.org/officeDocument/2006/relationships/image" Target="../media/image1190.png"/><Relationship Id="rId525" Type="http://schemas.openxmlformats.org/officeDocument/2006/relationships/customXml" Target="../ink/ink1264.xml"/><Relationship Id="rId78" Type="http://schemas.openxmlformats.org/officeDocument/2006/relationships/image" Target="../media/image982.png"/><Relationship Id="rId99" Type="http://schemas.openxmlformats.org/officeDocument/2006/relationships/customXml" Target="../ink/ink1048.xml"/><Relationship Id="rId101" Type="http://schemas.openxmlformats.org/officeDocument/2006/relationships/customXml" Target="../ink/ink1049.xml"/><Relationship Id="rId122" Type="http://schemas.openxmlformats.org/officeDocument/2006/relationships/image" Target="../media/image1003.png"/><Relationship Id="rId143" Type="http://schemas.openxmlformats.org/officeDocument/2006/relationships/customXml" Target="../ink/ink1070.xml"/><Relationship Id="rId164" Type="http://schemas.openxmlformats.org/officeDocument/2006/relationships/image" Target="../media/image1023.png"/><Relationship Id="rId185" Type="http://schemas.openxmlformats.org/officeDocument/2006/relationships/customXml" Target="../ink/ink1091.xml"/><Relationship Id="rId350" Type="http://schemas.openxmlformats.org/officeDocument/2006/relationships/image" Target="../media/image1115.png"/><Relationship Id="rId371" Type="http://schemas.openxmlformats.org/officeDocument/2006/relationships/image" Target="../media/image1125.png"/><Relationship Id="rId406" Type="http://schemas.openxmlformats.org/officeDocument/2006/relationships/customXml" Target="../ink/ink1203.xml"/><Relationship Id="rId9" Type="http://schemas.openxmlformats.org/officeDocument/2006/relationships/image" Target="../media/image949.png"/><Relationship Id="rId210" Type="http://schemas.openxmlformats.org/officeDocument/2006/relationships/image" Target="../media/image1046.png"/><Relationship Id="rId392" Type="http://schemas.openxmlformats.org/officeDocument/2006/relationships/customXml" Target="../ink/ink1196.xml"/><Relationship Id="rId427" Type="http://schemas.openxmlformats.org/officeDocument/2006/relationships/image" Target="../media/image1152.png"/><Relationship Id="rId448" Type="http://schemas.openxmlformats.org/officeDocument/2006/relationships/customXml" Target="../ink/ink1225.xml"/><Relationship Id="rId469" Type="http://schemas.openxmlformats.org/officeDocument/2006/relationships/image" Target="../media/image1173.png"/><Relationship Id="rId26" Type="http://schemas.openxmlformats.org/officeDocument/2006/relationships/customXml" Target="../ink/ink1011.xml"/><Relationship Id="rId231" Type="http://schemas.openxmlformats.org/officeDocument/2006/relationships/customXml" Target="../ink/ink1114.xml"/><Relationship Id="rId252" Type="http://schemas.openxmlformats.org/officeDocument/2006/relationships/customXml" Target="../ink/ink1125.xml"/><Relationship Id="rId273" Type="http://schemas.openxmlformats.org/officeDocument/2006/relationships/image" Target="../media/image1077.png"/><Relationship Id="rId294" Type="http://schemas.openxmlformats.org/officeDocument/2006/relationships/customXml" Target="../ink/ink1146.xml"/><Relationship Id="rId308" Type="http://schemas.openxmlformats.org/officeDocument/2006/relationships/customXml" Target="../ink/ink1153.xml"/><Relationship Id="rId329" Type="http://schemas.openxmlformats.org/officeDocument/2006/relationships/image" Target="../media/image1105.png"/><Relationship Id="rId480" Type="http://schemas.openxmlformats.org/officeDocument/2006/relationships/customXml" Target="../ink/ink1241.xml"/><Relationship Id="rId515" Type="http://schemas.openxmlformats.org/officeDocument/2006/relationships/customXml" Target="../ink/ink1259.xml"/><Relationship Id="rId536" Type="http://schemas.openxmlformats.org/officeDocument/2006/relationships/image" Target="../media/image1206.png"/><Relationship Id="rId47" Type="http://schemas.openxmlformats.org/officeDocument/2006/relationships/image" Target="../media/image967.png"/><Relationship Id="rId68" Type="http://schemas.openxmlformats.org/officeDocument/2006/relationships/image" Target="../media/image977.png"/><Relationship Id="rId89" Type="http://schemas.openxmlformats.org/officeDocument/2006/relationships/customXml" Target="../ink/ink1043.xml"/><Relationship Id="rId112" Type="http://schemas.openxmlformats.org/officeDocument/2006/relationships/image" Target="../media/image999.png"/><Relationship Id="rId133" Type="http://schemas.openxmlformats.org/officeDocument/2006/relationships/customXml" Target="../ink/ink1065.xml"/><Relationship Id="rId154" Type="http://schemas.openxmlformats.org/officeDocument/2006/relationships/image" Target="../media/image1019.png"/><Relationship Id="rId175" Type="http://schemas.openxmlformats.org/officeDocument/2006/relationships/customXml" Target="../ink/ink1086.xml"/><Relationship Id="rId340" Type="http://schemas.openxmlformats.org/officeDocument/2006/relationships/customXml" Target="../ink/ink1169.xml"/><Relationship Id="rId361" Type="http://schemas.openxmlformats.org/officeDocument/2006/relationships/customXml" Target="../ink/ink1180.xml"/><Relationship Id="rId196" Type="http://schemas.openxmlformats.org/officeDocument/2006/relationships/image" Target="../media/image1039.png"/><Relationship Id="rId200" Type="http://schemas.openxmlformats.org/officeDocument/2006/relationships/image" Target="../media/image1041.png"/><Relationship Id="rId382" Type="http://schemas.openxmlformats.org/officeDocument/2006/relationships/customXml" Target="../ink/ink1191.xml"/><Relationship Id="rId417" Type="http://schemas.openxmlformats.org/officeDocument/2006/relationships/image" Target="../media/image1147.png"/><Relationship Id="rId438" Type="http://schemas.openxmlformats.org/officeDocument/2006/relationships/customXml" Target="../ink/ink1220.xml"/><Relationship Id="rId459" Type="http://schemas.openxmlformats.org/officeDocument/2006/relationships/image" Target="../media/image1168.png"/><Relationship Id="rId16" Type="http://schemas.openxmlformats.org/officeDocument/2006/relationships/customXml" Target="../ink/ink1006.xml"/><Relationship Id="rId221" Type="http://schemas.openxmlformats.org/officeDocument/2006/relationships/customXml" Target="../ink/ink1109.xml"/><Relationship Id="rId242" Type="http://schemas.openxmlformats.org/officeDocument/2006/relationships/image" Target="../media/image1062.png"/><Relationship Id="rId263" Type="http://schemas.openxmlformats.org/officeDocument/2006/relationships/image" Target="../media/image1072.png"/><Relationship Id="rId284" Type="http://schemas.openxmlformats.org/officeDocument/2006/relationships/customXml" Target="../ink/ink1141.xml"/><Relationship Id="rId319" Type="http://schemas.openxmlformats.org/officeDocument/2006/relationships/image" Target="../media/image1100.png"/><Relationship Id="rId470" Type="http://schemas.openxmlformats.org/officeDocument/2006/relationships/customXml" Target="../ink/ink1236.xml"/><Relationship Id="rId491" Type="http://schemas.openxmlformats.org/officeDocument/2006/relationships/customXml" Target="../ink/ink1247.xml"/><Relationship Id="rId505" Type="http://schemas.openxmlformats.org/officeDocument/2006/relationships/customXml" Target="../ink/ink1254.xml"/><Relationship Id="rId526" Type="http://schemas.openxmlformats.org/officeDocument/2006/relationships/image" Target="../media/image1201.png"/><Relationship Id="rId37" Type="http://schemas.openxmlformats.org/officeDocument/2006/relationships/image" Target="../media/image962.png"/><Relationship Id="rId58" Type="http://schemas.openxmlformats.org/officeDocument/2006/relationships/image" Target="../media/image972.png"/><Relationship Id="rId79" Type="http://schemas.openxmlformats.org/officeDocument/2006/relationships/customXml" Target="../ink/ink1038.xml"/><Relationship Id="rId102" Type="http://schemas.openxmlformats.org/officeDocument/2006/relationships/image" Target="../media/image994.png"/><Relationship Id="rId123" Type="http://schemas.openxmlformats.org/officeDocument/2006/relationships/customXml" Target="../ink/ink1060.xml"/><Relationship Id="rId144" Type="http://schemas.openxmlformats.org/officeDocument/2006/relationships/image" Target="../media/image1014.png"/><Relationship Id="rId330" Type="http://schemas.openxmlformats.org/officeDocument/2006/relationships/customXml" Target="../ink/ink1164.xml"/><Relationship Id="rId90" Type="http://schemas.openxmlformats.org/officeDocument/2006/relationships/image" Target="../media/image988.png"/><Relationship Id="rId165" Type="http://schemas.openxmlformats.org/officeDocument/2006/relationships/customXml" Target="../ink/ink1081.xml"/><Relationship Id="rId186" Type="http://schemas.openxmlformats.org/officeDocument/2006/relationships/image" Target="../media/image1034.png"/><Relationship Id="rId351" Type="http://schemas.openxmlformats.org/officeDocument/2006/relationships/customXml" Target="../ink/ink1175.xml"/><Relationship Id="rId372" Type="http://schemas.openxmlformats.org/officeDocument/2006/relationships/customXml" Target="../ink/ink1186.xml"/><Relationship Id="rId393" Type="http://schemas.openxmlformats.org/officeDocument/2006/relationships/image" Target="../media/image1136.png"/><Relationship Id="rId407" Type="http://schemas.openxmlformats.org/officeDocument/2006/relationships/customXml" Target="../ink/ink1204.xml"/><Relationship Id="rId428" Type="http://schemas.openxmlformats.org/officeDocument/2006/relationships/customXml" Target="../ink/ink1215.xml"/><Relationship Id="rId449" Type="http://schemas.openxmlformats.org/officeDocument/2006/relationships/image" Target="../media/image1163.png"/><Relationship Id="rId211" Type="http://schemas.openxmlformats.org/officeDocument/2006/relationships/customXml" Target="../ink/ink1104.xml"/><Relationship Id="rId232" Type="http://schemas.openxmlformats.org/officeDocument/2006/relationships/image" Target="../media/image1057.png"/><Relationship Id="rId253" Type="http://schemas.openxmlformats.org/officeDocument/2006/relationships/image" Target="../media/image1067.png"/><Relationship Id="rId274" Type="http://schemas.openxmlformats.org/officeDocument/2006/relationships/customXml" Target="../ink/ink1136.xml"/><Relationship Id="rId295" Type="http://schemas.openxmlformats.org/officeDocument/2006/relationships/image" Target="../media/image1088.png"/><Relationship Id="rId309" Type="http://schemas.openxmlformats.org/officeDocument/2006/relationships/image" Target="../media/image1095.png"/><Relationship Id="rId460" Type="http://schemas.openxmlformats.org/officeDocument/2006/relationships/customXml" Target="../ink/ink1231.xml"/><Relationship Id="rId481" Type="http://schemas.openxmlformats.org/officeDocument/2006/relationships/image" Target="../media/image1179.png"/><Relationship Id="rId516" Type="http://schemas.openxmlformats.org/officeDocument/2006/relationships/image" Target="../media/image1196.png"/><Relationship Id="rId27" Type="http://schemas.openxmlformats.org/officeDocument/2006/relationships/image" Target="../media/image957.png"/><Relationship Id="rId48" Type="http://schemas.openxmlformats.org/officeDocument/2006/relationships/customXml" Target="../ink/ink1022.xml"/><Relationship Id="rId69" Type="http://schemas.openxmlformats.org/officeDocument/2006/relationships/customXml" Target="../ink/ink1033.xml"/><Relationship Id="rId113" Type="http://schemas.openxmlformats.org/officeDocument/2006/relationships/customXml" Target="../ink/ink1055.xml"/><Relationship Id="rId134" Type="http://schemas.openxmlformats.org/officeDocument/2006/relationships/image" Target="../media/image1009.png"/><Relationship Id="rId320" Type="http://schemas.openxmlformats.org/officeDocument/2006/relationships/customXml" Target="../ink/ink1159.xml"/><Relationship Id="rId537" Type="http://schemas.openxmlformats.org/officeDocument/2006/relationships/customXml" Target="../ink/ink1270.xml"/><Relationship Id="rId80" Type="http://schemas.openxmlformats.org/officeDocument/2006/relationships/image" Target="../media/image983.png"/><Relationship Id="rId155" Type="http://schemas.openxmlformats.org/officeDocument/2006/relationships/customXml" Target="../ink/ink1076.xml"/><Relationship Id="rId176" Type="http://schemas.openxmlformats.org/officeDocument/2006/relationships/image" Target="../media/image1029.png"/><Relationship Id="rId197" Type="http://schemas.openxmlformats.org/officeDocument/2006/relationships/customXml" Target="../ink/ink1097.xml"/><Relationship Id="rId341" Type="http://schemas.openxmlformats.org/officeDocument/2006/relationships/image" Target="../media/image1111.png"/><Relationship Id="rId362" Type="http://schemas.openxmlformats.org/officeDocument/2006/relationships/image" Target="../media/image1121.png"/><Relationship Id="rId383" Type="http://schemas.openxmlformats.org/officeDocument/2006/relationships/image" Target="../media/image1131.png"/><Relationship Id="rId418" Type="http://schemas.openxmlformats.org/officeDocument/2006/relationships/customXml" Target="../ink/ink1210.xml"/><Relationship Id="rId439" Type="http://schemas.openxmlformats.org/officeDocument/2006/relationships/image" Target="../media/image1158.png"/><Relationship Id="rId201" Type="http://schemas.openxmlformats.org/officeDocument/2006/relationships/customXml" Target="../ink/ink1099.xml"/><Relationship Id="rId222" Type="http://schemas.openxmlformats.org/officeDocument/2006/relationships/image" Target="../media/image1052.png"/><Relationship Id="rId243" Type="http://schemas.openxmlformats.org/officeDocument/2006/relationships/customXml" Target="../ink/ink1120.xml"/><Relationship Id="rId264" Type="http://schemas.openxmlformats.org/officeDocument/2006/relationships/customXml" Target="../ink/ink1131.xml"/><Relationship Id="rId285" Type="http://schemas.openxmlformats.org/officeDocument/2006/relationships/image" Target="../media/image1083.png"/><Relationship Id="rId450" Type="http://schemas.openxmlformats.org/officeDocument/2006/relationships/customXml" Target="../ink/ink1226.xml"/><Relationship Id="rId471" Type="http://schemas.openxmlformats.org/officeDocument/2006/relationships/image" Target="../media/image1174.png"/><Relationship Id="rId506" Type="http://schemas.openxmlformats.org/officeDocument/2006/relationships/image" Target="../media/image1191.png"/><Relationship Id="rId17" Type="http://schemas.openxmlformats.org/officeDocument/2006/relationships/image" Target="../media/image952.png"/><Relationship Id="rId38" Type="http://schemas.openxmlformats.org/officeDocument/2006/relationships/customXml" Target="../ink/ink1017.xml"/><Relationship Id="rId59" Type="http://schemas.openxmlformats.org/officeDocument/2006/relationships/customXml" Target="../ink/ink1028.xml"/><Relationship Id="rId103" Type="http://schemas.openxmlformats.org/officeDocument/2006/relationships/customXml" Target="../ink/ink1050.xml"/><Relationship Id="rId124" Type="http://schemas.openxmlformats.org/officeDocument/2006/relationships/image" Target="../media/image1004.png"/><Relationship Id="rId310" Type="http://schemas.openxmlformats.org/officeDocument/2006/relationships/customXml" Target="../ink/ink1154.xml"/><Relationship Id="rId492" Type="http://schemas.openxmlformats.org/officeDocument/2006/relationships/image" Target="../media/image1184.png"/><Relationship Id="rId527" Type="http://schemas.openxmlformats.org/officeDocument/2006/relationships/customXml" Target="../ink/ink1265.xml"/><Relationship Id="rId70" Type="http://schemas.openxmlformats.org/officeDocument/2006/relationships/image" Target="../media/image978.png"/><Relationship Id="rId91" Type="http://schemas.openxmlformats.org/officeDocument/2006/relationships/customXml" Target="../ink/ink1044.xml"/><Relationship Id="rId145" Type="http://schemas.openxmlformats.org/officeDocument/2006/relationships/customXml" Target="../ink/ink1071.xml"/><Relationship Id="rId166" Type="http://schemas.openxmlformats.org/officeDocument/2006/relationships/image" Target="../media/image1024.png"/><Relationship Id="rId187" Type="http://schemas.openxmlformats.org/officeDocument/2006/relationships/customXml" Target="../ink/ink1092.xml"/><Relationship Id="rId331" Type="http://schemas.openxmlformats.org/officeDocument/2006/relationships/image" Target="../media/image1106.png"/><Relationship Id="rId352" Type="http://schemas.openxmlformats.org/officeDocument/2006/relationships/image" Target="../media/image1116.png"/><Relationship Id="rId373" Type="http://schemas.openxmlformats.org/officeDocument/2006/relationships/image" Target="../media/image1126.png"/><Relationship Id="rId394" Type="http://schemas.openxmlformats.org/officeDocument/2006/relationships/customXml" Target="../ink/ink1197.xml"/><Relationship Id="rId408" Type="http://schemas.openxmlformats.org/officeDocument/2006/relationships/image" Target="../media/image1143.png"/><Relationship Id="rId429" Type="http://schemas.openxmlformats.org/officeDocument/2006/relationships/image" Target="../media/image115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47.png"/><Relationship Id="rId233" Type="http://schemas.openxmlformats.org/officeDocument/2006/relationships/customXml" Target="../ink/ink1115.xml"/><Relationship Id="rId254" Type="http://schemas.openxmlformats.org/officeDocument/2006/relationships/customXml" Target="../ink/ink1126.xml"/><Relationship Id="rId440" Type="http://schemas.openxmlformats.org/officeDocument/2006/relationships/customXml" Target="../ink/ink1221.xml"/><Relationship Id="rId28" Type="http://schemas.openxmlformats.org/officeDocument/2006/relationships/customXml" Target="../ink/ink1012.xml"/><Relationship Id="rId49" Type="http://schemas.openxmlformats.org/officeDocument/2006/relationships/image" Target="../media/image968.png"/><Relationship Id="rId114" Type="http://schemas.openxmlformats.org/officeDocument/2006/relationships/image" Target="../media/image1000.png"/><Relationship Id="rId275" Type="http://schemas.openxmlformats.org/officeDocument/2006/relationships/image" Target="../media/image1078.png"/><Relationship Id="rId296" Type="http://schemas.openxmlformats.org/officeDocument/2006/relationships/customXml" Target="../ink/ink1147.xml"/><Relationship Id="rId300" Type="http://schemas.openxmlformats.org/officeDocument/2006/relationships/customXml" Target="../ink/ink1149.xml"/><Relationship Id="rId461" Type="http://schemas.openxmlformats.org/officeDocument/2006/relationships/image" Target="../media/image1169.png"/><Relationship Id="rId482" Type="http://schemas.openxmlformats.org/officeDocument/2006/relationships/customXml" Target="../ink/ink1242.xml"/><Relationship Id="rId517" Type="http://schemas.openxmlformats.org/officeDocument/2006/relationships/customXml" Target="../ink/ink1260.xml"/><Relationship Id="rId538" Type="http://schemas.openxmlformats.org/officeDocument/2006/relationships/image" Target="../media/image1207.png"/><Relationship Id="rId60" Type="http://schemas.openxmlformats.org/officeDocument/2006/relationships/image" Target="../media/image973.png"/><Relationship Id="rId81" Type="http://schemas.openxmlformats.org/officeDocument/2006/relationships/customXml" Target="../ink/ink1039.xml"/><Relationship Id="rId135" Type="http://schemas.openxmlformats.org/officeDocument/2006/relationships/customXml" Target="../ink/ink1066.xml"/><Relationship Id="rId156" Type="http://schemas.openxmlformats.org/officeDocument/2006/relationships/image" Target="../media/image542.png"/><Relationship Id="rId177" Type="http://schemas.openxmlformats.org/officeDocument/2006/relationships/customXml" Target="../ink/ink1087.xml"/><Relationship Id="rId198" Type="http://schemas.openxmlformats.org/officeDocument/2006/relationships/image" Target="../media/image1040.png"/><Relationship Id="rId321" Type="http://schemas.openxmlformats.org/officeDocument/2006/relationships/image" Target="../media/image1101.png"/><Relationship Id="rId342" Type="http://schemas.openxmlformats.org/officeDocument/2006/relationships/customXml" Target="../ink/ink1170.xml"/><Relationship Id="rId363" Type="http://schemas.openxmlformats.org/officeDocument/2006/relationships/customXml" Target="../ink/ink1181.xml"/><Relationship Id="rId384" Type="http://schemas.openxmlformats.org/officeDocument/2006/relationships/customXml" Target="../ink/ink1192.xml"/><Relationship Id="rId419" Type="http://schemas.openxmlformats.org/officeDocument/2006/relationships/image" Target="../media/image1148.png"/><Relationship Id="rId202" Type="http://schemas.openxmlformats.org/officeDocument/2006/relationships/image" Target="../media/image1042.png"/><Relationship Id="rId223" Type="http://schemas.openxmlformats.org/officeDocument/2006/relationships/customXml" Target="../ink/ink1110.xml"/><Relationship Id="rId244" Type="http://schemas.openxmlformats.org/officeDocument/2006/relationships/image" Target="../media/image1063.png"/><Relationship Id="rId430" Type="http://schemas.openxmlformats.org/officeDocument/2006/relationships/customXml" Target="../ink/ink1216.xml"/><Relationship Id="rId18" Type="http://schemas.openxmlformats.org/officeDocument/2006/relationships/customXml" Target="../ink/ink1007.xml"/><Relationship Id="rId39" Type="http://schemas.openxmlformats.org/officeDocument/2006/relationships/image" Target="../media/image963.png"/><Relationship Id="rId265" Type="http://schemas.openxmlformats.org/officeDocument/2006/relationships/image" Target="../media/image1073.png"/><Relationship Id="rId286" Type="http://schemas.openxmlformats.org/officeDocument/2006/relationships/customXml" Target="../ink/ink1142.xml"/><Relationship Id="rId451" Type="http://schemas.openxmlformats.org/officeDocument/2006/relationships/image" Target="../media/image1164.png"/><Relationship Id="rId472" Type="http://schemas.openxmlformats.org/officeDocument/2006/relationships/customXml" Target="../ink/ink1237.xml"/><Relationship Id="rId493" Type="http://schemas.openxmlformats.org/officeDocument/2006/relationships/customXml" Target="../ink/ink1248.xml"/><Relationship Id="rId507" Type="http://schemas.openxmlformats.org/officeDocument/2006/relationships/customXml" Target="../ink/ink1255.xml"/><Relationship Id="rId528" Type="http://schemas.openxmlformats.org/officeDocument/2006/relationships/image" Target="../media/image1202.png"/><Relationship Id="rId50" Type="http://schemas.openxmlformats.org/officeDocument/2006/relationships/customXml" Target="../ink/ink1023.xml"/><Relationship Id="rId104" Type="http://schemas.openxmlformats.org/officeDocument/2006/relationships/image" Target="../media/image995.png"/><Relationship Id="rId125" Type="http://schemas.openxmlformats.org/officeDocument/2006/relationships/customXml" Target="../ink/ink1061.xml"/><Relationship Id="rId146" Type="http://schemas.openxmlformats.org/officeDocument/2006/relationships/image" Target="../media/image1015.png"/><Relationship Id="rId167" Type="http://schemas.openxmlformats.org/officeDocument/2006/relationships/customXml" Target="../ink/ink1082.xml"/><Relationship Id="rId188" Type="http://schemas.openxmlformats.org/officeDocument/2006/relationships/image" Target="../media/image1035.png"/><Relationship Id="rId311" Type="http://schemas.openxmlformats.org/officeDocument/2006/relationships/image" Target="../media/image1096.png"/><Relationship Id="rId332" Type="http://schemas.openxmlformats.org/officeDocument/2006/relationships/customXml" Target="../ink/ink1165.xml"/><Relationship Id="rId353" Type="http://schemas.openxmlformats.org/officeDocument/2006/relationships/customXml" Target="../ink/ink1176.xml"/><Relationship Id="rId374" Type="http://schemas.openxmlformats.org/officeDocument/2006/relationships/customXml" Target="../ink/ink1187.xml"/><Relationship Id="rId395" Type="http://schemas.openxmlformats.org/officeDocument/2006/relationships/image" Target="../media/image1137.png"/><Relationship Id="rId409" Type="http://schemas.openxmlformats.org/officeDocument/2006/relationships/customXml" Target="../ink/ink1205.xml"/><Relationship Id="rId71" Type="http://schemas.openxmlformats.org/officeDocument/2006/relationships/customXml" Target="../ink/ink1034.xml"/><Relationship Id="rId92" Type="http://schemas.openxmlformats.org/officeDocument/2006/relationships/image" Target="../media/image989.png"/><Relationship Id="rId213" Type="http://schemas.openxmlformats.org/officeDocument/2006/relationships/customXml" Target="../ink/ink1105.xml"/><Relationship Id="rId234" Type="http://schemas.openxmlformats.org/officeDocument/2006/relationships/image" Target="../media/image1058.png"/><Relationship Id="rId420" Type="http://schemas.openxmlformats.org/officeDocument/2006/relationships/customXml" Target="../ink/ink1211.xml"/><Relationship Id="rId2" Type="http://schemas.openxmlformats.org/officeDocument/2006/relationships/customXml" Target="../ink/ink999.xml"/><Relationship Id="rId29" Type="http://schemas.openxmlformats.org/officeDocument/2006/relationships/image" Target="../media/image958.png"/><Relationship Id="rId255" Type="http://schemas.openxmlformats.org/officeDocument/2006/relationships/image" Target="../media/image1068.png"/><Relationship Id="rId276" Type="http://schemas.openxmlformats.org/officeDocument/2006/relationships/customXml" Target="../ink/ink1137.xml"/><Relationship Id="rId297" Type="http://schemas.openxmlformats.org/officeDocument/2006/relationships/image" Target="../media/image1089.png"/><Relationship Id="rId441" Type="http://schemas.openxmlformats.org/officeDocument/2006/relationships/image" Target="../media/image1159.png"/><Relationship Id="rId462" Type="http://schemas.openxmlformats.org/officeDocument/2006/relationships/customXml" Target="../ink/ink1232.xml"/><Relationship Id="rId483" Type="http://schemas.openxmlformats.org/officeDocument/2006/relationships/image" Target="../media/image1180.png"/><Relationship Id="rId518" Type="http://schemas.openxmlformats.org/officeDocument/2006/relationships/image" Target="../media/image1197.png"/><Relationship Id="rId40" Type="http://schemas.openxmlformats.org/officeDocument/2006/relationships/customXml" Target="../ink/ink1018.xml"/><Relationship Id="rId115" Type="http://schemas.openxmlformats.org/officeDocument/2006/relationships/customXml" Target="../ink/ink1056.xml"/><Relationship Id="rId136" Type="http://schemas.openxmlformats.org/officeDocument/2006/relationships/image" Target="../media/image1010.png"/><Relationship Id="rId157" Type="http://schemas.openxmlformats.org/officeDocument/2006/relationships/customXml" Target="../ink/ink1077.xml"/><Relationship Id="rId178" Type="http://schemas.openxmlformats.org/officeDocument/2006/relationships/image" Target="../media/image1030.png"/><Relationship Id="rId301" Type="http://schemas.openxmlformats.org/officeDocument/2006/relationships/image" Target="../media/image1091.png"/><Relationship Id="rId322" Type="http://schemas.openxmlformats.org/officeDocument/2006/relationships/customXml" Target="../ink/ink1160.xml"/><Relationship Id="rId343" Type="http://schemas.openxmlformats.org/officeDocument/2006/relationships/image" Target="../media/image1112.png"/><Relationship Id="rId364" Type="http://schemas.openxmlformats.org/officeDocument/2006/relationships/image" Target="../media/image1122.png"/><Relationship Id="rId61" Type="http://schemas.openxmlformats.org/officeDocument/2006/relationships/customXml" Target="../ink/ink1029.xml"/><Relationship Id="rId82" Type="http://schemas.openxmlformats.org/officeDocument/2006/relationships/image" Target="../media/image984.png"/><Relationship Id="rId199" Type="http://schemas.openxmlformats.org/officeDocument/2006/relationships/customXml" Target="../ink/ink1098.xml"/><Relationship Id="rId203" Type="http://schemas.openxmlformats.org/officeDocument/2006/relationships/customXml" Target="../ink/ink1100.xml"/><Relationship Id="rId385" Type="http://schemas.openxmlformats.org/officeDocument/2006/relationships/image" Target="../media/image1132.png"/><Relationship Id="rId19" Type="http://schemas.openxmlformats.org/officeDocument/2006/relationships/image" Target="../media/image953.png"/><Relationship Id="rId224" Type="http://schemas.openxmlformats.org/officeDocument/2006/relationships/image" Target="../media/image1053.png"/><Relationship Id="rId245" Type="http://schemas.openxmlformats.org/officeDocument/2006/relationships/customXml" Target="../ink/ink1121.xml"/><Relationship Id="rId266" Type="http://schemas.openxmlformats.org/officeDocument/2006/relationships/customXml" Target="../ink/ink1132.xml"/><Relationship Id="rId287" Type="http://schemas.openxmlformats.org/officeDocument/2006/relationships/image" Target="../media/image1084.png"/><Relationship Id="rId410" Type="http://schemas.openxmlformats.org/officeDocument/2006/relationships/image" Target="../media/image1144.png"/><Relationship Id="rId431" Type="http://schemas.openxmlformats.org/officeDocument/2006/relationships/image" Target="../media/image1154.png"/><Relationship Id="rId452" Type="http://schemas.openxmlformats.org/officeDocument/2006/relationships/customXml" Target="../ink/ink1227.xml"/><Relationship Id="rId473" Type="http://schemas.openxmlformats.org/officeDocument/2006/relationships/image" Target="../media/image1175.png"/><Relationship Id="rId494" Type="http://schemas.openxmlformats.org/officeDocument/2006/relationships/image" Target="../media/image1185.png"/><Relationship Id="rId508" Type="http://schemas.openxmlformats.org/officeDocument/2006/relationships/image" Target="../media/image1192.png"/><Relationship Id="rId529" Type="http://schemas.openxmlformats.org/officeDocument/2006/relationships/customXml" Target="../ink/ink1266.xml"/><Relationship Id="rId30" Type="http://schemas.openxmlformats.org/officeDocument/2006/relationships/customXml" Target="../ink/ink1013.xml"/><Relationship Id="rId105" Type="http://schemas.openxmlformats.org/officeDocument/2006/relationships/customXml" Target="../ink/ink1051.xml"/><Relationship Id="rId126" Type="http://schemas.openxmlformats.org/officeDocument/2006/relationships/image" Target="../media/image1005.png"/><Relationship Id="rId147" Type="http://schemas.openxmlformats.org/officeDocument/2006/relationships/customXml" Target="../ink/ink1072.xml"/><Relationship Id="rId168" Type="http://schemas.openxmlformats.org/officeDocument/2006/relationships/image" Target="../media/image1025.png"/><Relationship Id="rId312" Type="http://schemas.openxmlformats.org/officeDocument/2006/relationships/customXml" Target="../ink/ink1155.xml"/><Relationship Id="rId333" Type="http://schemas.openxmlformats.org/officeDocument/2006/relationships/image" Target="../media/image1107.png"/><Relationship Id="rId354" Type="http://schemas.openxmlformats.org/officeDocument/2006/relationships/image" Target="../media/image1117.png"/><Relationship Id="rId51" Type="http://schemas.openxmlformats.org/officeDocument/2006/relationships/image" Target="../media/image969.png"/><Relationship Id="rId72" Type="http://schemas.openxmlformats.org/officeDocument/2006/relationships/image" Target="../media/image979.png"/><Relationship Id="rId93" Type="http://schemas.openxmlformats.org/officeDocument/2006/relationships/customXml" Target="../ink/ink1045.xml"/><Relationship Id="rId189" Type="http://schemas.openxmlformats.org/officeDocument/2006/relationships/customXml" Target="../ink/ink1093.xml"/><Relationship Id="rId375" Type="http://schemas.openxmlformats.org/officeDocument/2006/relationships/image" Target="../media/image1127.png"/><Relationship Id="rId396" Type="http://schemas.openxmlformats.org/officeDocument/2006/relationships/customXml" Target="../ink/ink1198.xml"/><Relationship Id="rId3" Type="http://schemas.openxmlformats.org/officeDocument/2006/relationships/image" Target="../media/image946.png"/><Relationship Id="rId214" Type="http://schemas.openxmlformats.org/officeDocument/2006/relationships/image" Target="../media/image1048.png"/><Relationship Id="rId235" Type="http://schemas.openxmlformats.org/officeDocument/2006/relationships/customXml" Target="../ink/ink1116.xml"/><Relationship Id="rId256" Type="http://schemas.openxmlformats.org/officeDocument/2006/relationships/customXml" Target="../ink/ink1127.xml"/><Relationship Id="rId277" Type="http://schemas.openxmlformats.org/officeDocument/2006/relationships/image" Target="../media/image1079.png"/><Relationship Id="rId298" Type="http://schemas.openxmlformats.org/officeDocument/2006/relationships/customXml" Target="../ink/ink1148.xml"/><Relationship Id="rId400" Type="http://schemas.openxmlformats.org/officeDocument/2006/relationships/customXml" Target="../ink/ink1200.xml"/><Relationship Id="rId421" Type="http://schemas.openxmlformats.org/officeDocument/2006/relationships/image" Target="../media/image1149.png"/><Relationship Id="rId442" Type="http://schemas.openxmlformats.org/officeDocument/2006/relationships/customXml" Target="../ink/ink1222.xml"/><Relationship Id="rId463" Type="http://schemas.openxmlformats.org/officeDocument/2006/relationships/image" Target="../media/image1170.png"/><Relationship Id="rId484" Type="http://schemas.openxmlformats.org/officeDocument/2006/relationships/customXml" Target="../ink/ink1243.xml"/><Relationship Id="rId519" Type="http://schemas.openxmlformats.org/officeDocument/2006/relationships/customXml" Target="../ink/ink1261.xml"/><Relationship Id="rId116" Type="http://schemas.openxmlformats.org/officeDocument/2006/relationships/image" Target="../media/image1001.png"/><Relationship Id="rId137" Type="http://schemas.openxmlformats.org/officeDocument/2006/relationships/customXml" Target="../ink/ink1067.xml"/><Relationship Id="rId158" Type="http://schemas.openxmlformats.org/officeDocument/2006/relationships/image" Target="../media/image1020.png"/><Relationship Id="rId302" Type="http://schemas.openxmlformats.org/officeDocument/2006/relationships/customXml" Target="../ink/ink1150.xml"/><Relationship Id="rId323" Type="http://schemas.openxmlformats.org/officeDocument/2006/relationships/image" Target="../media/image1102.png"/><Relationship Id="rId344" Type="http://schemas.openxmlformats.org/officeDocument/2006/relationships/customXml" Target="../ink/ink1171.xml"/><Relationship Id="rId530" Type="http://schemas.openxmlformats.org/officeDocument/2006/relationships/image" Target="../media/image1203.png"/><Relationship Id="rId20" Type="http://schemas.openxmlformats.org/officeDocument/2006/relationships/customXml" Target="../ink/ink1008.xml"/><Relationship Id="rId41" Type="http://schemas.openxmlformats.org/officeDocument/2006/relationships/image" Target="../media/image964.png"/><Relationship Id="rId62" Type="http://schemas.openxmlformats.org/officeDocument/2006/relationships/image" Target="../media/image974.png"/><Relationship Id="rId83" Type="http://schemas.openxmlformats.org/officeDocument/2006/relationships/customXml" Target="../ink/ink1040.xml"/><Relationship Id="rId179" Type="http://schemas.openxmlformats.org/officeDocument/2006/relationships/customXml" Target="../ink/ink1088.xml"/><Relationship Id="rId365" Type="http://schemas.openxmlformats.org/officeDocument/2006/relationships/customXml" Target="../ink/ink1182.xml"/><Relationship Id="rId386" Type="http://schemas.openxmlformats.org/officeDocument/2006/relationships/customXml" Target="../ink/ink1193.xml"/><Relationship Id="rId190" Type="http://schemas.openxmlformats.org/officeDocument/2006/relationships/image" Target="../media/image1036.png"/><Relationship Id="rId204" Type="http://schemas.openxmlformats.org/officeDocument/2006/relationships/image" Target="../media/image1043.png"/><Relationship Id="rId225" Type="http://schemas.openxmlformats.org/officeDocument/2006/relationships/customXml" Target="../ink/ink1111.xml"/><Relationship Id="rId246" Type="http://schemas.openxmlformats.org/officeDocument/2006/relationships/customXml" Target="../ink/ink1122.xml"/><Relationship Id="rId267" Type="http://schemas.openxmlformats.org/officeDocument/2006/relationships/image" Target="../media/image1074.png"/><Relationship Id="rId288" Type="http://schemas.openxmlformats.org/officeDocument/2006/relationships/customXml" Target="../ink/ink1143.xml"/><Relationship Id="rId411" Type="http://schemas.openxmlformats.org/officeDocument/2006/relationships/customXml" Target="../ink/ink1206.xml"/><Relationship Id="rId432" Type="http://schemas.openxmlformats.org/officeDocument/2006/relationships/customXml" Target="../ink/ink1217.xml"/><Relationship Id="rId453" Type="http://schemas.openxmlformats.org/officeDocument/2006/relationships/image" Target="../media/image1165.png"/><Relationship Id="rId474" Type="http://schemas.openxmlformats.org/officeDocument/2006/relationships/customXml" Target="../ink/ink1238.xml"/><Relationship Id="rId509" Type="http://schemas.openxmlformats.org/officeDocument/2006/relationships/customXml" Target="../ink/ink1256.xml"/><Relationship Id="rId106" Type="http://schemas.openxmlformats.org/officeDocument/2006/relationships/image" Target="../media/image996.png"/><Relationship Id="rId127" Type="http://schemas.openxmlformats.org/officeDocument/2006/relationships/customXml" Target="../ink/ink1062.xml"/><Relationship Id="rId313" Type="http://schemas.openxmlformats.org/officeDocument/2006/relationships/image" Target="../media/image1097.png"/><Relationship Id="rId495" Type="http://schemas.openxmlformats.org/officeDocument/2006/relationships/customXml" Target="../ink/ink1249.xml"/><Relationship Id="rId10" Type="http://schemas.openxmlformats.org/officeDocument/2006/relationships/customXml" Target="../ink/ink1003.xml"/><Relationship Id="rId31" Type="http://schemas.openxmlformats.org/officeDocument/2006/relationships/image" Target="../media/image959.png"/><Relationship Id="rId52" Type="http://schemas.openxmlformats.org/officeDocument/2006/relationships/customXml" Target="../ink/ink1024.xml"/><Relationship Id="rId73" Type="http://schemas.openxmlformats.org/officeDocument/2006/relationships/customXml" Target="../ink/ink1035.xml"/><Relationship Id="rId94" Type="http://schemas.openxmlformats.org/officeDocument/2006/relationships/image" Target="../media/image990.png"/><Relationship Id="rId148" Type="http://schemas.openxmlformats.org/officeDocument/2006/relationships/image" Target="../media/image1016.png"/><Relationship Id="rId169" Type="http://schemas.openxmlformats.org/officeDocument/2006/relationships/customXml" Target="../ink/ink1083.xml"/><Relationship Id="rId334" Type="http://schemas.openxmlformats.org/officeDocument/2006/relationships/customXml" Target="../ink/ink1166.xml"/><Relationship Id="rId355" Type="http://schemas.openxmlformats.org/officeDocument/2006/relationships/customXml" Target="../ink/ink1177.xml"/><Relationship Id="rId376" Type="http://schemas.openxmlformats.org/officeDocument/2006/relationships/customXml" Target="../ink/ink1188.xml"/><Relationship Id="rId397" Type="http://schemas.openxmlformats.org/officeDocument/2006/relationships/image" Target="../media/image1138.png"/><Relationship Id="rId520" Type="http://schemas.openxmlformats.org/officeDocument/2006/relationships/image" Target="../media/image1198.png"/><Relationship Id="rId4" Type="http://schemas.openxmlformats.org/officeDocument/2006/relationships/customXml" Target="../ink/ink1000.xml"/><Relationship Id="rId180" Type="http://schemas.openxmlformats.org/officeDocument/2006/relationships/image" Target="../media/image1031.png"/><Relationship Id="rId215" Type="http://schemas.openxmlformats.org/officeDocument/2006/relationships/customXml" Target="../ink/ink1106.xml"/><Relationship Id="rId236" Type="http://schemas.openxmlformats.org/officeDocument/2006/relationships/image" Target="../media/image1059.png"/><Relationship Id="rId257" Type="http://schemas.openxmlformats.org/officeDocument/2006/relationships/image" Target="../media/image1069.png"/><Relationship Id="rId278" Type="http://schemas.openxmlformats.org/officeDocument/2006/relationships/customXml" Target="../ink/ink1138.xml"/><Relationship Id="rId401" Type="http://schemas.openxmlformats.org/officeDocument/2006/relationships/image" Target="../media/image1140.png"/><Relationship Id="rId422" Type="http://schemas.openxmlformats.org/officeDocument/2006/relationships/customXml" Target="../ink/ink1212.xml"/><Relationship Id="rId443" Type="http://schemas.openxmlformats.org/officeDocument/2006/relationships/image" Target="../media/image1160.png"/><Relationship Id="rId464" Type="http://schemas.openxmlformats.org/officeDocument/2006/relationships/customXml" Target="../ink/ink1233.xml"/><Relationship Id="rId303" Type="http://schemas.openxmlformats.org/officeDocument/2006/relationships/image" Target="../media/image1092.png"/><Relationship Id="rId485" Type="http://schemas.openxmlformats.org/officeDocument/2006/relationships/image" Target="../media/image1181.png"/><Relationship Id="rId42" Type="http://schemas.openxmlformats.org/officeDocument/2006/relationships/customXml" Target="../ink/ink1019.xml"/><Relationship Id="rId84" Type="http://schemas.openxmlformats.org/officeDocument/2006/relationships/image" Target="../media/image985.png"/><Relationship Id="rId138" Type="http://schemas.openxmlformats.org/officeDocument/2006/relationships/image" Target="../media/image1011.png"/><Relationship Id="rId345" Type="http://schemas.openxmlformats.org/officeDocument/2006/relationships/customXml" Target="../ink/ink1172.xml"/><Relationship Id="rId387" Type="http://schemas.openxmlformats.org/officeDocument/2006/relationships/image" Target="../media/image1133.png"/><Relationship Id="rId510" Type="http://schemas.openxmlformats.org/officeDocument/2006/relationships/image" Target="../media/image1193.png"/><Relationship Id="rId191" Type="http://schemas.openxmlformats.org/officeDocument/2006/relationships/customXml" Target="../ink/ink1094.xml"/><Relationship Id="rId205" Type="http://schemas.openxmlformats.org/officeDocument/2006/relationships/customXml" Target="../ink/ink1101.xml"/><Relationship Id="rId247" Type="http://schemas.openxmlformats.org/officeDocument/2006/relationships/image" Target="../media/image1064.png"/><Relationship Id="rId412" Type="http://schemas.openxmlformats.org/officeDocument/2006/relationships/customXml" Target="../ink/ink1207.xml"/><Relationship Id="rId107" Type="http://schemas.openxmlformats.org/officeDocument/2006/relationships/customXml" Target="../ink/ink1052.xml"/><Relationship Id="rId289" Type="http://schemas.openxmlformats.org/officeDocument/2006/relationships/image" Target="../media/image1085.png"/><Relationship Id="rId454" Type="http://schemas.openxmlformats.org/officeDocument/2006/relationships/customXml" Target="../ink/ink1228.xml"/><Relationship Id="rId496" Type="http://schemas.openxmlformats.org/officeDocument/2006/relationships/image" Target="../media/image1186.png"/><Relationship Id="rId11" Type="http://schemas.openxmlformats.org/officeDocument/2006/relationships/image" Target="../media/image20.png"/><Relationship Id="rId53" Type="http://schemas.openxmlformats.org/officeDocument/2006/relationships/image" Target="../media/image970.png"/><Relationship Id="rId149" Type="http://schemas.openxmlformats.org/officeDocument/2006/relationships/customXml" Target="../ink/ink1073.xml"/><Relationship Id="rId314" Type="http://schemas.openxmlformats.org/officeDocument/2006/relationships/customXml" Target="../ink/ink1156.xml"/><Relationship Id="rId356" Type="http://schemas.openxmlformats.org/officeDocument/2006/relationships/image" Target="../media/image1118.png"/><Relationship Id="rId398" Type="http://schemas.openxmlformats.org/officeDocument/2006/relationships/customXml" Target="../ink/ink1199.xml"/><Relationship Id="rId521" Type="http://schemas.openxmlformats.org/officeDocument/2006/relationships/customXml" Target="../ink/ink1262.xml"/><Relationship Id="rId95" Type="http://schemas.openxmlformats.org/officeDocument/2006/relationships/customXml" Target="../ink/ink1046.xml"/><Relationship Id="rId160" Type="http://schemas.openxmlformats.org/officeDocument/2006/relationships/image" Target="../media/image1021.png"/><Relationship Id="rId216" Type="http://schemas.openxmlformats.org/officeDocument/2006/relationships/image" Target="../media/image1049.png"/><Relationship Id="rId423" Type="http://schemas.openxmlformats.org/officeDocument/2006/relationships/image" Target="../media/image1150.png"/><Relationship Id="rId258" Type="http://schemas.openxmlformats.org/officeDocument/2006/relationships/customXml" Target="../ink/ink1128.xml"/><Relationship Id="rId465" Type="http://schemas.openxmlformats.org/officeDocument/2006/relationships/image" Target="../media/image1171.png"/><Relationship Id="rId22" Type="http://schemas.openxmlformats.org/officeDocument/2006/relationships/customXml" Target="../ink/ink1009.xml"/><Relationship Id="rId64" Type="http://schemas.openxmlformats.org/officeDocument/2006/relationships/image" Target="../media/image975.png"/><Relationship Id="rId118" Type="http://schemas.openxmlformats.org/officeDocument/2006/relationships/image" Target="../media/image1002.png"/><Relationship Id="rId325" Type="http://schemas.openxmlformats.org/officeDocument/2006/relationships/image" Target="../media/image1103.png"/><Relationship Id="rId367" Type="http://schemas.openxmlformats.org/officeDocument/2006/relationships/image" Target="../media/image1123.png"/><Relationship Id="rId532" Type="http://schemas.openxmlformats.org/officeDocument/2006/relationships/image" Target="../media/image1204.png"/><Relationship Id="rId171" Type="http://schemas.openxmlformats.org/officeDocument/2006/relationships/customXml" Target="../ink/ink1084.xml"/><Relationship Id="rId227" Type="http://schemas.openxmlformats.org/officeDocument/2006/relationships/customXml" Target="../ink/ink1112.xml"/><Relationship Id="rId269" Type="http://schemas.openxmlformats.org/officeDocument/2006/relationships/image" Target="../media/image1075.png"/><Relationship Id="rId434" Type="http://schemas.openxmlformats.org/officeDocument/2006/relationships/customXml" Target="../ink/ink1218.xml"/><Relationship Id="rId476" Type="http://schemas.openxmlformats.org/officeDocument/2006/relationships/customXml" Target="../ink/ink1239.xml"/><Relationship Id="rId33" Type="http://schemas.openxmlformats.org/officeDocument/2006/relationships/image" Target="../media/image960.png"/><Relationship Id="rId129" Type="http://schemas.openxmlformats.org/officeDocument/2006/relationships/customXml" Target="../ink/ink1063.xml"/><Relationship Id="rId280" Type="http://schemas.openxmlformats.org/officeDocument/2006/relationships/customXml" Target="../ink/ink1139.xml"/><Relationship Id="rId336" Type="http://schemas.openxmlformats.org/officeDocument/2006/relationships/customXml" Target="../ink/ink1167.xml"/><Relationship Id="rId501" Type="http://schemas.openxmlformats.org/officeDocument/2006/relationships/customXml" Target="../ink/ink1252.xml"/><Relationship Id="rId75" Type="http://schemas.openxmlformats.org/officeDocument/2006/relationships/customXml" Target="../ink/ink1036.xml"/><Relationship Id="rId140" Type="http://schemas.openxmlformats.org/officeDocument/2006/relationships/image" Target="../media/image1012.png"/><Relationship Id="rId182" Type="http://schemas.openxmlformats.org/officeDocument/2006/relationships/image" Target="../media/image1032.png"/><Relationship Id="rId378" Type="http://schemas.openxmlformats.org/officeDocument/2006/relationships/customXml" Target="../ink/ink1189.xml"/><Relationship Id="rId403" Type="http://schemas.openxmlformats.org/officeDocument/2006/relationships/image" Target="../media/image1141.png"/><Relationship Id="rId6" Type="http://schemas.openxmlformats.org/officeDocument/2006/relationships/customXml" Target="../ink/ink1001.xml"/><Relationship Id="rId238" Type="http://schemas.openxmlformats.org/officeDocument/2006/relationships/image" Target="../media/image1060.png"/><Relationship Id="rId445" Type="http://schemas.openxmlformats.org/officeDocument/2006/relationships/image" Target="../media/image1161.png"/><Relationship Id="rId487" Type="http://schemas.openxmlformats.org/officeDocument/2006/relationships/image" Target="../media/image1182.png"/><Relationship Id="rId291" Type="http://schemas.openxmlformats.org/officeDocument/2006/relationships/image" Target="../media/image1086.png"/><Relationship Id="rId305" Type="http://schemas.openxmlformats.org/officeDocument/2006/relationships/image" Target="../media/image1093.png"/><Relationship Id="rId347" Type="http://schemas.openxmlformats.org/officeDocument/2006/relationships/customXml" Target="../ink/ink1173.xml"/><Relationship Id="rId512" Type="http://schemas.openxmlformats.org/officeDocument/2006/relationships/image" Target="../media/image1194.png"/><Relationship Id="rId44" Type="http://schemas.openxmlformats.org/officeDocument/2006/relationships/customXml" Target="../ink/ink1020.xml"/><Relationship Id="rId86" Type="http://schemas.openxmlformats.org/officeDocument/2006/relationships/image" Target="../media/image986.png"/><Relationship Id="rId151" Type="http://schemas.openxmlformats.org/officeDocument/2006/relationships/customXml" Target="../ink/ink1074.xml"/><Relationship Id="rId389" Type="http://schemas.openxmlformats.org/officeDocument/2006/relationships/image" Target="../media/image1134.png"/><Relationship Id="rId193" Type="http://schemas.openxmlformats.org/officeDocument/2006/relationships/customXml" Target="../ink/ink1095.xml"/><Relationship Id="rId207" Type="http://schemas.openxmlformats.org/officeDocument/2006/relationships/customXml" Target="../ink/ink1102.xml"/><Relationship Id="rId249" Type="http://schemas.openxmlformats.org/officeDocument/2006/relationships/image" Target="../media/image1065.png"/><Relationship Id="rId414" Type="http://schemas.openxmlformats.org/officeDocument/2006/relationships/customXml" Target="../ink/ink1208.xml"/><Relationship Id="rId456" Type="http://schemas.openxmlformats.org/officeDocument/2006/relationships/customXml" Target="../ink/ink1229.xml"/><Relationship Id="rId498" Type="http://schemas.openxmlformats.org/officeDocument/2006/relationships/image" Target="../media/image1187.png"/><Relationship Id="rId13" Type="http://schemas.openxmlformats.org/officeDocument/2006/relationships/image" Target="../media/image950.png"/><Relationship Id="rId109" Type="http://schemas.openxmlformats.org/officeDocument/2006/relationships/customXml" Target="../ink/ink1053.xml"/><Relationship Id="rId260" Type="http://schemas.openxmlformats.org/officeDocument/2006/relationships/customXml" Target="../ink/ink1129.xml"/><Relationship Id="rId316" Type="http://schemas.openxmlformats.org/officeDocument/2006/relationships/customXml" Target="../ink/ink1157.xml"/><Relationship Id="rId523" Type="http://schemas.openxmlformats.org/officeDocument/2006/relationships/customXml" Target="../ink/ink1263.xml"/><Relationship Id="rId55" Type="http://schemas.openxmlformats.org/officeDocument/2006/relationships/customXml" Target="../ink/ink1026.xml"/><Relationship Id="rId97" Type="http://schemas.openxmlformats.org/officeDocument/2006/relationships/customXml" Target="../ink/ink1047.xml"/><Relationship Id="rId120" Type="http://schemas.openxmlformats.org/officeDocument/2006/relationships/image" Target="../media/image791.png"/><Relationship Id="rId358" Type="http://schemas.openxmlformats.org/officeDocument/2006/relationships/image" Target="../media/image1119.png"/><Relationship Id="rId162" Type="http://schemas.openxmlformats.org/officeDocument/2006/relationships/image" Target="../media/image1022.png"/><Relationship Id="rId218" Type="http://schemas.openxmlformats.org/officeDocument/2006/relationships/image" Target="../media/image1050.png"/><Relationship Id="rId425" Type="http://schemas.openxmlformats.org/officeDocument/2006/relationships/image" Target="../media/image1151.png"/><Relationship Id="rId467" Type="http://schemas.openxmlformats.org/officeDocument/2006/relationships/image" Target="../media/image1172.png"/><Relationship Id="rId271" Type="http://schemas.openxmlformats.org/officeDocument/2006/relationships/image" Target="../media/image1076.png"/><Relationship Id="rId24" Type="http://schemas.openxmlformats.org/officeDocument/2006/relationships/customXml" Target="../ink/ink1010.xml"/><Relationship Id="rId66" Type="http://schemas.openxmlformats.org/officeDocument/2006/relationships/image" Target="../media/image976.png"/><Relationship Id="rId131" Type="http://schemas.openxmlformats.org/officeDocument/2006/relationships/customXml" Target="../ink/ink1064.xml"/><Relationship Id="rId327" Type="http://schemas.openxmlformats.org/officeDocument/2006/relationships/image" Target="../media/image1104.png"/><Relationship Id="rId369" Type="http://schemas.openxmlformats.org/officeDocument/2006/relationships/image" Target="../media/image1124.png"/><Relationship Id="rId534" Type="http://schemas.openxmlformats.org/officeDocument/2006/relationships/image" Target="../media/image1205.png"/><Relationship Id="rId173" Type="http://schemas.openxmlformats.org/officeDocument/2006/relationships/customXml" Target="../ink/ink1085.xml"/><Relationship Id="rId229" Type="http://schemas.openxmlformats.org/officeDocument/2006/relationships/customXml" Target="../ink/ink1113.xml"/><Relationship Id="rId380" Type="http://schemas.openxmlformats.org/officeDocument/2006/relationships/customXml" Target="../ink/ink1190.xml"/><Relationship Id="rId436" Type="http://schemas.openxmlformats.org/officeDocument/2006/relationships/customXml" Target="../ink/ink1219.xml"/><Relationship Id="rId240" Type="http://schemas.openxmlformats.org/officeDocument/2006/relationships/image" Target="../media/image1061.png"/><Relationship Id="rId478" Type="http://schemas.openxmlformats.org/officeDocument/2006/relationships/customXml" Target="../ink/ink1240.xml"/><Relationship Id="rId35" Type="http://schemas.openxmlformats.org/officeDocument/2006/relationships/image" Target="../media/image961.png"/><Relationship Id="rId77" Type="http://schemas.openxmlformats.org/officeDocument/2006/relationships/customXml" Target="../ink/ink1037.xml"/><Relationship Id="rId100" Type="http://schemas.openxmlformats.org/officeDocument/2006/relationships/image" Target="../media/image993.png"/><Relationship Id="rId282" Type="http://schemas.openxmlformats.org/officeDocument/2006/relationships/customXml" Target="../ink/ink1140.xml"/><Relationship Id="rId338" Type="http://schemas.openxmlformats.org/officeDocument/2006/relationships/customXml" Target="../ink/ink1168.xml"/><Relationship Id="rId503" Type="http://schemas.openxmlformats.org/officeDocument/2006/relationships/customXml" Target="../ink/ink1253.xml"/><Relationship Id="rId8" Type="http://schemas.openxmlformats.org/officeDocument/2006/relationships/customXml" Target="../ink/ink1002.xml"/><Relationship Id="rId142" Type="http://schemas.openxmlformats.org/officeDocument/2006/relationships/image" Target="../media/image1013.png"/><Relationship Id="rId184" Type="http://schemas.openxmlformats.org/officeDocument/2006/relationships/image" Target="../media/image1033.png"/><Relationship Id="rId391" Type="http://schemas.openxmlformats.org/officeDocument/2006/relationships/image" Target="../media/image1135.png"/><Relationship Id="rId405" Type="http://schemas.openxmlformats.org/officeDocument/2006/relationships/image" Target="../media/image1142.png"/><Relationship Id="rId447" Type="http://schemas.openxmlformats.org/officeDocument/2006/relationships/image" Target="../media/image1162.png"/><Relationship Id="rId251" Type="http://schemas.openxmlformats.org/officeDocument/2006/relationships/image" Target="../media/image1066.png"/><Relationship Id="rId489" Type="http://schemas.openxmlformats.org/officeDocument/2006/relationships/image" Target="../media/image1183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5.png"/><Relationship Id="rId299" Type="http://schemas.openxmlformats.org/officeDocument/2006/relationships/customXml" Target="../ink/ink1420.xml"/><Relationship Id="rId21" Type="http://schemas.openxmlformats.org/officeDocument/2006/relationships/image" Target="../media/image1217.png"/><Relationship Id="rId63" Type="http://schemas.openxmlformats.org/officeDocument/2006/relationships/image" Target="../media/image1238.png"/><Relationship Id="rId159" Type="http://schemas.openxmlformats.org/officeDocument/2006/relationships/image" Target="../media/image1285.png"/><Relationship Id="rId324" Type="http://schemas.openxmlformats.org/officeDocument/2006/relationships/image" Target="../media/image1364.png"/><Relationship Id="rId366" Type="http://schemas.openxmlformats.org/officeDocument/2006/relationships/image" Target="../media/image1385.png"/><Relationship Id="rId170" Type="http://schemas.openxmlformats.org/officeDocument/2006/relationships/customXml" Target="../ink/ink1355.xml"/><Relationship Id="rId226" Type="http://schemas.openxmlformats.org/officeDocument/2006/relationships/customXml" Target="../ink/ink1383.xml"/><Relationship Id="rId433" Type="http://schemas.openxmlformats.org/officeDocument/2006/relationships/image" Target="../media/image1418.png"/><Relationship Id="rId268" Type="http://schemas.openxmlformats.org/officeDocument/2006/relationships/customXml" Target="../ink/ink1404.xml"/><Relationship Id="rId475" Type="http://schemas.openxmlformats.org/officeDocument/2006/relationships/image" Target="../media/image1438.png"/><Relationship Id="rId32" Type="http://schemas.openxmlformats.org/officeDocument/2006/relationships/customXml" Target="../ink/ink1286.xml"/><Relationship Id="rId74" Type="http://schemas.openxmlformats.org/officeDocument/2006/relationships/customXml" Target="../ink/ink1307.xml"/><Relationship Id="rId128" Type="http://schemas.openxmlformats.org/officeDocument/2006/relationships/customXml" Target="../ink/ink1334.xml"/><Relationship Id="rId335" Type="http://schemas.openxmlformats.org/officeDocument/2006/relationships/customXml" Target="../ink/ink1438.xml"/><Relationship Id="rId377" Type="http://schemas.openxmlformats.org/officeDocument/2006/relationships/customXml" Target="../ink/ink1459.xml"/><Relationship Id="rId500" Type="http://schemas.openxmlformats.org/officeDocument/2006/relationships/image" Target="../media/image1450.png"/><Relationship Id="rId5" Type="http://schemas.openxmlformats.org/officeDocument/2006/relationships/image" Target="../media/image1209.png"/><Relationship Id="rId181" Type="http://schemas.openxmlformats.org/officeDocument/2006/relationships/image" Target="../media/image1296.png"/><Relationship Id="rId237" Type="http://schemas.openxmlformats.org/officeDocument/2006/relationships/image" Target="../media/image1323.png"/><Relationship Id="rId402" Type="http://schemas.openxmlformats.org/officeDocument/2006/relationships/image" Target="../media/image1403.png"/><Relationship Id="rId279" Type="http://schemas.openxmlformats.org/officeDocument/2006/relationships/image" Target="../media/image1342.png"/><Relationship Id="rId444" Type="http://schemas.openxmlformats.org/officeDocument/2006/relationships/customXml" Target="../ink/ink1493.xml"/><Relationship Id="rId486" Type="http://schemas.openxmlformats.org/officeDocument/2006/relationships/image" Target="../media/image1443.png"/><Relationship Id="rId43" Type="http://schemas.openxmlformats.org/officeDocument/2006/relationships/image" Target="../media/image1228.png"/><Relationship Id="rId139" Type="http://schemas.openxmlformats.org/officeDocument/2006/relationships/image" Target="../media/image1275.png"/><Relationship Id="rId290" Type="http://schemas.openxmlformats.org/officeDocument/2006/relationships/image" Target="../media/image1347.png"/><Relationship Id="rId304" Type="http://schemas.openxmlformats.org/officeDocument/2006/relationships/image" Target="../media/image1354.png"/><Relationship Id="rId346" Type="http://schemas.openxmlformats.org/officeDocument/2006/relationships/image" Target="../media/image1375.png"/><Relationship Id="rId388" Type="http://schemas.openxmlformats.org/officeDocument/2006/relationships/image" Target="../media/image1396.png"/><Relationship Id="rId85" Type="http://schemas.openxmlformats.org/officeDocument/2006/relationships/image" Target="../media/image1249.png"/><Relationship Id="rId150" Type="http://schemas.openxmlformats.org/officeDocument/2006/relationships/customXml" Target="../ink/ink1345.xml"/><Relationship Id="rId192" Type="http://schemas.openxmlformats.org/officeDocument/2006/relationships/customXml" Target="../ink/ink1366.xml"/><Relationship Id="rId206" Type="http://schemas.openxmlformats.org/officeDocument/2006/relationships/customXml" Target="../ink/ink1373.xml"/><Relationship Id="rId413" Type="http://schemas.openxmlformats.org/officeDocument/2006/relationships/customXml" Target="../ink/ink1477.xml"/><Relationship Id="rId248" Type="http://schemas.openxmlformats.org/officeDocument/2006/relationships/customXml" Target="../ink/ink1394.xml"/><Relationship Id="rId455" Type="http://schemas.openxmlformats.org/officeDocument/2006/relationships/image" Target="../media/image1428.png"/><Relationship Id="rId497" Type="http://schemas.openxmlformats.org/officeDocument/2006/relationships/customXml" Target="../ink/ink1520.xml"/><Relationship Id="rId12" Type="http://schemas.openxmlformats.org/officeDocument/2006/relationships/customXml" Target="../ink/ink1276.xml"/><Relationship Id="rId108" Type="http://schemas.openxmlformats.org/officeDocument/2006/relationships/customXml" Target="../ink/ink1324.xml"/><Relationship Id="rId315" Type="http://schemas.openxmlformats.org/officeDocument/2006/relationships/customXml" Target="../ink/ink1428.xml"/><Relationship Id="rId357" Type="http://schemas.openxmlformats.org/officeDocument/2006/relationships/customXml" Target="../ink/ink1449.xml"/><Relationship Id="rId54" Type="http://schemas.openxmlformats.org/officeDocument/2006/relationships/customXml" Target="../ink/ink1297.xml"/><Relationship Id="rId96" Type="http://schemas.openxmlformats.org/officeDocument/2006/relationships/customXml" Target="../ink/ink1318.xml"/><Relationship Id="rId161" Type="http://schemas.openxmlformats.org/officeDocument/2006/relationships/image" Target="../media/image1286.png"/><Relationship Id="rId217" Type="http://schemas.openxmlformats.org/officeDocument/2006/relationships/image" Target="../media/image1313.png"/><Relationship Id="rId399" Type="http://schemas.openxmlformats.org/officeDocument/2006/relationships/customXml" Target="../ink/ink1470.xml"/><Relationship Id="rId259" Type="http://schemas.openxmlformats.org/officeDocument/2006/relationships/image" Target="../media/image1334.png"/><Relationship Id="rId424" Type="http://schemas.openxmlformats.org/officeDocument/2006/relationships/image" Target="../media/image1414.png"/><Relationship Id="rId466" Type="http://schemas.openxmlformats.org/officeDocument/2006/relationships/customXml" Target="../ink/ink1504.xml"/><Relationship Id="rId23" Type="http://schemas.openxmlformats.org/officeDocument/2006/relationships/image" Target="../media/image1218.png"/><Relationship Id="rId119" Type="http://schemas.openxmlformats.org/officeDocument/2006/relationships/image" Target="../media/image1045.png"/><Relationship Id="rId270" Type="http://schemas.openxmlformats.org/officeDocument/2006/relationships/customXml" Target="../ink/ink1405.xml"/><Relationship Id="rId326" Type="http://schemas.openxmlformats.org/officeDocument/2006/relationships/image" Target="../media/image1365.png"/><Relationship Id="rId65" Type="http://schemas.openxmlformats.org/officeDocument/2006/relationships/image" Target="../media/image1239.png"/><Relationship Id="rId130" Type="http://schemas.openxmlformats.org/officeDocument/2006/relationships/customXml" Target="../ink/ink1335.xml"/><Relationship Id="rId368" Type="http://schemas.openxmlformats.org/officeDocument/2006/relationships/image" Target="../media/image1386.png"/><Relationship Id="rId172" Type="http://schemas.openxmlformats.org/officeDocument/2006/relationships/customXml" Target="../ink/ink1356.xml"/><Relationship Id="rId228" Type="http://schemas.openxmlformats.org/officeDocument/2006/relationships/customXml" Target="../ink/ink1384.xml"/><Relationship Id="rId435" Type="http://schemas.openxmlformats.org/officeDocument/2006/relationships/image" Target="../media/image790.png"/><Relationship Id="rId477" Type="http://schemas.openxmlformats.org/officeDocument/2006/relationships/customXml" Target="../ink/ink1510.xml"/><Relationship Id="rId281" Type="http://schemas.openxmlformats.org/officeDocument/2006/relationships/image" Target="../media/image1343.png"/><Relationship Id="rId337" Type="http://schemas.openxmlformats.org/officeDocument/2006/relationships/customXml" Target="../ink/ink1439.xml"/><Relationship Id="rId502" Type="http://schemas.openxmlformats.org/officeDocument/2006/relationships/image" Target="../media/image1451.png"/><Relationship Id="rId34" Type="http://schemas.openxmlformats.org/officeDocument/2006/relationships/customXml" Target="../ink/ink1287.xml"/><Relationship Id="rId76" Type="http://schemas.openxmlformats.org/officeDocument/2006/relationships/customXml" Target="../ink/ink1308.xml"/><Relationship Id="rId141" Type="http://schemas.openxmlformats.org/officeDocument/2006/relationships/image" Target="../media/image1276.png"/><Relationship Id="rId379" Type="http://schemas.openxmlformats.org/officeDocument/2006/relationships/customXml" Target="../ink/ink1460.xml"/><Relationship Id="rId7" Type="http://schemas.openxmlformats.org/officeDocument/2006/relationships/image" Target="../media/image1210.png"/><Relationship Id="rId183" Type="http://schemas.openxmlformats.org/officeDocument/2006/relationships/image" Target="../media/image1297.png"/><Relationship Id="rId239" Type="http://schemas.openxmlformats.org/officeDocument/2006/relationships/image" Target="../media/image1324.png"/><Relationship Id="rId390" Type="http://schemas.openxmlformats.org/officeDocument/2006/relationships/image" Target="../media/image1397.png"/><Relationship Id="rId404" Type="http://schemas.openxmlformats.org/officeDocument/2006/relationships/image" Target="../media/image1404.png"/><Relationship Id="rId446" Type="http://schemas.openxmlformats.org/officeDocument/2006/relationships/customXml" Target="../ink/ink1494.xml"/><Relationship Id="rId250" Type="http://schemas.openxmlformats.org/officeDocument/2006/relationships/customXml" Target="../ink/ink1395.xml"/><Relationship Id="rId292" Type="http://schemas.openxmlformats.org/officeDocument/2006/relationships/image" Target="../media/image1348.png"/><Relationship Id="rId306" Type="http://schemas.openxmlformats.org/officeDocument/2006/relationships/image" Target="../media/image1355.png"/><Relationship Id="rId488" Type="http://schemas.openxmlformats.org/officeDocument/2006/relationships/image" Target="../media/image1444.png"/><Relationship Id="rId24" Type="http://schemas.openxmlformats.org/officeDocument/2006/relationships/customXml" Target="../ink/ink1282.xml"/><Relationship Id="rId45" Type="http://schemas.openxmlformats.org/officeDocument/2006/relationships/image" Target="../media/image1229.png"/><Relationship Id="rId66" Type="http://schemas.openxmlformats.org/officeDocument/2006/relationships/customXml" Target="../ink/ink1303.xml"/><Relationship Id="rId87" Type="http://schemas.openxmlformats.org/officeDocument/2006/relationships/image" Target="../media/image1250.png"/><Relationship Id="rId110" Type="http://schemas.openxmlformats.org/officeDocument/2006/relationships/customXml" Target="../ink/ink1325.xml"/><Relationship Id="rId131" Type="http://schemas.openxmlformats.org/officeDocument/2006/relationships/image" Target="../media/image1271.png"/><Relationship Id="rId327" Type="http://schemas.openxmlformats.org/officeDocument/2006/relationships/customXml" Target="../ink/ink1434.xml"/><Relationship Id="rId348" Type="http://schemas.openxmlformats.org/officeDocument/2006/relationships/image" Target="../media/image1376.png"/><Relationship Id="rId369" Type="http://schemas.openxmlformats.org/officeDocument/2006/relationships/customXml" Target="../ink/ink1455.xml"/><Relationship Id="rId152" Type="http://schemas.openxmlformats.org/officeDocument/2006/relationships/customXml" Target="../ink/ink1346.xml"/><Relationship Id="rId173" Type="http://schemas.openxmlformats.org/officeDocument/2006/relationships/image" Target="../media/image1292.png"/><Relationship Id="rId194" Type="http://schemas.openxmlformats.org/officeDocument/2006/relationships/customXml" Target="../ink/ink1367.xml"/><Relationship Id="rId208" Type="http://schemas.openxmlformats.org/officeDocument/2006/relationships/customXml" Target="../ink/ink1374.xml"/><Relationship Id="rId229" Type="http://schemas.openxmlformats.org/officeDocument/2006/relationships/image" Target="../media/image1319.png"/><Relationship Id="rId380" Type="http://schemas.openxmlformats.org/officeDocument/2006/relationships/image" Target="../media/image1392.png"/><Relationship Id="rId415" Type="http://schemas.openxmlformats.org/officeDocument/2006/relationships/customXml" Target="../ink/ink1478.xml"/><Relationship Id="rId436" Type="http://schemas.openxmlformats.org/officeDocument/2006/relationships/customXml" Target="../ink/ink1489.xml"/><Relationship Id="rId457" Type="http://schemas.openxmlformats.org/officeDocument/2006/relationships/image" Target="../media/image1429.png"/><Relationship Id="rId240" Type="http://schemas.openxmlformats.org/officeDocument/2006/relationships/customXml" Target="../ink/ink1390.xml"/><Relationship Id="rId261" Type="http://schemas.openxmlformats.org/officeDocument/2006/relationships/image" Target="../media/image1335.png"/><Relationship Id="rId478" Type="http://schemas.openxmlformats.org/officeDocument/2006/relationships/image" Target="../media/image1439.png"/><Relationship Id="rId499" Type="http://schemas.openxmlformats.org/officeDocument/2006/relationships/customXml" Target="../ink/ink1521.xml"/><Relationship Id="rId14" Type="http://schemas.openxmlformats.org/officeDocument/2006/relationships/customXml" Target="../ink/ink1277.xml"/><Relationship Id="rId35" Type="http://schemas.openxmlformats.org/officeDocument/2006/relationships/image" Target="../media/image1224.png"/><Relationship Id="rId56" Type="http://schemas.openxmlformats.org/officeDocument/2006/relationships/customXml" Target="../ink/ink1298.xml"/><Relationship Id="rId77" Type="http://schemas.openxmlformats.org/officeDocument/2006/relationships/image" Target="../media/image1245.png"/><Relationship Id="rId100" Type="http://schemas.openxmlformats.org/officeDocument/2006/relationships/customXml" Target="../ink/ink1320.xml"/><Relationship Id="rId282" Type="http://schemas.openxmlformats.org/officeDocument/2006/relationships/customXml" Target="../ink/ink1411.xml"/><Relationship Id="rId317" Type="http://schemas.openxmlformats.org/officeDocument/2006/relationships/customXml" Target="../ink/ink1429.xml"/><Relationship Id="rId338" Type="http://schemas.openxmlformats.org/officeDocument/2006/relationships/image" Target="../media/image1371.png"/><Relationship Id="rId359" Type="http://schemas.openxmlformats.org/officeDocument/2006/relationships/customXml" Target="../ink/ink1450.xml"/><Relationship Id="rId8" Type="http://schemas.openxmlformats.org/officeDocument/2006/relationships/customXml" Target="../ink/ink1274.xml"/><Relationship Id="rId98" Type="http://schemas.openxmlformats.org/officeDocument/2006/relationships/customXml" Target="../ink/ink1319.xml"/><Relationship Id="rId121" Type="http://schemas.openxmlformats.org/officeDocument/2006/relationships/image" Target="../media/image1266.png"/><Relationship Id="rId142" Type="http://schemas.openxmlformats.org/officeDocument/2006/relationships/customXml" Target="../ink/ink1341.xml"/><Relationship Id="rId163" Type="http://schemas.openxmlformats.org/officeDocument/2006/relationships/image" Target="../media/image1287.png"/><Relationship Id="rId184" Type="http://schemas.openxmlformats.org/officeDocument/2006/relationships/customXml" Target="../ink/ink1362.xml"/><Relationship Id="rId219" Type="http://schemas.openxmlformats.org/officeDocument/2006/relationships/image" Target="../media/image1314.png"/><Relationship Id="rId370" Type="http://schemas.openxmlformats.org/officeDocument/2006/relationships/image" Target="../media/image1387.png"/><Relationship Id="rId391" Type="http://schemas.openxmlformats.org/officeDocument/2006/relationships/customXml" Target="../ink/ink1466.xml"/><Relationship Id="rId405" Type="http://schemas.openxmlformats.org/officeDocument/2006/relationships/customXml" Target="../ink/ink1473.xml"/><Relationship Id="rId426" Type="http://schemas.openxmlformats.org/officeDocument/2006/relationships/image" Target="../media/image1415.png"/><Relationship Id="rId447" Type="http://schemas.openxmlformats.org/officeDocument/2006/relationships/image" Target="../media/image1424.png"/><Relationship Id="rId230" Type="http://schemas.openxmlformats.org/officeDocument/2006/relationships/customXml" Target="../ink/ink1385.xml"/><Relationship Id="rId251" Type="http://schemas.openxmlformats.org/officeDocument/2006/relationships/image" Target="../media/image1330.png"/><Relationship Id="rId468" Type="http://schemas.openxmlformats.org/officeDocument/2006/relationships/customXml" Target="../ink/ink1505.xml"/><Relationship Id="rId489" Type="http://schemas.openxmlformats.org/officeDocument/2006/relationships/customXml" Target="../ink/ink1516.xml"/><Relationship Id="rId25" Type="http://schemas.openxmlformats.org/officeDocument/2006/relationships/image" Target="../media/image1219.png"/><Relationship Id="rId46" Type="http://schemas.openxmlformats.org/officeDocument/2006/relationships/customXml" Target="../ink/ink1293.xml"/><Relationship Id="rId67" Type="http://schemas.openxmlformats.org/officeDocument/2006/relationships/image" Target="../media/image1240.png"/><Relationship Id="rId272" Type="http://schemas.openxmlformats.org/officeDocument/2006/relationships/customXml" Target="../ink/ink1406.xml"/><Relationship Id="rId293" Type="http://schemas.openxmlformats.org/officeDocument/2006/relationships/customXml" Target="../ink/ink1417.xml"/><Relationship Id="rId307" Type="http://schemas.openxmlformats.org/officeDocument/2006/relationships/customXml" Target="../ink/ink1424.xml"/><Relationship Id="rId328" Type="http://schemas.openxmlformats.org/officeDocument/2006/relationships/image" Target="../media/image1366.png"/><Relationship Id="rId349" Type="http://schemas.openxmlformats.org/officeDocument/2006/relationships/customXml" Target="../ink/ink1445.xml"/><Relationship Id="rId88" Type="http://schemas.openxmlformats.org/officeDocument/2006/relationships/customXml" Target="../ink/ink1314.xml"/><Relationship Id="rId111" Type="http://schemas.openxmlformats.org/officeDocument/2006/relationships/image" Target="../media/image1262.png"/><Relationship Id="rId132" Type="http://schemas.openxmlformats.org/officeDocument/2006/relationships/customXml" Target="../ink/ink1336.xml"/><Relationship Id="rId153" Type="http://schemas.openxmlformats.org/officeDocument/2006/relationships/image" Target="../media/image1282.png"/><Relationship Id="rId174" Type="http://schemas.openxmlformats.org/officeDocument/2006/relationships/customXml" Target="../ink/ink1357.xml"/><Relationship Id="rId195" Type="http://schemas.openxmlformats.org/officeDocument/2006/relationships/image" Target="../media/image1303.png"/><Relationship Id="rId209" Type="http://schemas.openxmlformats.org/officeDocument/2006/relationships/image" Target="../media/image1309.png"/><Relationship Id="rId360" Type="http://schemas.openxmlformats.org/officeDocument/2006/relationships/image" Target="../media/image1382.png"/><Relationship Id="rId381" Type="http://schemas.openxmlformats.org/officeDocument/2006/relationships/customXml" Target="../ink/ink1461.xml"/><Relationship Id="rId416" Type="http://schemas.openxmlformats.org/officeDocument/2006/relationships/image" Target="../media/image1410.png"/><Relationship Id="rId220" Type="http://schemas.openxmlformats.org/officeDocument/2006/relationships/customXml" Target="../ink/ink1380.xml"/><Relationship Id="rId241" Type="http://schemas.openxmlformats.org/officeDocument/2006/relationships/image" Target="../media/image1325.png"/><Relationship Id="rId437" Type="http://schemas.openxmlformats.org/officeDocument/2006/relationships/image" Target="../media/image1419.png"/><Relationship Id="rId458" Type="http://schemas.openxmlformats.org/officeDocument/2006/relationships/customXml" Target="../ink/ink1500.xml"/><Relationship Id="rId479" Type="http://schemas.openxmlformats.org/officeDocument/2006/relationships/customXml" Target="../ink/ink1511.xml"/><Relationship Id="rId15" Type="http://schemas.openxmlformats.org/officeDocument/2006/relationships/image" Target="../media/image1214.png"/><Relationship Id="rId36" Type="http://schemas.openxmlformats.org/officeDocument/2006/relationships/customXml" Target="../ink/ink1288.xml"/><Relationship Id="rId57" Type="http://schemas.openxmlformats.org/officeDocument/2006/relationships/image" Target="../media/image1235.png"/><Relationship Id="rId262" Type="http://schemas.openxmlformats.org/officeDocument/2006/relationships/customXml" Target="../ink/ink1401.xml"/><Relationship Id="rId283" Type="http://schemas.openxmlformats.org/officeDocument/2006/relationships/customXml" Target="../ink/ink1412.xml"/><Relationship Id="rId318" Type="http://schemas.openxmlformats.org/officeDocument/2006/relationships/image" Target="../media/image1361.png"/><Relationship Id="rId339" Type="http://schemas.openxmlformats.org/officeDocument/2006/relationships/customXml" Target="../ink/ink1440.xml"/><Relationship Id="rId490" Type="http://schemas.openxmlformats.org/officeDocument/2006/relationships/image" Target="../media/image1445.png"/><Relationship Id="rId78" Type="http://schemas.openxmlformats.org/officeDocument/2006/relationships/customXml" Target="../ink/ink1309.xml"/><Relationship Id="rId99" Type="http://schemas.openxmlformats.org/officeDocument/2006/relationships/image" Target="../media/image1256.png"/><Relationship Id="rId101" Type="http://schemas.openxmlformats.org/officeDocument/2006/relationships/image" Target="../media/image1257.png"/><Relationship Id="rId122" Type="http://schemas.openxmlformats.org/officeDocument/2006/relationships/customXml" Target="../ink/ink1331.xml"/><Relationship Id="rId143" Type="http://schemas.openxmlformats.org/officeDocument/2006/relationships/image" Target="../media/image1277.png"/><Relationship Id="rId164" Type="http://schemas.openxmlformats.org/officeDocument/2006/relationships/customXml" Target="../ink/ink1352.xml"/><Relationship Id="rId185" Type="http://schemas.openxmlformats.org/officeDocument/2006/relationships/image" Target="../media/image1298.png"/><Relationship Id="rId350" Type="http://schemas.openxmlformats.org/officeDocument/2006/relationships/image" Target="../media/image1377.png"/><Relationship Id="rId371" Type="http://schemas.openxmlformats.org/officeDocument/2006/relationships/customXml" Target="../ink/ink1456.xml"/><Relationship Id="rId406" Type="http://schemas.openxmlformats.org/officeDocument/2006/relationships/image" Target="../media/image1405.png"/><Relationship Id="rId9" Type="http://schemas.openxmlformats.org/officeDocument/2006/relationships/image" Target="../media/image1211.png"/><Relationship Id="rId210" Type="http://schemas.openxmlformats.org/officeDocument/2006/relationships/customXml" Target="../ink/ink1375.xml"/><Relationship Id="rId392" Type="http://schemas.openxmlformats.org/officeDocument/2006/relationships/image" Target="../media/image1398.png"/><Relationship Id="rId427" Type="http://schemas.openxmlformats.org/officeDocument/2006/relationships/customXml" Target="../ink/ink1484.xml"/><Relationship Id="rId448" Type="http://schemas.openxmlformats.org/officeDocument/2006/relationships/customXml" Target="../ink/ink1495.xml"/><Relationship Id="rId469" Type="http://schemas.openxmlformats.org/officeDocument/2006/relationships/image" Target="../media/image1435.png"/><Relationship Id="rId26" Type="http://schemas.openxmlformats.org/officeDocument/2006/relationships/customXml" Target="../ink/ink1283.xml"/><Relationship Id="rId231" Type="http://schemas.openxmlformats.org/officeDocument/2006/relationships/image" Target="../media/image1320.png"/><Relationship Id="rId252" Type="http://schemas.openxmlformats.org/officeDocument/2006/relationships/customXml" Target="../ink/ink1396.xml"/><Relationship Id="rId273" Type="http://schemas.openxmlformats.org/officeDocument/2006/relationships/image" Target="../media/image787.png"/><Relationship Id="rId294" Type="http://schemas.openxmlformats.org/officeDocument/2006/relationships/image" Target="../media/image1349.png"/><Relationship Id="rId308" Type="http://schemas.openxmlformats.org/officeDocument/2006/relationships/image" Target="../media/image1356.png"/><Relationship Id="rId329" Type="http://schemas.openxmlformats.org/officeDocument/2006/relationships/customXml" Target="../ink/ink1435.xml"/><Relationship Id="rId480" Type="http://schemas.openxmlformats.org/officeDocument/2006/relationships/image" Target="../media/image1440.png"/><Relationship Id="rId47" Type="http://schemas.openxmlformats.org/officeDocument/2006/relationships/image" Target="../media/image1230.png"/><Relationship Id="rId68" Type="http://schemas.openxmlformats.org/officeDocument/2006/relationships/customXml" Target="../ink/ink1304.xml"/><Relationship Id="rId89" Type="http://schemas.openxmlformats.org/officeDocument/2006/relationships/image" Target="../media/image1251.png"/><Relationship Id="rId112" Type="http://schemas.openxmlformats.org/officeDocument/2006/relationships/customXml" Target="../ink/ink1326.xml"/><Relationship Id="rId133" Type="http://schemas.openxmlformats.org/officeDocument/2006/relationships/image" Target="../media/image1272.png"/><Relationship Id="rId154" Type="http://schemas.openxmlformats.org/officeDocument/2006/relationships/customXml" Target="../ink/ink1347.xml"/><Relationship Id="rId175" Type="http://schemas.openxmlformats.org/officeDocument/2006/relationships/image" Target="../media/image1293.png"/><Relationship Id="rId340" Type="http://schemas.openxmlformats.org/officeDocument/2006/relationships/image" Target="../media/image1372.png"/><Relationship Id="rId361" Type="http://schemas.openxmlformats.org/officeDocument/2006/relationships/customXml" Target="../ink/ink1451.xml"/><Relationship Id="rId196" Type="http://schemas.openxmlformats.org/officeDocument/2006/relationships/customXml" Target="../ink/ink1368.xml"/><Relationship Id="rId200" Type="http://schemas.openxmlformats.org/officeDocument/2006/relationships/customXml" Target="../ink/ink1370.xml"/><Relationship Id="rId382" Type="http://schemas.openxmlformats.org/officeDocument/2006/relationships/image" Target="../media/image1393.png"/><Relationship Id="rId417" Type="http://schemas.openxmlformats.org/officeDocument/2006/relationships/customXml" Target="../ink/ink1479.xml"/><Relationship Id="rId438" Type="http://schemas.openxmlformats.org/officeDocument/2006/relationships/customXml" Target="../ink/ink1490.xml"/><Relationship Id="rId459" Type="http://schemas.openxmlformats.org/officeDocument/2006/relationships/image" Target="../media/image1430.png"/><Relationship Id="rId16" Type="http://schemas.openxmlformats.org/officeDocument/2006/relationships/customXml" Target="../ink/ink1278.xml"/><Relationship Id="rId221" Type="http://schemas.openxmlformats.org/officeDocument/2006/relationships/image" Target="../media/image1315.png"/><Relationship Id="rId242" Type="http://schemas.openxmlformats.org/officeDocument/2006/relationships/customXml" Target="../ink/ink1391.xml"/><Relationship Id="rId263" Type="http://schemas.openxmlformats.org/officeDocument/2006/relationships/image" Target="../media/image1336.png"/><Relationship Id="rId284" Type="http://schemas.openxmlformats.org/officeDocument/2006/relationships/image" Target="../media/image1344.png"/><Relationship Id="rId319" Type="http://schemas.openxmlformats.org/officeDocument/2006/relationships/customXml" Target="../ink/ink1430.xml"/><Relationship Id="rId470" Type="http://schemas.openxmlformats.org/officeDocument/2006/relationships/customXml" Target="../ink/ink1506.xml"/><Relationship Id="rId491" Type="http://schemas.openxmlformats.org/officeDocument/2006/relationships/customXml" Target="../ink/ink1517.xml"/><Relationship Id="rId37" Type="http://schemas.openxmlformats.org/officeDocument/2006/relationships/image" Target="../media/image1225.png"/><Relationship Id="rId58" Type="http://schemas.openxmlformats.org/officeDocument/2006/relationships/customXml" Target="../ink/ink1299.xml"/><Relationship Id="rId79" Type="http://schemas.openxmlformats.org/officeDocument/2006/relationships/image" Target="../media/image1246.png"/><Relationship Id="rId102" Type="http://schemas.openxmlformats.org/officeDocument/2006/relationships/customXml" Target="../ink/ink1321.xml"/><Relationship Id="rId123" Type="http://schemas.openxmlformats.org/officeDocument/2006/relationships/image" Target="../media/image1267.png"/><Relationship Id="rId144" Type="http://schemas.openxmlformats.org/officeDocument/2006/relationships/customXml" Target="../ink/ink1342.xml"/><Relationship Id="rId330" Type="http://schemas.openxmlformats.org/officeDocument/2006/relationships/image" Target="../media/image1367.png"/><Relationship Id="rId90" Type="http://schemas.openxmlformats.org/officeDocument/2006/relationships/customXml" Target="../ink/ink1315.xml"/><Relationship Id="rId165" Type="http://schemas.openxmlformats.org/officeDocument/2006/relationships/image" Target="../media/image1288.png"/><Relationship Id="rId186" Type="http://schemas.openxmlformats.org/officeDocument/2006/relationships/customXml" Target="../ink/ink1363.xml"/><Relationship Id="rId351" Type="http://schemas.openxmlformats.org/officeDocument/2006/relationships/customXml" Target="../ink/ink1446.xml"/><Relationship Id="rId372" Type="http://schemas.openxmlformats.org/officeDocument/2006/relationships/image" Target="../media/image1388.png"/><Relationship Id="rId393" Type="http://schemas.openxmlformats.org/officeDocument/2006/relationships/customXml" Target="../ink/ink1467.xml"/><Relationship Id="rId407" Type="http://schemas.openxmlformats.org/officeDocument/2006/relationships/customXml" Target="../ink/ink1474.xml"/><Relationship Id="rId428" Type="http://schemas.openxmlformats.org/officeDocument/2006/relationships/image" Target="../media/image1416.png"/><Relationship Id="rId449" Type="http://schemas.openxmlformats.org/officeDocument/2006/relationships/image" Target="../media/image1425.png"/><Relationship Id="rId211" Type="http://schemas.openxmlformats.org/officeDocument/2006/relationships/image" Target="../media/image1310.png"/><Relationship Id="rId232" Type="http://schemas.openxmlformats.org/officeDocument/2006/relationships/customXml" Target="../ink/ink1386.xml"/><Relationship Id="rId253" Type="http://schemas.openxmlformats.org/officeDocument/2006/relationships/image" Target="../media/image1331.png"/><Relationship Id="rId274" Type="http://schemas.openxmlformats.org/officeDocument/2006/relationships/customXml" Target="../ink/ink1407.xml"/><Relationship Id="rId295" Type="http://schemas.openxmlformats.org/officeDocument/2006/relationships/customXml" Target="../ink/ink1418.xml"/><Relationship Id="rId309" Type="http://schemas.openxmlformats.org/officeDocument/2006/relationships/customXml" Target="../ink/ink1425.xml"/><Relationship Id="rId460" Type="http://schemas.openxmlformats.org/officeDocument/2006/relationships/customXml" Target="../ink/ink1501.xml"/><Relationship Id="rId481" Type="http://schemas.openxmlformats.org/officeDocument/2006/relationships/customXml" Target="../ink/ink1512.xml"/><Relationship Id="rId27" Type="http://schemas.openxmlformats.org/officeDocument/2006/relationships/image" Target="../media/image1220.png"/><Relationship Id="rId48" Type="http://schemas.openxmlformats.org/officeDocument/2006/relationships/customXml" Target="../ink/ink1294.xml"/><Relationship Id="rId69" Type="http://schemas.openxmlformats.org/officeDocument/2006/relationships/image" Target="../media/image1241.png"/><Relationship Id="rId113" Type="http://schemas.openxmlformats.org/officeDocument/2006/relationships/image" Target="../media/image1263.png"/><Relationship Id="rId134" Type="http://schemas.openxmlformats.org/officeDocument/2006/relationships/customXml" Target="../ink/ink1337.xml"/><Relationship Id="rId320" Type="http://schemas.openxmlformats.org/officeDocument/2006/relationships/image" Target="../media/image1362.png"/><Relationship Id="rId80" Type="http://schemas.openxmlformats.org/officeDocument/2006/relationships/customXml" Target="../ink/ink1310.xml"/><Relationship Id="rId155" Type="http://schemas.openxmlformats.org/officeDocument/2006/relationships/image" Target="../media/image1283.png"/><Relationship Id="rId176" Type="http://schemas.openxmlformats.org/officeDocument/2006/relationships/customXml" Target="../ink/ink1358.xml"/><Relationship Id="rId197" Type="http://schemas.openxmlformats.org/officeDocument/2006/relationships/image" Target="../media/image1304.png"/><Relationship Id="rId341" Type="http://schemas.openxmlformats.org/officeDocument/2006/relationships/customXml" Target="../ink/ink1441.xml"/><Relationship Id="rId362" Type="http://schemas.openxmlformats.org/officeDocument/2006/relationships/image" Target="../media/image1383.png"/><Relationship Id="rId383" Type="http://schemas.openxmlformats.org/officeDocument/2006/relationships/customXml" Target="../ink/ink1462.xml"/><Relationship Id="rId418" Type="http://schemas.openxmlformats.org/officeDocument/2006/relationships/image" Target="../media/image1411.png"/><Relationship Id="rId439" Type="http://schemas.openxmlformats.org/officeDocument/2006/relationships/image" Target="../media/image1420.png"/><Relationship Id="rId201" Type="http://schemas.openxmlformats.org/officeDocument/2006/relationships/image" Target="../media/image1306.png"/><Relationship Id="rId222" Type="http://schemas.openxmlformats.org/officeDocument/2006/relationships/customXml" Target="../ink/ink1381.xml"/><Relationship Id="rId243" Type="http://schemas.openxmlformats.org/officeDocument/2006/relationships/image" Target="../media/image1326.png"/><Relationship Id="rId264" Type="http://schemas.openxmlformats.org/officeDocument/2006/relationships/customXml" Target="../ink/ink1402.xml"/><Relationship Id="rId285" Type="http://schemas.openxmlformats.org/officeDocument/2006/relationships/customXml" Target="../ink/ink1413.xml"/><Relationship Id="rId450" Type="http://schemas.openxmlformats.org/officeDocument/2006/relationships/customXml" Target="../ink/ink1496.xml"/><Relationship Id="rId471" Type="http://schemas.openxmlformats.org/officeDocument/2006/relationships/image" Target="../media/image1436.png"/><Relationship Id="rId17" Type="http://schemas.openxmlformats.org/officeDocument/2006/relationships/image" Target="../media/image1215.png"/><Relationship Id="rId38" Type="http://schemas.openxmlformats.org/officeDocument/2006/relationships/customXml" Target="../ink/ink1289.xml"/><Relationship Id="rId59" Type="http://schemas.openxmlformats.org/officeDocument/2006/relationships/image" Target="../media/image1236.png"/><Relationship Id="rId103" Type="http://schemas.openxmlformats.org/officeDocument/2006/relationships/image" Target="../media/image1258.png"/><Relationship Id="rId124" Type="http://schemas.openxmlformats.org/officeDocument/2006/relationships/customXml" Target="../ink/ink1332.xml"/><Relationship Id="rId310" Type="http://schemas.openxmlformats.org/officeDocument/2006/relationships/image" Target="../media/image1357.png"/><Relationship Id="rId492" Type="http://schemas.openxmlformats.org/officeDocument/2006/relationships/image" Target="../media/image1446.png"/><Relationship Id="rId70" Type="http://schemas.openxmlformats.org/officeDocument/2006/relationships/customXml" Target="../ink/ink1305.xml"/><Relationship Id="rId91" Type="http://schemas.openxmlformats.org/officeDocument/2006/relationships/image" Target="../media/image1252.png"/><Relationship Id="rId145" Type="http://schemas.openxmlformats.org/officeDocument/2006/relationships/image" Target="../media/image1278.png"/><Relationship Id="rId166" Type="http://schemas.openxmlformats.org/officeDocument/2006/relationships/customXml" Target="../ink/ink1353.xml"/><Relationship Id="rId187" Type="http://schemas.openxmlformats.org/officeDocument/2006/relationships/image" Target="../media/image1299.png"/><Relationship Id="rId331" Type="http://schemas.openxmlformats.org/officeDocument/2006/relationships/customXml" Target="../ink/ink1436.xml"/><Relationship Id="rId352" Type="http://schemas.openxmlformats.org/officeDocument/2006/relationships/image" Target="../media/image1378.png"/><Relationship Id="rId373" Type="http://schemas.openxmlformats.org/officeDocument/2006/relationships/customXml" Target="../ink/ink1457.xml"/><Relationship Id="rId394" Type="http://schemas.openxmlformats.org/officeDocument/2006/relationships/image" Target="../media/image1399.png"/><Relationship Id="rId408" Type="http://schemas.openxmlformats.org/officeDocument/2006/relationships/image" Target="../media/image1406.png"/><Relationship Id="rId429" Type="http://schemas.openxmlformats.org/officeDocument/2006/relationships/customXml" Target="../ink/ink148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76.xml"/><Relationship Id="rId233" Type="http://schemas.openxmlformats.org/officeDocument/2006/relationships/image" Target="../media/image1321.png"/><Relationship Id="rId254" Type="http://schemas.openxmlformats.org/officeDocument/2006/relationships/customXml" Target="../ink/ink1397.xml"/><Relationship Id="rId440" Type="http://schemas.openxmlformats.org/officeDocument/2006/relationships/customXml" Target="../ink/ink1491.xml"/><Relationship Id="rId28" Type="http://schemas.openxmlformats.org/officeDocument/2006/relationships/customXml" Target="../ink/ink1284.xml"/><Relationship Id="rId49" Type="http://schemas.openxmlformats.org/officeDocument/2006/relationships/image" Target="../media/image1231.png"/><Relationship Id="rId114" Type="http://schemas.openxmlformats.org/officeDocument/2006/relationships/customXml" Target="../ink/ink1327.xml"/><Relationship Id="rId275" Type="http://schemas.openxmlformats.org/officeDocument/2006/relationships/image" Target="../media/image1341.png"/><Relationship Id="rId296" Type="http://schemas.openxmlformats.org/officeDocument/2006/relationships/image" Target="../media/image1350.png"/><Relationship Id="rId300" Type="http://schemas.openxmlformats.org/officeDocument/2006/relationships/image" Target="../media/image1352.png"/><Relationship Id="rId461" Type="http://schemas.openxmlformats.org/officeDocument/2006/relationships/image" Target="../media/image1431.png"/><Relationship Id="rId482" Type="http://schemas.openxmlformats.org/officeDocument/2006/relationships/image" Target="../media/image1441.png"/><Relationship Id="rId60" Type="http://schemas.openxmlformats.org/officeDocument/2006/relationships/customXml" Target="../ink/ink1300.xml"/><Relationship Id="rId81" Type="http://schemas.openxmlformats.org/officeDocument/2006/relationships/image" Target="../media/image1247.png"/><Relationship Id="rId135" Type="http://schemas.openxmlformats.org/officeDocument/2006/relationships/image" Target="../media/image1273.png"/><Relationship Id="rId156" Type="http://schemas.openxmlformats.org/officeDocument/2006/relationships/customXml" Target="../ink/ink1348.xml"/><Relationship Id="rId177" Type="http://schemas.openxmlformats.org/officeDocument/2006/relationships/image" Target="../media/image1294.png"/><Relationship Id="rId198" Type="http://schemas.openxmlformats.org/officeDocument/2006/relationships/customXml" Target="../ink/ink1369.xml"/><Relationship Id="rId321" Type="http://schemas.openxmlformats.org/officeDocument/2006/relationships/customXml" Target="../ink/ink1431.xml"/><Relationship Id="rId342" Type="http://schemas.openxmlformats.org/officeDocument/2006/relationships/image" Target="../media/image1373.png"/><Relationship Id="rId363" Type="http://schemas.openxmlformats.org/officeDocument/2006/relationships/customXml" Target="../ink/ink1452.xml"/><Relationship Id="rId384" Type="http://schemas.openxmlformats.org/officeDocument/2006/relationships/image" Target="../media/image1394.png"/><Relationship Id="rId419" Type="http://schemas.openxmlformats.org/officeDocument/2006/relationships/customXml" Target="../ink/ink1480.xml"/><Relationship Id="rId202" Type="http://schemas.openxmlformats.org/officeDocument/2006/relationships/customXml" Target="../ink/ink1371.xml"/><Relationship Id="rId223" Type="http://schemas.openxmlformats.org/officeDocument/2006/relationships/image" Target="../media/image1316.png"/><Relationship Id="rId244" Type="http://schemas.openxmlformats.org/officeDocument/2006/relationships/customXml" Target="../ink/ink1392.xml"/><Relationship Id="rId430" Type="http://schemas.openxmlformats.org/officeDocument/2006/relationships/customXml" Target="../ink/ink1486.xml"/><Relationship Id="rId18" Type="http://schemas.openxmlformats.org/officeDocument/2006/relationships/customXml" Target="../ink/ink1279.xml"/><Relationship Id="rId39" Type="http://schemas.openxmlformats.org/officeDocument/2006/relationships/image" Target="../media/image1226.png"/><Relationship Id="rId265" Type="http://schemas.openxmlformats.org/officeDocument/2006/relationships/image" Target="../media/image1337.png"/><Relationship Id="rId286" Type="http://schemas.openxmlformats.org/officeDocument/2006/relationships/image" Target="../media/image1345.png"/><Relationship Id="rId451" Type="http://schemas.openxmlformats.org/officeDocument/2006/relationships/image" Target="../media/image1426.png"/><Relationship Id="rId472" Type="http://schemas.openxmlformats.org/officeDocument/2006/relationships/customXml" Target="../ink/ink1507.xml"/><Relationship Id="rId493" Type="http://schemas.openxmlformats.org/officeDocument/2006/relationships/customXml" Target="../ink/ink1518.xml"/><Relationship Id="rId50" Type="http://schemas.openxmlformats.org/officeDocument/2006/relationships/customXml" Target="../ink/ink1295.xml"/><Relationship Id="rId104" Type="http://schemas.openxmlformats.org/officeDocument/2006/relationships/customXml" Target="../ink/ink1322.xml"/><Relationship Id="rId125" Type="http://schemas.openxmlformats.org/officeDocument/2006/relationships/image" Target="../media/image1268.png"/><Relationship Id="rId146" Type="http://schemas.openxmlformats.org/officeDocument/2006/relationships/customXml" Target="../ink/ink1343.xml"/><Relationship Id="rId167" Type="http://schemas.openxmlformats.org/officeDocument/2006/relationships/image" Target="../media/image1289.png"/><Relationship Id="rId188" Type="http://schemas.openxmlformats.org/officeDocument/2006/relationships/customXml" Target="../ink/ink1364.xml"/><Relationship Id="rId311" Type="http://schemas.openxmlformats.org/officeDocument/2006/relationships/customXml" Target="../ink/ink1426.xml"/><Relationship Id="rId332" Type="http://schemas.openxmlformats.org/officeDocument/2006/relationships/image" Target="../media/image1368.png"/><Relationship Id="rId353" Type="http://schemas.openxmlformats.org/officeDocument/2006/relationships/customXml" Target="../ink/ink1447.xml"/><Relationship Id="rId374" Type="http://schemas.openxmlformats.org/officeDocument/2006/relationships/image" Target="../media/image1389.png"/><Relationship Id="rId395" Type="http://schemas.openxmlformats.org/officeDocument/2006/relationships/customXml" Target="../ink/ink1468.xml"/><Relationship Id="rId409" Type="http://schemas.openxmlformats.org/officeDocument/2006/relationships/customXml" Target="../ink/ink1475.xml"/><Relationship Id="rId71" Type="http://schemas.openxmlformats.org/officeDocument/2006/relationships/image" Target="../media/image1242.png"/><Relationship Id="rId92" Type="http://schemas.openxmlformats.org/officeDocument/2006/relationships/customXml" Target="../ink/ink1316.xml"/><Relationship Id="rId213" Type="http://schemas.openxmlformats.org/officeDocument/2006/relationships/image" Target="../media/image1311.png"/><Relationship Id="rId234" Type="http://schemas.openxmlformats.org/officeDocument/2006/relationships/customXml" Target="../ink/ink1387.xml"/><Relationship Id="rId420" Type="http://schemas.openxmlformats.org/officeDocument/2006/relationships/image" Target="../media/image1412.png"/><Relationship Id="rId2" Type="http://schemas.openxmlformats.org/officeDocument/2006/relationships/customXml" Target="../ink/ink1271.xml"/><Relationship Id="rId29" Type="http://schemas.openxmlformats.org/officeDocument/2006/relationships/image" Target="../media/image1221.png"/><Relationship Id="rId255" Type="http://schemas.openxmlformats.org/officeDocument/2006/relationships/image" Target="../media/image1332.png"/><Relationship Id="rId276" Type="http://schemas.openxmlformats.org/officeDocument/2006/relationships/customXml" Target="../ink/ink1408.xml"/><Relationship Id="rId297" Type="http://schemas.openxmlformats.org/officeDocument/2006/relationships/customXml" Target="../ink/ink1419.xml"/><Relationship Id="rId441" Type="http://schemas.openxmlformats.org/officeDocument/2006/relationships/image" Target="../media/image1421.png"/><Relationship Id="rId462" Type="http://schemas.openxmlformats.org/officeDocument/2006/relationships/customXml" Target="../ink/ink1502.xml"/><Relationship Id="rId483" Type="http://schemas.openxmlformats.org/officeDocument/2006/relationships/customXml" Target="../ink/ink1513.xml"/><Relationship Id="rId40" Type="http://schemas.openxmlformats.org/officeDocument/2006/relationships/customXml" Target="../ink/ink1290.xml"/><Relationship Id="rId115" Type="http://schemas.openxmlformats.org/officeDocument/2006/relationships/image" Target="../media/image1264.png"/><Relationship Id="rId136" Type="http://schemas.openxmlformats.org/officeDocument/2006/relationships/customXml" Target="../ink/ink1338.xml"/><Relationship Id="rId157" Type="http://schemas.openxmlformats.org/officeDocument/2006/relationships/image" Target="../media/image1284.png"/><Relationship Id="rId178" Type="http://schemas.openxmlformats.org/officeDocument/2006/relationships/customXml" Target="../ink/ink1359.xml"/><Relationship Id="rId301" Type="http://schemas.openxmlformats.org/officeDocument/2006/relationships/customXml" Target="../ink/ink1421.xml"/><Relationship Id="rId322" Type="http://schemas.openxmlformats.org/officeDocument/2006/relationships/image" Target="../media/image1363.png"/><Relationship Id="rId343" Type="http://schemas.openxmlformats.org/officeDocument/2006/relationships/customXml" Target="../ink/ink1442.xml"/><Relationship Id="rId364" Type="http://schemas.openxmlformats.org/officeDocument/2006/relationships/image" Target="../media/image1384.png"/><Relationship Id="rId61" Type="http://schemas.openxmlformats.org/officeDocument/2006/relationships/image" Target="../media/image1237.png"/><Relationship Id="rId82" Type="http://schemas.openxmlformats.org/officeDocument/2006/relationships/customXml" Target="../ink/ink1311.xml"/><Relationship Id="rId199" Type="http://schemas.openxmlformats.org/officeDocument/2006/relationships/image" Target="../media/image1305.png"/><Relationship Id="rId203" Type="http://schemas.openxmlformats.org/officeDocument/2006/relationships/image" Target="../media/image20.png"/><Relationship Id="rId385" Type="http://schemas.openxmlformats.org/officeDocument/2006/relationships/customXml" Target="../ink/ink1463.xml"/><Relationship Id="rId19" Type="http://schemas.openxmlformats.org/officeDocument/2006/relationships/image" Target="../media/image1216.png"/><Relationship Id="rId224" Type="http://schemas.openxmlformats.org/officeDocument/2006/relationships/customXml" Target="../ink/ink1382.xml"/><Relationship Id="rId245" Type="http://schemas.openxmlformats.org/officeDocument/2006/relationships/image" Target="../media/image1327.png"/><Relationship Id="rId266" Type="http://schemas.openxmlformats.org/officeDocument/2006/relationships/customXml" Target="../ink/ink1403.xml"/><Relationship Id="rId287" Type="http://schemas.openxmlformats.org/officeDocument/2006/relationships/customXml" Target="../ink/ink1414.xml"/><Relationship Id="rId410" Type="http://schemas.openxmlformats.org/officeDocument/2006/relationships/image" Target="../media/image1407.png"/><Relationship Id="rId431" Type="http://schemas.openxmlformats.org/officeDocument/2006/relationships/image" Target="../media/image1417.png"/><Relationship Id="rId452" Type="http://schemas.openxmlformats.org/officeDocument/2006/relationships/customXml" Target="../ink/ink1497.xml"/><Relationship Id="rId473" Type="http://schemas.openxmlformats.org/officeDocument/2006/relationships/image" Target="../media/image1437.png"/><Relationship Id="rId494" Type="http://schemas.openxmlformats.org/officeDocument/2006/relationships/image" Target="../media/image1447.png"/><Relationship Id="rId30" Type="http://schemas.openxmlformats.org/officeDocument/2006/relationships/customXml" Target="../ink/ink1285.xml"/><Relationship Id="rId105" Type="http://schemas.openxmlformats.org/officeDocument/2006/relationships/image" Target="../media/image1259.png"/><Relationship Id="rId126" Type="http://schemas.openxmlformats.org/officeDocument/2006/relationships/customXml" Target="../ink/ink1333.xml"/><Relationship Id="rId147" Type="http://schemas.openxmlformats.org/officeDocument/2006/relationships/image" Target="../media/image1279.png"/><Relationship Id="rId168" Type="http://schemas.openxmlformats.org/officeDocument/2006/relationships/customXml" Target="../ink/ink1354.xml"/><Relationship Id="rId312" Type="http://schemas.openxmlformats.org/officeDocument/2006/relationships/image" Target="../media/image1358.png"/><Relationship Id="rId333" Type="http://schemas.openxmlformats.org/officeDocument/2006/relationships/customXml" Target="../ink/ink1437.xml"/><Relationship Id="rId354" Type="http://schemas.openxmlformats.org/officeDocument/2006/relationships/image" Target="../media/image1379.png"/><Relationship Id="rId51" Type="http://schemas.openxmlformats.org/officeDocument/2006/relationships/image" Target="../media/image1232.png"/><Relationship Id="rId72" Type="http://schemas.openxmlformats.org/officeDocument/2006/relationships/customXml" Target="../ink/ink1306.xml"/><Relationship Id="rId93" Type="http://schemas.openxmlformats.org/officeDocument/2006/relationships/image" Target="../media/image1253.png"/><Relationship Id="rId189" Type="http://schemas.openxmlformats.org/officeDocument/2006/relationships/image" Target="../media/image1300.png"/><Relationship Id="rId375" Type="http://schemas.openxmlformats.org/officeDocument/2006/relationships/customXml" Target="../ink/ink1458.xml"/><Relationship Id="rId396" Type="http://schemas.openxmlformats.org/officeDocument/2006/relationships/image" Target="../media/image1400.png"/><Relationship Id="rId3" Type="http://schemas.openxmlformats.org/officeDocument/2006/relationships/image" Target="../media/image1208.png"/><Relationship Id="rId214" Type="http://schemas.openxmlformats.org/officeDocument/2006/relationships/customXml" Target="../ink/ink1377.xml"/><Relationship Id="rId235" Type="http://schemas.openxmlformats.org/officeDocument/2006/relationships/image" Target="../media/image1322.png"/><Relationship Id="rId256" Type="http://schemas.openxmlformats.org/officeDocument/2006/relationships/customXml" Target="../ink/ink1398.xml"/><Relationship Id="rId277" Type="http://schemas.openxmlformats.org/officeDocument/2006/relationships/image" Target="../media/image235.png"/><Relationship Id="rId298" Type="http://schemas.openxmlformats.org/officeDocument/2006/relationships/image" Target="../media/image1351.png"/><Relationship Id="rId400" Type="http://schemas.openxmlformats.org/officeDocument/2006/relationships/image" Target="../media/image1402.png"/><Relationship Id="rId421" Type="http://schemas.openxmlformats.org/officeDocument/2006/relationships/customXml" Target="../ink/ink1481.xml"/><Relationship Id="rId442" Type="http://schemas.openxmlformats.org/officeDocument/2006/relationships/customXml" Target="../ink/ink1492.xml"/><Relationship Id="rId463" Type="http://schemas.openxmlformats.org/officeDocument/2006/relationships/image" Target="../media/image1432.png"/><Relationship Id="rId484" Type="http://schemas.openxmlformats.org/officeDocument/2006/relationships/image" Target="../media/image1442.png"/><Relationship Id="rId116" Type="http://schemas.openxmlformats.org/officeDocument/2006/relationships/customXml" Target="../ink/ink1328.xml"/><Relationship Id="rId137" Type="http://schemas.openxmlformats.org/officeDocument/2006/relationships/image" Target="../media/image1274.png"/><Relationship Id="rId158" Type="http://schemas.openxmlformats.org/officeDocument/2006/relationships/customXml" Target="../ink/ink1349.xml"/><Relationship Id="rId302" Type="http://schemas.openxmlformats.org/officeDocument/2006/relationships/image" Target="../media/image1353.png"/><Relationship Id="rId323" Type="http://schemas.openxmlformats.org/officeDocument/2006/relationships/customXml" Target="../ink/ink1432.xml"/><Relationship Id="rId344" Type="http://schemas.openxmlformats.org/officeDocument/2006/relationships/image" Target="../media/image1374.png"/><Relationship Id="rId20" Type="http://schemas.openxmlformats.org/officeDocument/2006/relationships/customXml" Target="../ink/ink1280.xml"/><Relationship Id="rId41" Type="http://schemas.openxmlformats.org/officeDocument/2006/relationships/image" Target="../media/image1227.png"/><Relationship Id="rId62" Type="http://schemas.openxmlformats.org/officeDocument/2006/relationships/customXml" Target="../ink/ink1301.xml"/><Relationship Id="rId83" Type="http://schemas.openxmlformats.org/officeDocument/2006/relationships/image" Target="../media/image1248.png"/><Relationship Id="rId179" Type="http://schemas.openxmlformats.org/officeDocument/2006/relationships/image" Target="../media/image1295.png"/><Relationship Id="rId365" Type="http://schemas.openxmlformats.org/officeDocument/2006/relationships/customXml" Target="../ink/ink1453.xml"/><Relationship Id="rId386" Type="http://schemas.openxmlformats.org/officeDocument/2006/relationships/image" Target="../media/image1395.png"/><Relationship Id="rId190" Type="http://schemas.openxmlformats.org/officeDocument/2006/relationships/customXml" Target="../ink/ink1365.xml"/><Relationship Id="rId204" Type="http://schemas.openxmlformats.org/officeDocument/2006/relationships/customXml" Target="../ink/ink1372.xml"/><Relationship Id="rId225" Type="http://schemas.openxmlformats.org/officeDocument/2006/relationships/image" Target="../media/image1317.png"/><Relationship Id="rId246" Type="http://schemas.openxmlformats.org/officeDocument/2006/relationships/customXml" Target="../ink/ink1393.xml"/><Relationship Id="rId267" Type="http://schemas.openxmlformats.org/officeDocument/2006/relationships/image" Target="../media/image1338.png"/><Relationship Id="rId288" Type="http://schemas.openxmlformats.org/officeDocument/2006/relationships/image" Target="../media/image1346.png"/><Relationship Id="rId411" Type="http://schemas.openxmlformats.org/officeDocument/2006/relationships/customXml" Target="../ink/ink1476.xml"/><Relationship Id="rId432" Type="http://schemas.openxmlformats.org/officeDocument/2006/relationships/customXml" Target="../ink/ink1487.xml"/><Relationship Id="rId453" Type="http://schemas.openxmlformats.org/officeDocument/2006/relationships/image" Target="../media/image1427.png"/><Relationship Id="rId474" Type="http://schemas.openxmlformats.org/officeDocument/2006/relationships/customXml" Target="../ink/ink1508.xml"/><Relationship Id="rId106" Type="http://schemas.openxmlformats.org/officeDocument/2006/relationships/customXml" Target="../ink/ink1323.xml"/><Relationship Id="rId127" Type="http://schemas.openxmlformats.org/officeDocument/2006/relationships/image" Target="../media/image1269.png"/><Relationship Id="rId313" Type="http://schemas.openxmlformats.org/officeDocument/2006/relationships/customXml" Target="../ink/ink1427.xml"/><Relationship Id="rId495" Type="http://schemas.openxmlformats.org/officeDocument/2006/relationships/customXml" Target="../ink/ink1519.xml"/><Relationship Id="rId10" Type="http://schemas.openxmlformats.org/officeDocument/2006/relationships/customXml" Target="../ink/ink1275.xml"/><Relationship Id="rId31" Type="http://schemas.openxmlformats.org/officeDocument/2006/relationships/image" Target="../media/image1222.png"/><Relationship Id="rId52" Type="http://schemas.openxmlformats.org/officeDocument/2006/relationships/customXml" Target="../ink/ink1296.xml"/><Relationship Id="rId73" Type="http://schemas.openxmlformats.org/officeDocument/2006/relationships/image" Target="../media/image1243.png"/><Relationship Id="rId94" Type="http://schemas.openxmlformats.org/officeDocument/2006/relationships/customXml" Target="../ink/ink1317.xml"/><Relationship Id="rId148" Type="http://schemas.openxmlformats.org/officeDocument/2006/relationships/customXml" Target="../ink/ink1344.xml"/><Relationship Id="rId169" Type="http://schemas.openxmlformats.org/officeDocument/2006/relationships/image" Target="../media/image1290.png"/><Relationship Id="rId334" Type="http://schemas.openxmlformats.org/officeDocument/2006/relationships/image" Target="../media/image1369.png"/><Relationship Id="rId355" Type="http://schemas.openxmlformats.org/officeDocument/2006/relationships/customXml" Target="../ink/ink1448.xml"/><Relationship Id="rId376" Type="http://schemas.openxmlformats.org/officeDocument/2006/relationships/image" Target="../media/image1390.png"/><Relationship Id="rId397" Type="http://schemas.openxmlformats.org/officeDocument/2006/relationships/customXml" Target="../ink/ink1469.xml"/><Relationship Id="rId4" Type="http://schemas.openxmlformats.org/officeDocument/2006/relationships/customXml" Target="../ink/ink1272.xml"/><Relationship Id="rId180" Type="http://schemas.openxmlformats.org/officeDocument/2006/relationships/customXml" Target="../ink/ink1360.xml"/><Relationship Id="rId215" Type="http://schemas.openxmlformats.org/officeDocument/2006/relationships/image" Target="../media/image1312.png"/><Relationship Id="rId236" Type="http://schemas.openxmlformats.org/officeDocument/2006/relationships/customXml" Target="../ink/ink1388.xml"/><Relationship Id="rId257" Type="http://schemas.openxmlformats.org/officeDocument/2006/relationships/image" Target="../media/image1333.png"/><Relationship Id="rId278" Type="http://schemas.openxmlformats.org/officeDocument/2006/relationships/customXml" Target="../ink/ink1409.xml"/><Relationship Id="rId401" Type="http://schemas.openxmlformats.org/officeDocument/2006/relationships/customXml" Target="../ink/ink1471.xml"/><Relationship Id="rId422" Type="http://schemas.openxmlformats.org/officeDocument/2006/relationships/image" Target="../media/image1413.png"/><Relationship Id="rId443" Type="http://schemas.openxmlformats.org/officeDocument/2006/relationships/image" Target="../media/image1422.png"/><Relationship Id="rId464" Type="http://schemas.openxmlformats.org/officeDocument/2006/relationships/customXml" Target="../ink/ink1503.xml"/><Relationship Id="rId303" Type="http://schemas.openxmlformats.org/officeDocument/2006/relationships/customXml" Target="../ink/ink1422.xml"/><Relationship Id="rId485" Type="http://schemas.openxmlformats.org/officeDocument/2006/relationships/customXml" Target="../ink/ink1514.xml"/><Relationship Id="rId42" Type="http://schemas.openxmlformats.org/officeDocument/2006/relationships/customXml" Target="../ink/ink1291.xml"/><Relationship Id="rId84" Type="http://schemas.openxmlformats.org/officeDocument/2006/relationships/customXml" Target="../ink/ink1312.xml"/><Relationship Id="rId138" Type="http://schemas.openxmlformats.org/officeDocument/2006/relationships/customXml" Target="../ink/ink1339.xml"/><Relationship Id="rId345" Type="http://schemas.openxmlformats.org/officeDocument/2006/relationships/customXml" Target="../ink/ink1443.xml"/><Relationship Id="rId387" Type="http://schemas.openxmlformats.org/officeDocument/2006/relationships/customXml" Target="../ink/ink1464.xml"/><Relationship Id="rId191" Type="http://schemas.openxmlformats.org/officeDocument/2006/relationships/image" Target="../media/image1301.png"/><Relationship Id="rId205" Type="http://schemas.openxmlformats.org/officeDocument/2006/relationships/image" Target="../media/image1307.png"/><Relationship Id="rId247" Type="http://schemas.openxmlformats.org/officeDocument/2006/relationships/image" Target="../media/image1328.png"/><Relationship Id="rId412" Type="http://schemas.openxmlformats.org/officeDocument/2006/relationships/image" Target="../media/image1408.png"/><Relationship Id="rId107" Type="http://schemas.openxmlformats.org/officeDocument/2006/relationships/image" Target="../media/image1260.png"/><Relationship Id="rId289" Type="http://schemas.openxmlformats.org/officeDocument/2006/relationships/customXml" Target="../ink/ink1415.xml"/><Relationship Id="rId454" Type="http://schemas.openxmlformats.org/officeDocument/2006/relationships/customXml" Target="../ink/ink1498.xml"/><Relationship Id="rId496" Type="http://schemas.openxmlformats.org/officeDocument/2006/relationships/image" Target="../media/image1448.png"/><Relationship Id="rId11" Type="http://schemas.openxmlformats.org/officeDocument/2006/relationships/image" Target="../media/image1212.png"/><Relationship Id="rId53" Type="http://schemas.openxmlformats.org/officeDocument/2006/relationships/image" Target="../media/image1233.png"/><Relationship Id="rId149" Type="http://schemas.openxmlformats.org/officeDocument/2006/relationships/image" Target="../media/image1280.png"/><Relationship Id="rId314" Type="http://schemas.openxmlformats.org/officeDocument/2006/relationships/image" Target="../media/image1359.png"/><Relationship Id="rId356" Type="http://schemas.openxmlformats.org/officeDocument/2006/relationships/image" Target="../media/image1380.png"/><Relationship Id="rId398" Type="http://schemas.openxmlformats.org/officeDocument/2006/relationships/image" Target="../media/image1401.png"/><Relationship Id="rId95" Type="http://schemas.openxmlformats.org/officeDocument/2006/relationships/image" Target="../media/image1254.png"/><Relationship Id="rId160" Type="http://schemas.openxmlformats.org/officeDocument/2006/relationships/customXml" Target="../ink/ink1350.xml"/><Relationship Id="rId216" Type="http://schemas.openxmlformats.org/officeDocument/2006/relationships/customXml" Target="../ink/ink1378.xml"/><Relationship Id="rId423" Type="http://schemas.openxmlformats.org/officeDocument/2006/relationships/customXml" Target="../ink/ink1482.xml"/><Relationship Id="rId258" Type="http://schemas.openxmlformats.org/officeDocument/2006/relationships/customXml" Target="../ink/ink1399.xml"/><Relationship Id="rId465" Type="http://schemas.openxmlformats.org/officeDocument/2006/relationships/image" Target="../media/image1433.png"/><Relationship Id="rId22" Type="http://schemas.openxmlformats.org/officeDocument/2006/relationships/customXml" Target="../ink/ink1281.xml"/><Relationship Id="rId64" Type="http://schemas.openxmlformats.org/officeDocument/2006/relationships/customXml" Target="../ink/ink1302.xml"/><Relationship Id="rId118" Type="http://schemas.openxmlformats.org/officeDocument/2006/relationships/customXml" Target="../ink/ink1329.xml"/><Relationship Id="rId325" Type="http://schemas.openxmlformats.org/officeDocument/2006/relationships/customXml" Target="../ink/ink1433.xml"/><Relationship Id="rId367" Type="http://schemas.openxmlformats.org/officeDocument/2006/relationships/customXml" Target="../ink/ink1454.xml"/><Relationship Id="rId171" Type="http://schemas.openxmlformats.org/officeDocument/2006/relationships/image" Target="../media/image1291.png"/><Relationship Id="rId227" Type="http://schemas.openxmlformats.org/officeDocument/2006/relationships/image" Target="../media/image1318.png"/><Relationship Id="rId269" Type="http://schemas.openxmlformats.org/officeDocument/2006/relationships/image" Target="../media/image1339.png"/><Relationship Id="rId434" Type="http://schemas.openxmlformats.org/officeDocument/2006/relationships/customXml" Target="../ink/ink1488.xml"/><Relationship Id="rId476" Type="http://schemas.openxmlformats.org/officeDocument/2006/relationships/customXml" Target="../ink/ink1509.xml"/><Relationship Id="rId33" Type="http://schemas.openxmlformats.org/officeDocument/2006/relationships/image" Target="../media/image1223.png"/><Relationship Id="rId129" Type="http://schemas.openxmlformats.org/officeDocument/2006/relationships/image" Target="../media/image1270.png"/><Relationship Id="rId280" Type="http://schemas.openxmlformats.org/officeDocument/2006/relationships/customXml" Target="../ink/ink1410.xml"/><Relationship Id="rId336" Type="http://schemas.openxmlformats.org/officeDocument/2006/relationships/image" Target="../media/image1370.png"/><Relationship Id="rId501" Type="http://schemas.openxmlformats.org/officeDocument/2006/relationships/customXml" Target="../ink/ink1522.xml"/><Relationship Id="rId75" Type="http://schemas.openxmlformats.org/officeDocument/2006/relationships/image" Target="../media/image1244.png"/><Relationship Id="rId140" Type="http://schemas.openxmlformats.org/officeDocument/2006/relationships/customXml" Target="../ink/ink1340.xml"/><Relationship Id="rId182" Type="http://schemas.openxmlformats.org/officeDocument/2006/relationships/customXml" Target="../ink/ink1361.xml"/><Relationship Id="rId378" Type="http://schemas.openxmlformats.org/officeDocument/2006/relationships/image" Target="../media/image1391.png"/><Relationship Id="rId403" Type="http://schemas.openxmlformats.org/officeDocument/2006/relationships/customXml" Target="../ink/ink1472.xml"/><Relationship Id="rId6" Type="http://schemas.openxmlformats.org/officeDocument/2006/relationships/customXml" Target="../ink/ink1273.xml"/><Relationship Id="rId238" Type="http://schemas.openxmlformats.org/officeDocument/2006/relationships/customXml" Target="../ink/ink1389.xml"/><Relationship Id="rId445" Type="http://schemas.openxmlformats.org/officeDocument/2006/relationships/image" Target="../media/image1423.png"/><Relationship Id="rId487" Type="http://schemas.openxmlformats.org/officeDocument/2006/relationships/customXml" Target="../ink/ink1515.xml"/><Relationship Id="rId291" Type="http://schemas.openxmlformats.org/officeDocument/2006/relationships/customXml" Target="../ink/ink1416.xml"/><Relationship Id="rId305" Type="http://schemas.openxmlformats.org/officeDocument/2006/relationships/customXml" Target="../ink/ink1423.xml"/><Relationship Id="rId347" Type="http://schemas.openxmlformats.org/officeDocument/2006/relationships/customXml" Target="../ink/ink1444.xml"/><Relationship Id="rId44" Type="http://schemas.openxmlformats.org/officeDocument/2006/relationships/customXml" Target="../ink/ink1292.xml"/><Relationship Id="rId86" Type="http://schemas.openxmlformats.org/officeDocument/2006/relationships/customXml" Target="../ink/ink1313.xml"/><Relationship Id="rId151" Type="http://schemas.openxmlformats.org/officeDocument/2006/relationships/image" Target="../media/image1281.png"/><Relationship Id="rId389" Type="http://schemas.openxmlformats.org/officeDocument/2006/relationships/customXml" Target="../ink/ink1465.xml"/><Relationship Id="rId193" Type="http://schemas.openxmlformats.org/officeDocument/2006/relationships/image" Target="../media/image1302.png"/><Relationship Id="rId207" Type="http://schemas.openxmlformats.org/officeDocument/2006/relationships/image" Target="../media/image1308.png"/><Relationship Id="rId249" Type="http://schemas.openxmlformats.org/officeDocument/2006/relationships/image" Target="../media/image1329.png"/><Relationship Id="rId414" Type="http://schemas.openxmlformats.org/officeDocument/2006/relationships/image" Target="../media/image1409.png"/><Relationship Id="rId456" Type="http://schemas.openxmlformats.org/officeDocument/2006/relationships/customXml" Target="../ink/ink1499.xml"/><Relationship Id="rId498" Type="http://schemas.openxmlformats.org/officeDocument/2006/relationships/image" Target="../media/image1449.png"/><Relationship Id="rId13" Type="http://schemas.openxmlformats.org/officeDocument/2006/relationships/image" Target="../media/image1213.png"/><Relationship Id="rId109" Type="http://schemas.openxmlformats.org/officeDocument/2006/relationships/image" Target="../media/image1261.png"/><Relationship Id="rId260" Type="http://schemas.openxmlformats.org/officeDocument/2006/relationships/customXml" Target="../ink/ink1400.xml"/><Relationship Id="rId316" Type="http://schemas.openxmlformats.org/officeDocument/2006/relationships/image" Target="../media/image1360.png"/><Relationship Id="rId55" Type="http://schemas.openxmlformats.org/officeDocument/2006/relationships/image" Target="../media/image1234.png"/><Relationship Id="rId97" Type="http://schemas.openxmlformats.org/officeDocument/2006/relationships/image" Target="../media/image1255.png"/><Relationship Id="rId120" Type="http://schemas.openxmlformats.org/officeDocument/2006/relationships/customXml" Target="../ink/ink1330.xml"/><Relationship Id="rId358" Type="http://schemas.openxmlformats.org/officeDocument/2006/relationships/image" Target="../media/image1381.png"/><Relationship Id="rId162" Type="http://schemas.openxmlformats.org/officeDocument/2006/relationships/customXml" Target="../ink/ink1351.xml"/><Relationship Id="rId218" Type="http://schemas.openxmlformats.org/officeDocument/2006/relationships/customXml" Target="../ink/ink1379.xml"/><Relationship Id="rId425" Type="http://schemas.openxmlformats.org/officeDocument/2006/relationships/customXml" Target="../ink/ink1483.xml"/><Relationship Id="rId467" Type="http://schemas.openxmlformats.org/officeDocument/2006/relationships/image" Target="../media/image1434.png"/><Relationship Id="rId271" Type="http://schemas.openxmlformats.org/officeDocument/2006/relationships/image" Target="../media/image13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10.png"/><Relationship Id="rId18" Type="http://schemas.openxmlformats.org/officeDocument/2006/relationships/customXml" Target="../ink/ink1531.xml"/><Relationship Id="rId26" Type="http://schemas.openxmlformats.org/officeDocument/2006/relationships/customXml" Target="../ink/ink1535.xml"/><Relationship Id="rId39" Type="http://schemas.openxmlformats.org/officeDocument/2006/relationships/image" Target="../media/image7110.png"/><Relationship Id="rId21" Type="http://schemas.openxmlformats.org/officeDocument/2006/relationships/image" Target="../media/image6210.png"/><Relationship Id="rId34" Type="http://schemas.openxmlformats.org/officeDocument/2006/relationships/customXml" Target="../ink/ink1539.xml"/><Relationship Id="rId42" Type="http://schemas.openxmlformats.org/officeDocument/2006/relationships/customXml" Target="../ink/ink1543.xml"/><Relationship Id="rId47" Type="http://schemas.openxmlformats.org/officeDocument/2006/relationships/image" Target="../media/image7510.png"/><Relationship Id="rId50" Type="http://schemas.openxmlformats.org/officeDocument/2006/relationships/customXml" Target="../ink/ink1547.xml"/><Relationship Id="rId55" Type="http://schemas.openxmlformats.org/officeDocument/2006/relationships/image" Target="../media/image7910.png"/><Relationship Id="rId63" Type="http://schemas.openxmlformats.org/officeDocument/2006/relationships/image" Target="../media/image8310.png"/><Relationship Id="rId68" Type="http://schemas.openxmlformats.org/officeDocument/2006/relationships/customXml" Target="../ink/ink1556.xml"/><Relationship Id="rId76" Type="http://schemas.openxmlformats.org/officeDocument/2006/relationships/customXml" Target="../ink/ink1560.xml"/><Relationship Id="rId84" Type="http://schemas.openxmlformats.org/officeDocument/2006/relationships/customXml" Target="../ink/ink1564.xml"/><Relationship Id="rId89" Type="http://schemas.openxmlformats.org/officeDocument/2006/relationships/image" Target="../media/image9610.png"/><Relationship Id="rId7" Type="http://schemas.openxmlformats.org/officeDocument/2006/relationships/image" Target="../media/image5510.png"/><Relationship Id="rId71" Type="http://schemas.openxmlformats.org/officeDocument/2006/relationships/image" Target="../media/image8710.png"/><Relationship Id="rId92" Type="http://schemas.openxmlformats.org/officeDocument/2006/relationships/customXml" Target="../ink/ink1568.xml"/><Relationship Id="rId2" Type="http://schemas.openxmlformats.org/officeDocument/2006/relationships/customXml" Target="../ink/ink1523.xml"/><Relationship Id="rId16" Type="http://schemas.openxmlformats.org/officeDocument/2006/relationships/customXml" Target="../ink/ink1530.xml"/><Relationship Id="rId29" Type="http://schemas.openxmlformats.org/officeDocument/2006/relationships/image" Target="../media/image6610.png"/><Relationship Id="rId11" Type="http://schemas.openxmlformats.org/officeDocument/2006/relationships/image" Target="../media/image5710.png"/><Relationship Id="rId24" Type="http://schemas.openxmlformats.org/officeDocument/2006/relationships/customXml" Target="../ink/ink1534.xml"/><Relationship Id="rId32" Type="http://schemas.openxmlformats.org/officeDocument/2006/relationships/customXml" Target="../ink/ink1538.xml"/><Relationship Id="rId37" Type="http://schemas.openxmlformats.org/officeDocument/2006/relationships/image" Target="../media/image7010.png"/><Relationship Id="rId40" Type="http://schemas.openxmlformats.org/officeDocument/2006/relationships/customXml" Target="../ink/ink1542.xml"/><Relationship Id="rId45" Type="http://schemas.openxmlformats.org/officeDocument/2006/relationships/image" Target="../media/image7410.png"/><Relationship Id="rId53" Type="http://schemas.openxmlformats.org/officeDocument/2006/relationships/image" Target="../media/image7810.png"/><Relationship Id="rId58" Type="http://schemas.openxmlformats.org/officeDocument/2006/relationships/customXml" Target="../ink/ink1551.xml"/><Relationship Id="rId66" Type="http://schemas.openxmlformats.org/officeDocument/2006/relationships/customXml" Target="../ink/ink1555.xml"/><Relationship Id="rId74" Type="http://schemas.openxmlformats.org/officeDocument/2006/relationships/customXml" Target="../ink/ink1559.xml"/><Relationship Id="rId79" Type="http://schemas.openxmlformats.org/officeDocument/2006/relationships/image" Target="../media/image9110.png"/><Relationship Id="rId87" Type="http://schemas.openxmlformats.org/officeDocument/2006/relationships/image" Target="../media/image9510.png"/><Relationship Id="rId5" Type="http://schemas.openxmlformats.org/officeDocument/2006/relationships/image" Target="../media/image5410.png"/><Relationship Id="rId61" Type="http://schemas.openxmlformats.org/officeDocument/2006/relationships/image" Target="../media/image8210.png"/><Relationship Id="rId82" Type="http://schemas.openxmlformats.org/officeDocument/2006/relationships/customXml" Target="../ink/ink1563.xml"/><Relationship Id="rId90" Type="http://schemas.openxmlformats.org/officeDocument/2006/relationships/customXml" Target="../ink/ink1567.xml"/><Relationship Id="rId19" Type="http://schemas.openxmlformats.org/officeDocument/2006/relationships/image" Target="../media/image6110.png"/><Relationship Id="rId14" Type="http://schemas.openxmlformats.org/officeDocument/2006/relationships/customXml" Target="../ink/ink1529.xml"/><Relationship Id="rId22" Type="http://schemas.openxmlformats.org/officeDocument/2006/relationships/customXml" Target="../ink/ink1533.xml"/><Relationship Id="rId27" Type="http://schemas.openxmlformats.org/officeDocument/2006/relationships/image" Target="../media/image6510.png"/><Relationship Id="rId30" Type="http://schemas.openxmlformats.org/officeDocument/2006/relationships/customXml" Target="../ink/ink1537.xml"/><Relationship Id="rId35" Type="http://schemas.openxmlformats.org/officeDocument/2006/relationships/image" Target="../media/image6910.png"/><Relationship Id="rId43" Type="http://schemas.openxmlformats.org/officeDocument/2006/relationships/image" Target="../media/image736.png"/><Relationship Id="rId48" Type="http://schemas.openxmlformats.org/officeDocument/2006/relationships/customXml" Target="../ink/ink1546.xml"/><Relationship Id="rId56" Type="http://schemas.openxmlformats.org/officeDocument/2006/relationships/customXml" Target="../ink/ink1550.xml"/><Relationship Id="rId64" Type="http://schemas.openxmlformats.org/officeDocument/2006/relationships/customXml" Target="../ink/ink1554.xml"/><Relationship Id="rId69" Type="http://schemas.openxmlformats.org/officeDocument/2006/relationships/image" Target="../media/image8610.png"/><Relationship Id="rId77" Type="http://schemas.openxmlformats.org/officeDocument/2006/relationships/image" Target="../media/image9010.png"/><Relationship Id="rId8" Type="http://schemas.openxmlformats.org/officeDocument/2006/relationships/customXml" Target="../ink/ink1526.xml"/><Relationship Id="rId51" Type="http://schemas.openxmlformats.org/officeDocument/2006/relationships/image" Target="../media/image7710.png"/><Relationship Id="rId72" Type="http://schemas.openxmlformats.org/officeDocument/2006/relationships/customXml" Target="../ink/ink1558.xml"/><Relationship Id="rId80" Type="http://schemas.openxmlformats.org/officeDocument/2006/relationships/customXml" Target="../ink/ink1562.xml"/><Relationship Id="rId85" Type="http://schemas.openxmlformats.org/officeDocument/2006/relationships/image" Target="../media/image9410.png"/><Relationship Id="rId93" Type="http://schemas.openxmlformats.org/officeDocument/2006/relationships/image" Target="../media/image9810.png"/><Relationship Id="rId3" Type="http://schemas.openxmlformats.org/officeDocument/2006/relationships/image" Target="../media/image5310.png"/><Relationship Id="rId12" Type="http://schemas.openxmlformats.org/officeDocument/2006/relationships/customXml" Target="../ink/ink1528.xml"/><Relationship Id="rId17" Type="http://schemas.openxmlformats.org/officeDocument/2006/relationships/image" Target="../media/image6010.png"/><Relationship Id="rId25" Type="http://schemas.openxmlformats.org/officeDocument/2006/relationships/image" Target="../media/image6410.png"/><Relationship Id="rId33" Type="http://schemas.openxmlformats.org/officeDocument/2006/relationships/image" Target="../media/image6810.png"/><Relationship Id="rId38" Type="http://schemas.openxmlformats.org/officeDocument/2006/relationships/customXml" Target="../ink/ink1541.xml"/><Relationship Id="rId46" Type="http://schemas.openxmlformats.org/officeDocument/2006/relationships/customXml" Target="../ink/ink1545.xml"/><Relationship Id="rId59" Type="http://schemas.openxmlformats.org/officeDocument/2006/relationships/image" Target="../media/image8110.png"/><Relationship Id="rId67" Type="http://schemas.openxmlformats.org/officeDocument/2006/relationships/image" Target="../media/image8510.png"/><Relationship Id="rId20" Type="http://schemas.openxmlformats.org/officeDocument/2006/relationships/customXml" Target="../ink/ink1532.xml"/><Relationship Id="rId41" Type="http://schemas.openxmlformats.org/officeDocument/2006/relationships/image" Target="../media/image7210.png"/><Relationship Id="rId54" Type="http://schemas.openxmlformats.org/officeDocument/2006/relationships/customXml" Target="../ink/ink1549.xml"/><Relationship Id="rId62" Type="http://schemas.openxmlformats.org/officeDocument/2006/relationships/customXml" Target="../ink/ink1553.xml"/><Relationship Id="rId70" Type="http://schemas.openxmlformats.org/officeDocument/2006/relationships/customXml" Target="../ink/ink1557.xml"/><Relationship Id="rId75" Type="http://schemas.openxmlformats.org/officeDocument/2006/relationships/image" Target="../media/image8910.png"/><Relationship Id="rId83" Type="http://schemas.openxmlformats.org/officeDocument/2006/relationships/image" Target="../media/image9310.png"/><Relationship Id="rId88" Type="http://schemas.openxmlformats.org/officeDocument/2006/relationships/customXml" Target="../ink/ink1566.xml"/><Relationship Id="rId91" Type="http://schemas.openxmlformats.org/officeDocument/2006/relationships/image" Target="../media/image97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25.xml"/><Relationship Id="rId15" Type="http://schemas.openxmlformats.org/officeDocument/2006/relationships/image" Target="../media/image5910.png"/><Relationship Id="rId23" Type="http://schemas.openxmlformats.org/officeDocument/2006/relationships/image" Target="../media/image6310.png"/><Relationship Id="rId28" Type="http://schemas.openxmlformats.org/officeDocument/2006/relationships/customXml" Target="../ink/ink1536.xml"/><Relationship Id="rId36" Type="http://schemas.openxmlformats.org/officeDocument/2006/relationships/customXml" Target="../ink/ink1540.xml"/><Relationship Id="rId49" Type="http://schemas.openxmlformats.org/officeDocument/2006/relationships/image" Target="../media/image7610.png"/><Relationship Id="rId57" Type="http://schemas.openxmlformats.org/officeDocument/2006/relationships/image" Target="../media/image8010.png"/><Relationship Id="rId10" Type="http://schemas.openxmlformats.org/officeDocument/2006/relationships/customXml" Target="../ink/ink1527.xml"/><Relationship Id="rId31" Type="http://schemas.openxmlformats.org/officeDocument/2006/relationships/image" Target="../media/image6710.png"/><Relationship Id="rId44" Type="http://schemas.openxmlformats.org/officeDocument/2006/relationships/customXml" Target="../ink/ink1544.xml"/><Relationship Id="rId52" Type="http://schemas.openxmlformats.org/officeDocument/2006/relationships/customXml" Target="../ink/ink1548.xml"/><Relationship Id="rId60" Type="http://schemas.openxmlformats.org/officeDocument/2006/relationships/customXml" Target="../ink/ink1552.xml"/><Relationship Id="rId65" Type="http://schemas.openxmlformats.org/officeDocument/2006/relationships/image" Target="../media/image8410.png"/><Relationship Id="rId73" Type="http://schemas.openxmlformats.org/officeDocument/2006/relationships/image" Target="../media/image8810.png"/><Relationship Id="rId78" Type="http://schemas.openxmlformats.org/officeDocument/2006/relationships/customXml" Target="../ink/ink1561.xml"/><Relationship Id="rId81" Type="http://schemas.openxmlformats.org/officeDocument/2006/relationships/image" Target="../media/image9210.png"/><Relationship Id="rId86" Type="http://schemas.openxmlformats.org/officeDocument/2006/relationships/customXml" Target="../ink/ink1565.xml"/><Relationship Id="rId94" Type="http://schemas.openxmlformats.org/officeDocument/2006/relationships/image" Target="../media/image226.jpeg"/><Relationship Id="rId4" Type="http://schemas.openxmlformats.org/officeDocument/2006/relationships/customXml" Target="../ink/ink1524.xml"/><Relationship Id="rId9" Type="http://schemas.openxmlformats.org/officeDocument/2006/relationships/image" Target="../media/image5610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0.png"/><Relationship Id="rId21" Type="http://schemas.openxmlformats.org/officeDocument/2006/relationships/image" Target="../media/image10910.png"/><Relationship Id="rId42" Type="http://schemas.openxmlformats.org/officeDocument/2006/relationships/customXml" Target="../ink/ink1589.xml"/><Relationship Id="rId63" Type="http://schemas.openxmlformats.org/officeDocument/2006/relationships/image" Target="../media/image13010.png"/><Relationship Id="rId84" Type="http://schemas.openxmlformats.org/officeDocument/2006/relationships/customXml" Target="../ink/ink1610.xml"/><Relationship Id="rId138" Type="http://schemas.openxmlformats.org/officeDocument/2006/relationships/customXml" Target="../ink/ink1637.xml"/><Relationship Id="rId159" Type="http://schemas.openxmlformats.org/officeDocument/2006/relationships/image" Target="../media/image1780.png"/><Relationship Id="rId170" Type="http://schemas.openxmlformats.org/officeDocument/2006/relationships/customXml" Target="../ink/ink1653.xml"/><Relationship Id="rId191" Type="http://schemas.openxmlformats.org/officeDocument/2006/relationships/image" Target="../media/image1940.png"/><Relationship Id="rId205" Type="http://schemas.openxmlformats.org/officeDocument/2006/relationships/image" Target="../media/image2011.png"/><Relationship Id="rId226" Type="http://schemas.openxmlformats.org/officeDocument/2006/relationships/image" Target="../media/image2111.png"/><Relationship Id="rId247" Type="http://schemas.openxmlformats.org/officeDocument/2006/relationships/image" Target="../media/image221.png"/><Relationship Id="rId107" Type="http://schemas.openxmlformats.org/officeDocument/2006/relationships/image" Target="../media/image1520.png"/><Relationship Id="rId11" Type="http://schemas.openxmlformats.org/officeDocument/2006/relationships/image" Target="../media/image10410.png"/><Relationship Id="rId32" Type="http://schemas.openxmlformats.org/officeDocument/2006/relationships/customXml" Target="../ink/ink1584.xml"/><Relationship Id="rId53" Type="http://schemas.openxmlformats.org/officeDocument/2006/relationships/image" Target="../media/image12510.png"/><Relationship Id="rId74" Type="http://schemas.openxmlformats.org/officeDocument/2006/relationships/customXml" Target="../ink/ink1605.xml"/><Relationship Id="rId128" Type="http://schemas.openxmlformats.org/officeDocument/2006/relationships/customXml" Target="../ink/ink1632.xml"/><Relationship Id="rId149" Type="http://schemas.openxmlformats.org/officeDocument/2006/relationships/image" Target="../media/image1730.png"/><Relationship Id="rId5" Type="http://schemas.openxmlformats.org/officeDocument/2006/relationships/image" Target="../media/image10110.png"/><Relationship Id="rId95" Type="http://schemas.openxmlformats.org/officeDocument/2006/relationships/image" Target="../media/image1460.png"/><Relationship Id="rId160" Type="http://schemas.openxmlformats.org/officeDocument/2006/relationships/customXml" Target="../ink/ink1648.xml"/><Relationship Id="rId181" Type="http://schemas.openxmlformats.org/officeDocument/2006/relationships/image" Target="../media/image1890.png"/><Relationship Id="rId216" Type="http://schemas.openxmlformats.org/officeDocument/2006/relationships/customXml" Target="../ink/ink1676.xml"/><Relationship Id="rId237" Type="http://schemas.openxmlformats.org/officeDocument/2006/relationships/customXml" Target="../ink/ink1687.xml"/><Relationship Id="rId258" Type="http://schemas.openxmlformats.org/officeDocument/2006/relationships/customXml" Target="../ink/ink1698.xml"/><Relationship Id="rId22" Type="http://schemas.openxmlformats.org/officeDocument/2006/relationships/customXml" Target="../ink/ink1579.xml"/><Relationship Id="rId43" Type="http://schemas.openxmlformats.org/officeDocument/2006/relationships/image" Target="../media/image12010.png"/><Relationship Id="rId64" Type="http://schemas.openxmlformats.org/officeDocument/2006/relationships/customXml" Target="../ink/ink1600.xml"/><Relationship Id="rId118" Type="http://schemas.openxmlformats.org/officeDocument/2006/relationships/customXml" Target="../ink/ink1627.xml"/><Relationship Id="rId139" Type="http://schemas.openxmlformats.org/officeDocument/2006/relationships/image" Target="../media/image1680.png"/><Relationship Id="rId85" Type="http://schemas.openxmlformats.org/officeDocument/2006/relationships/image" Target="../media/image14110.png"/><Relationship Id="rId150" Type="http://schemas.openxmlformats.org/officeDocument/2006/relationships/customXml" Target="../ink/ink1643.xml"/><Relationship Id="rId171" Type="http://schemas.openxmlformats.org/officeDocument/2006/relationships/image" Target="../media/image1840.png"/><Relationship Id="rId192" Type="http://schemas.openxmlformats.org/officeDocument/2006/relationships/customXml" Target="../ink/ink1664.xml"/><Relationship Id="rId206" Type="http://schemas.openxmlformats.org/officeDocument/2006/relationships/customXml" Target="../ink/ink1671.xml"/><Relationship Id="rId227" Type="http://schemas.openxmlformats.org/officeDocument/2006/relationships/customXml" Target="../ink/ink1682.xml"/><Relationship Id="rId248" Type="http://schemas.openxmlformats.org/officeDocument/2006/relationships/customXml" Target="../ink/ink1693.xml"/><Relationship Id="rId12" Type="http://schemas.openxmlformats.org/officeDocument/2006/relationships/customXml" Target="../ink/ink1574.xml"/><Relationship Id="rId33" Type="http://schemas.openxmlformats.org/officeDocument/2006/relationships/image" Target="../media/image11510.png"/><Relationship Id="rId108" Type="http://schemas.openxmlformats.org/officeDocument/2006/relationships/customXml" Target="../ink/ink1622.xml"/><Relationship Id="rId129" Type="http://schemas.openxmlformats.org/officeDocument/2006/relationships/image" Target="../media/image1630.png"/><Relationship Id="rId54" Type="http://schemas.openxmlformats.org/officeDocument/2006/relationships/customXml" Target="../ink/ink1595.xml"/><Relationship Id="rId75" Type="http://schemas.openxmlformats.org/officeDocument/2006/relationships/image" Target="../media/image13610.png"/><Relationship Id="rId96" Type="http://schemas.openxmlformats.org/officeDocument/2006/relationships/customXml" Target="../ink/ink1616.xml"/><Relationship Id="rId140" Type="http://schemas.openxmlformats.org/officeDocument/2006/relationships/customXml" Target="../ink/ink1638.xml"/><Relationship Id="rId161" Type="http://schemas.openxmlformats.org/officeDocument/2006/relationships/image" Target="../media/image1790.png"/><Relationship Id="rId182" Type="http://schemas.openxmlformats.org/officeDocument/2006/relationships/customXml" Target="../ink/ink1659.xml"/><Relationship Id="rId217" Type="http://schemas.openxmlformats.org/officeDocument/2006/relationships/image" Target="../media/image20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1.xml"/><Relationship Id="rId212" Type="http://schemas.openxmlformats.org/officeDocument/2006/relationships/customXml" Target="../ink/ink1674.xml"/><Relationship Id="rId233" Type="http://schemas.openxmlformats.org/officeDocument/2006/relationships/customXml" Target="../ink/ink1685.xml"/><Relationship Id="rId238" Type="http://schemas.openxmlformats.org/officeDocument/2006/relationships/image" Target="../media/image2170.png"/><Relationship Id="rId254" Type="http://schemas.openxmlformats.org/officeDocument/2006/relationships/customXml" Target="../ink/ink1696.xml"/><Relationship Id="rId259" Type="http://schemas.openxmlformats.org/officeDocument/2006/relationships/image" Target="../media/image227.png"/><Relationship Id="rId23" Type="http://schemas.openxmlformats.org/officeDocument/2006/relationships/image" Target="../media/image11010.png"/><Relationship Id="rId28" Type="http://schemas.openxmlformats.org/officeDocument/2006/relationships/customXml" Target="../ink/ink1582.xml"/><Relationship Id="rId49" Type="http://schemas.openxmlformats.org/officeDocument/2006/relationships/image" Target="../media/image12310.png"/><Relationship Id="rId114" Type="http://schemas.openxmlformats.org/officeDocument/2006/relationships/customXml" Target="../ink/ink1625.xml"/><Relationship Id="rId119" Type="http://schemas.openxmlformats.org/officeDocument/2006/relationships/image" Target="../media/image1580.png"/><Relationship Id="rId44" Type="http://schemas.openxmlformats.org/officeDocument/2006/relationships/customXml" Target="../ink/ink1590.xml"/><Relationship Id="rId60" Type="http://schemas.openxmlformats.org/officeDocument/2006/relationships/customXml" Target="../ink/ink1598.xml"/><Relationship Id="rId65" Type="http://schemas.openxmlformats.org/officeDocument/2006/relationships/image" Target="../media/image13110.png"/><Relationship Id="rId81" Type="http://schemas.openxmlformats.org/officeDocument/2006/relationships/image" Target="../media/image13910.png"/><Relationship Id="rId86" Type="http://schemas.openxmlformats.org/officeDocument/2006/relationships/customXml" Target="../ink/ink1611.xml"/><Relationship Id="rId130" Type="http://schemas.openxmlformats.org/officeDocument/2006/relationships/customXml" Target="../ink/ink1633.xml"/><Relationship Id="rId135" Type="http://schemas.openxmlformats.org/officeDocument/2006/relationships/image" Target="../media/image1660.png"/><Relationship Id="rId151" Type="http://schemas.openxmlformats.org/officeDocument/2006/relationships/image" Target="../media/image1740.png"/><Relationship Id="rId156" Type="http://schemas.openxmlformats.org/officeDocument/2006/relationships/customXml" Target="../ink/ink1646.xml"/><Relationship Id="rId177" Type="http://schemas.openxmlformats.org/officeDocument/2006/relationships/image" Target="../media/image1870.png"/><Relationship Id="rId198" Type="http://schemas.openxmlformats.org/officeDocument/2006/relationships/customXml" Target="../ink/ink1667.xml"/><Relationship Id="rId172" Type="http://schemas.openxmlformats.org/officeDocument/2006/relationships/customXml" Target="../ink/ink1654.xml"/><Relationship Id="rId193" Type="http://schemas.openxmlformats.org/officeDocument/2006/relationships/image" Target="../media/image1950.png"/><Relationship Id="rId202" Type="http://schemas.openxmlformats.org/officeDocument/2006/relationships/customXml" Target="../ink/ink1669.xml"/><Relationship Id="rId207" Type="http://schemas.openxmlformats.org/officeDocument/2006/relationships/image" Target="../media/image2020.png"/><Relationship Id="rId223" Type="http://schemas.openxmlformats.org/officeDocument/2006/relationships/image" Target="../media/image2100.png"/><Relationship Id="rId228" Type="http://schemas.openxmlformats.org/officeDocument/2006/relationships/image" Target="../media/image2120.png"/><Relationship Id="rId244" Type="http://schemas.openxmlformats.org/officeDocument/2006/relationships/customXml" Target="../ink/ink1691.xml"/><Relationship Id="rId249" Type="http://schemas.openxmlformats.org/officeDocument/2006/relationships/image" Target="../media/image222.png"/><Relationship Id="rId13" Type="http://schemas.openxmlformats.org/officeDocument/2006/relationships/image" Target="../media/image10510.png"/><Relationship Id="rId18" Type="http://schemas.openxmlformats.org/officeDocument/2006/relationships/customXml" Target="../ink/ink1577.xml"/><Relationship Id="rId39" Type="http://schemas.openxmlformats.org/officeDocument/2006/relationships/image" Target="../media/image11810.png"/><Relationship Id="rId109" Type="http://schemas.openxmlformats.org/officeDocument/2006/relationships/image" Target="../media/image1530.png"/><Relationship Id="rId260" Type="http://schemas.openxmlformats.org/officeDocument/2006/relationships/customXml" Target="../ink/ink1699.xml"/><Relationship Id="rId34" Type="http://schemas.openxmlformats.org/officeDocument/2006/relationships/customXml" Target="../ink/ink1585.xml"/><Relationship Id="rId50" Type="http://schemas.openxmlformats.org/officeDocument/2006/relationships/customXml" Target="../ink/ink1593.xml"/><Relationship Id="rId55" Type="http://schemas.openxmlformats.org/officeDocument/2006/relationships/image" Target="../media/image12610.png"/><Relationship Id="rId76" Type="http://schemas.openxmlformats.org/officeDocument/2006/relationships/customXml" Target="../ink/ink1606.xml"/><Relationship Id="rId97" Type="http://schemas.openxmlformats.org/officeDocument/2006/relationships/image" Target="../media/image1470.png"/><Relationship Id="rId104" Type="http://schemas.openxmlformats.org/officeDocument/2006/relationships/customXml" Target="../ink/ink1620.xml"/><Relationship Id="rId120" Type="http://schemas.openxmlformats.org/officeDocument/2006/relationships/customXml" Target="../ink/ink1628.xml"/><Relationship Id="rId125" Type="http://schemas.openxmlformats.org/officeDocument/2006/relationships/image" Target="../media/image1611.png"/><Relationship Id="rId141" Type="http://schemas.openxmlformats.org/officeDocument/2006/relationships/image" Target="../media/image1690.png"/><Relationship Id="rId146" Type="http://schemas.openxmlformats.org/officeDocument/2006/relationships/customXml" Target="../ink/ink1641.xml"/><Relationship Id="rId167" Type="http://schemas.openxmlformats.org/officeDocument/2006/relationships/image" Target="../media/image1820.png"/><Relationship Id="rId188" Type="http://schemas.openxmlformats.org/officeDocument/2006/relationships/customXml" Target="../ink/ink1662.xml"/><Relationship Id="rId7" Type="http://schemas.openxmlformats.org/officeDocument/2006/relationships/image" Target="../media/image10210.png"/><Relationship Id="rId71" Type="http://schemas.openxmlformats.org/officeDocument/2006/relationships/image" Target="../media/image13410.png"/><Relationship Id="rId92" Type="http://schemas.openxmlformats.org/officeDocument/2006/relationships/customXml" Target="../ink/ink1614.xml"/><Relationship Id="rId162" Type="http://schemas.openxmlformats.org/officeDocument/2006/relationships/customXml" Target="../ink/ink1649.xml"/><Relationship Id="rId183" Type="http://schemas.openxmlformats.org/officeDocument/2006/relationships/image" Target="../media/image1900.png"/><Relationship Id="rId213" Type="http://schemas.openxmlformats.org/officeDocument/2006/relationships/image" Target="../media/image2050.png"/><Relationship Id="rId218" Type="http://schemas.openxmlformats.org/officeDocument/2006/relationships/customXml" Target="../ink/ink1677.xml"/><Relationship Id="rId234" Type="http://schemas.openxmlformats.org/officeDocument/2006/relationships/image" Target="../media/image2150.png"/><Relationship Id="rId239" Type="http://schemas.openxmlformats.org/officeDocument/2006/relationships/customXml" Target="../ink/ink1688.xml"/><Relationship Id="rId2" Type="http://schemas.openxmlformats.org/officeDocument/2006/relationships/customXml" Target="../ink/ink1569.xml"/><Relationship Id="rId29" Type="http://schemas.openxmlformats.org/officeDocument/2006/relationships/image" Target="../media/image11310.png"/><Relationship Id="rId250" Type="http://schemas.openxmlformats.org/officeDocument/2006/relationships/customXml" Target="../ink/ink1694.xml"/><Relationship Id="rId255" Type="http://schemas.openxmlformats.org/officeDocument/2006/relationships/image" Target="../media/image2250.png"/><Relationship Id="rId24" Type="http://schemas.openxmlformats.org/officeDocument/2006/relationships/customXml" Target="../ink/ink1580.xml"/><Relationship Id="rId40" Type="http://schemas.openxmlformats.org/officeDocument/2006/relationships/customXml" Target="../ink/ink1588.xml"/><Relationship Id="rId45" Type="http://schemas.openxmlformats.org/officeDocument/2006/relationships/image" Target="../media/image12110.png"/><Relationship Id="rId66" Type="http://schemas.openxmlformats.org/officeDocument/2006/relationships/customXml" Target="../ink/ink1601.xml"/><Relationship Id="rId87" Type="http://schemas.openxmlformats.org/officeDocument/2006/relationships/image" Target="../media/image14210.png"/><Relationship Id="rId110" Type="http://schemas.openxmlformats.org/officeDocument/2006/relationships/customXml" Target="../ink/ink1623.xml"/><Relationship Id="rId115" Type="http://schemas.openxmlformats.org/officeDocument/2006/relationships/image" Target="../media/image1560.png"/><Relationship Id="rId131" Type="http://schemas.openxmlformats.org/officeDocument/2006/relationships/image" Target="../media/image1640.png"/><Relationship Id="rId136" Type="http://schemas.openxmlformats.org/officeDocument/2006/relationships/customXml" Target="../ink/ink1636.xml"/><Relationship Id="rId157" Type="http://schemas.openxmlformats.org/officeDocument/2006/relationships/image" Target="../media/image1770.png"/><Relationship Id="rId178" Type="http://schemas.openxmlformats.org/officeDocument/2006/relationships/customXml" Target="../ink/ink1657.xml"/><Relationship Id="rId61" Type="http://schemas.openxmlformats.org/officeDocument/2006/relationships/image" Target="../media/image12910.png"/><Relationship Id="rId82" Type="http://schemas.openxmlformats.org/officeDocument/2006/relationships/customXml" Target="../ink/ink1609.xml"/><Relationship Id="rId152" Type="http://schemas.openxmlformats.org/officeDocument/2006/relationships/customXml" Target="../ink/ink1644.xml"/><Relationship Id="rId173" Type="http://schemas.openxmlformats.org/officeDocument/2006/relationships/image" Target="../media/image1850.png"/><Relationship Id="rId194" Type="http://schemas.openxmlformats.org/officeDocument/2006/relationships/customXml" Target="../ink/ink1665.xml"/><Relationship Id="rId199" Type="http://schemas.openxmlformats.org/officeDocument/2006/relationships/image" Target="../media/image1980.png"/><Relationship Id="rId203" Type="http://schemas.openxmlformats.org/officeDocument/2006/relationships/image" Target="../media/image2000.png"/><Relationship Id="rId208" Type="http://schemas.openxmlformats.org/officeDocument/2006/relationships/customXml" Target="../ink/ink1672.xml"/><Relationship Id="rId229" Type="http://schemas.openxmlformats.org/officeDocument/2006/relationships/customXml" Target="../ink/ink1683.xml"/><Relationship Id="rId19" Type="http://schemas.openxmlformats.org/officeDocument/2006/relationships/image" Target="../media/image10810.png"/><Relationship Id="rId224" Type="http://schemas.openxmlformats.org/officeDocument/2006/relationships/customXml" Target="../ink/ink1680.xml"/><Relationship Id="rId240" Type="http://schemas.openxmlformats.org/officeDocument/2006/relationships/customXml" Target="../ink/ink1689.xml"/><Relationship Id="rId245" Type="http://schemas.openxmlformats.org/officeDocument/2006/relationships/image" Target="../media/image220.png"/><Relationship Id="rId261" Type="http://schemas.openxmlformats.org/officeDocument/2006/relationships/image" Target="../media/image2280.png"/><Relationship Id="rId14" Type="http://schemas.openxmlformats.org/officeDocument/2006/relationships/customXml" Target="../ink/ink1575.xml"/><Relationship Id="rId30" Type="http://schemas.openxmlformats.org/officeDocument/2006/relationships/customXml" Target="../ink/ink1583.xml"/><Relationship Id="rId35" Type="http://schemas.openxmlformats.org/officeDocument/2006/relationships/image" Target="../media/image11610.png"/><Relationship Id="rId56" Type="http://schemas.openxmlformats.org/officeDocument/2006/relationships/customXml" Target="../ink/ink1596.xml"/><Relationship Id="rId77" Type="http://schemas.openxmlformats.org/officeDocument/2006/relationships/image" Target="../media/image13710.png"/><Relationship Id="rId100" Type="http://schemas.openxmlformats.org/officeDocument/2006/relationships/customXml" Target="../ink/ink1618.xml"/><Relationship Id="rId105" Type="http://schemas.openxmlformats.org/officeDocument/2006/relationships/image" Target="../media/image1511.png"/><Relationship Id="rId126" Type="http://schemas.openxmlformats.org/officeDocument/2006/relationships/customXml" Target="../ink/ink1631.xml"/><Relationship Id="rId147" Type="http://schemas.openxmlformats.org/officeDocument/2006/relationships/image" Target="../media/image1720.png"/><Relationship Id="rId168" Type="http://schemas.openxmlformats.org/officeDocument/2006/relationships/customXml" Target="../ink/ink1652.xml"/><Relationship Id="rId8" Type="http://schemas.openxmlformats.org/officeDocument/2006/relationships/customXml" Target="../ink/ink1572.xml"/><Relationship Id="rId51" Type="http://schemas.openxmlformats.org/officeDocument/2006/relationships/image" Target="../media/image12410.png"/><Relationship Id="rId72" Type="http://schemas.openxmlformats.org/officeDocument/2006/relationships/customXml" Target="../ink/ink1604.xml"/><Relationship Id="rId93" Type="http://schemas.openxmlformats.org/officeDocument/2006/relationships/image" Target="../media/image1453.png"/><Relationship Id="rId98" Type="http://schemas.openxmlformats.org/officeDocument/2006/relationships/customXml" Target="../ink/ink1617.xml"/><Relationship Id="rId121" Type="http://schemas.openxmlformats.org/officeDocument/2006/relationships/image" Target="../media/image1590.png"/><Relationship Id="rId142" Type="http://schemas.openxmlformats.org/officeDocument/2006/relationships/customXml" Target="../ink/ink1639.xml"/><Relationship Id="rId163" Type="http://schemas.openxmlformats.org/officeDocument/2006/relationships/image" Target="../media/image1800.png"/><Relationship Id="rId184" Type="http://schemas.openxmlformats.org/officeDocument/2006/relationships/customXml" Target="../ink/ink1660.xml"/><Relationship Id="rId189" Type="http://schemas.openxmlformats.org/officeDocument/2006/relationships/image" Target="../media/image1930.png"/><Relationship Id="rId219" Type="http://schemas.openxmlformats.org/officeDocument/2006/relationships/image" Target="../media/image2080.png"/><Relationship Id="rId3" Type="http://schemas.openxmlformats.org/officeDocument/2006/relationships/image" Target="../media/image10010.png"/><Relationship Id="rId214" Type="http://schemas.openxmlformats.org/officeDocument/2006/relationships/customXml" Target="../ink/ink1675.xml"/><Relationship Id="rId230" Type="http://schemas.openxmlformats.org/officeDocument/2006/relationships/image" Target="../media/image2130.png"/><Relationship Id="rId235" Type="http://schemas.openxmlformats.org/officeDocument/2006/relationships/customXml" Target="../ink/ink1686.xml"/><Relationship Id="rId251" Type="http://schemas.openxmlformats.org/officeDocument/2006/relationships/image" Target="../media/image2230.png"/><Relationship Id="rId256" Type="http://schemas.openxmlformats.org/officeDocument/2006/relationships/customXml" Target="../ink/ink1697.xml"/><Relationship Id="rId25" Type="http://schemas.openxmlformats.org/officeDocument/2006/relationships/image" Target="../media/image11110.png"/><Relationship Id="rId46" Type="http://schemas.openxmlformats.org/officeDocument/2006/relationships/customXml" Target="../ink/ink1591.xml"/><Relationship Id="rId67" Type="http://schemas.openxmlformats.org/officeDocument/2006/relationships/image" Target="../media/image13210.png"/><Relationship Id="rId116" Type="http://schemas.openxmlformats.org/officeDocument/2006/relationships/customXml" Target="../ink/ink1626.xml"/><Relationship Id="rId137" Type="http://schemas.openxmlformats.org/officeDocument/2006/relationships/image" Target="../media/image1670.png"/><Relationship Id="rId158" Type="http://schemas.openxmlformats.org/officeDocument/2006/relationships/customXml" Target="../ink/ink1647.xml"/><Relationship Id="rId20" Type="http://schemas.openxmlformats.org/officeDocument/2006/relationships/customXml" Target="../ink/ink1578.xml"/><Relationship Id="rId41" Type="http://schemas.openxmlformats.org/officeDocument/2006/relationships/image" Target="../media/image11910.png"/><Relationship Id="rId62" Type="http://schemas.openxmlformats.org/officeDocument/2006/relationships/customXml" Target="../ink/ink1599.xml"/><Relationship Id="rId83" Type="http://schemas.openxmlformats.org/officeDocument/2006/relationships/image" Target="../media/image14010.png"/><Relationship Id="rId88" Type="http://schemas.openxmlformats.org/officeDocument/2006/relationships/customXml" Target="../ink/ink1612.xml"/><Relationship Id="rId111" Type="http://schemas.openxmlformats.org/officeDocument/2006/relationships/image" Target="../media/image1540.png"/><Relationship Id="rId132" Type="http://schemas.openxmlformats.org/officeDocument/2006/relationships/customXml" Target="../ink/ink1634.xml"/><Relationship Id="rId153" Type="http://schemas.openxmlformats.org/officeDocument/2006/relationships/image" Target="../media/image1750.png"/><Relationship Id="rId174" Type="http://schemas.openxmlformats.org/officeDocument/2006/relationships/customXml" Target="../ink/ink1655.xml"/><Relationship Id="rId179" Type="http://schemas.openxmlformats.org/officeDocument/2006/relationships/image" Target="../media/image1880.png"/><Relationship Id="rId195" Type="http://schemas.openxmlformats.org/officeDocument/2006/relationships/image" Target="../media/image1960.png"/><Relationship Id="rId209" Type="http://schemas.openxmlformats.org/officeDocument/2006/relationships/image" Target="../media/image2030.png"/><Relationship Id="rId190" Type="http://schemas.openxmlformats.org/officeDocument/2006/relationships/customXml" Target="../ink/ink1663.xml"/><Relationship Id="rId204" Type="http://schemas.openxmlformats.org/officeDocument/2006/relationships/customXml" Target="../ink/ink1670.xml"/><Relationship Id="rId220" Type="http://schemas.openxmlformats.org/officeDocument/2006/relationships/customXml" Target="../ink/ink1678.xml"/><Relationship Id="rId225" Type="http://schemas.openxmlformats.org/officeDocument/2006/relationships/customXml" Target="../ink/ink1681.xml"/><Relationship Id="rId241" Type="http://schemas.openxmlformats.org/officeDocument/2006/relationships/image" Target="../media/image2180.png"/><Relationship Id="rId246" Type="http://schemas.openxmlformats.org/officeDocument/2006/relationships/customXml" Target="../ink/ink1692.xml"/><Relationship Id="rId15" Type="http://schemas.openxmlformats.org/officeDocument/2006/relationships/image" Target="../media/image10610.png"/><Relationship Id="rId36" Type="http://schemas.openxmlformats.org/officeDocument/2006/relationships/customXml" Target="../ink/ink1586.xml"/><Relationship Id="rId57" Type="http://schemas.openxmlformats.org/officeDocument/2006/relationships/image" Target="../media/image12710.png"/><Relationship Id="rId106" Type="http://schemas.openxmlformats.org/officeDocument/2006/relationships/customXml" Target="../ink/ink1621.xml"/><Relationship Id="rId127" Type="http://schemas.openxmlformats.org/officeDocument/2006/relationships/image" Target="../media/image1620.png"/><Relationship Id="rId10" Type="http://schemas.openxmlformats.org/officeDocument/2006/relationships/customXml" Target="../ink/ink1573.xml"/><Relationship Id="rId31" Type="http://schemas.openxmlformats.org/officeDocument/2006/relationships/image" Target="../media/image11410.png"/><Relationship Id="rId52" Type="http://schemas.openxmlformats.org/officeDocument/2006/relationships/customXml" Target="../ink/ink1594.xml"/><Relationship Id="rId73" Type="http://schemas.openxmlformats.org/officeDocument/2006/relationships/image" Target="../media/image13510.png"/><Relationship Id="rId78" Type="http://schemas.openxmlformats.org/officeDocument/2006/relationships/customXml" Target="../ink/ink1607.xml"/><Relationship Id="rId94" Type="http://schemas.openxmlformats.org/officeDocument/2006/relationships/customXml" Target="../ink/ink1615.xml"/><Relationship Id="rId99" Type="http://schemas.openxmlformats.org/officeDocument/2006/relationships/image" Target="../media/image1480.png"/><Relationship Id="rId101" Type="http://schemas.openxmlformats.org/officeDocument/2006/relationships/image" Target="../media/image1490.png"/><Relationship Id="rId122" Type="http://schemas.openxmlformats.org/officeDocument/2006/relationships/customXml" Target="../ink/ink1629.xml"/><Relationship Id="rId143" Type="http://schemas.openxmlformats.org/officeDocument/2006/relationships/image" Target="../media/image1700.png"/><Relationship Id="rId148" Type="http://schemas.openxmlformats.org/officeDocument/2006/relationships/customXml" Target="../ink/ink1642.xml"/><Relationship Id="rId164" Type="http://schemas.openxmlformats.org/officeDocument/2006/relationships/customXml" Target="../ink/ink1650.xml"/><Relationship Id="rId169" Type="http://schemas.openxmlformats.org/officeDocument/2006/relationships/image" Target="../media/image1830.png"/><Relationship Id="rId185" Type="http://schemas.openxmlformats.org/officeDocument/2006/relationships/image" Target="../media/image1911.png"/><Relationship Id="rId4" Type="http://schemas.openxmlformats.org/officeDocument/2006/relationships/customXml" Target="../ink/ink1570.xml"/><Relationship Id="rId9" Type="http://schemas.openxmlformats.org/officeDocument/2006/relationships/image" Target="../media/image10310.png"/><Relationship Id="rId180" Type="http://schemas.openxmlformats.org/officeDocument/2006/relationships/customXml" Target="../ink/ink1658.xml"/><Relationship Id="rId210" Type="http://schemas.openxmlformats.org/officeDocument/2006/relationships/customXml" Target="../ink/ink1673.xml"/><Relationship Id="rId215" Type="http://schemas.openxmlformats.org/officeDocument/2006/relationships/image" Target="../media/image2060.png"/><Relationship Id="rId236" Type="http://schemas.openxmlformats.org/officeDocument/2006/relationships/image" Target="../media/image2160.png"/><Relationship Id="rId257" Type="http://schemas.openxmlformats.org/officeDocument/2006/relationships/image" Target="../media/image226.png"/><Relationship Id="rId26" Type="http://schemas.openxmlformats.org/officeDocument/2006/relationships/customXml" Target="../ink/ink1581.xml"/><Relationship Id="rId231" Type="http://schemas.openxmlformats.org/officeDocument/2006/relationships/customXml" Target="../ink/ink1684.xml"/><Relationship Id="rId252" Type="http://schemas.openxmlformats.org/officeDocument/2006/relationships/customXml" Target="../ink/ink1695.xml"/><Relationship Id="rId47" Type="http://schemas.openxmlformats.org/officeDocument/2006/relationships/image" Target="../media/image12210.png"/><Relationship Id="rId68" Type="http://schemas.openxmlformats.org/officeDocument/2006/relationships/customXml" Target="../ink/ink1602.xml"/><Relationship Id="rId89" Type="http://schemas.openxmlformats.org/officeDocument/2006/relationships/image" Target="../media/image14310.png"/><Relationship Id="rId112" Type="http://schemas.openxmlformats.org/officeDocument/2006/relationships/customXml" Target="../ink/ink1624.xml"/><Relationship Id="rId133" Type="http://schemas.openxmlformats.org/officeDocument/2006/relationships/image" Target="../media/image1650.png"/><Relationship Id="rId154" Type="http://schemas.openxmlformats.org/officeDocument/2006/relationships/customXml" Target="../ink/ink1645.xml"/><Relationship Id="rId175" Type="http://schemas.openxmlformats.org/officeDocument/2006/relationships/image" Target="../media/image1860.png"/><Relationship Id="rId196" Type="http://schemas.openxmlformats.org/officeDocument/2006/relationships/customXml" Target="../ink/ink1666.xml"/><Relationship Id="rId200" Type="http://schemas.openxmlformats.org/officeDocument/2006/relationships/customXml" Target="../ink/ink1668.xml"/><Relationship Id="rId16" Type="http://schemas.openxmlformats.org/officeDocument/2006/relationships/customXml" Target="../ink/ink1576.xml"/><Relationship Id="rId221" Type="http://schemas.openxmlformats.org/officeDocument/2006/relationships/image" Target="../media/image2090.png"/><Relationship Id="rId242" Type="http://schemas.openxmlformats.org/officeDocument/2006/relationships/customXml" Target="../ink/ink1690.xml"/><Relationship Id="rId37" Type="http://schemas.openxmlformats.org/officeDocument/2006/relationships/image" Target="../media/image11710.png"/><Relationship Id="rId58" Type="http://schemas.openxmlformats.org/officeDocument/2006/relationships/customXml" Target="../ink/ink1597.xml"/><Relationship Id="rId79" Type="http://schemas.openxmlformats.org/officeDocument/2006/relationships/image" Target="../media/image13810.png"/><Relationship Id="rId102" Type="http://schemas.openxmlformats.org/officeDocument/2006/relationships/customXml" Target="../ink/ink1619.xml"/><Relationship Id="rId123" Type="http://schemas.openxmlformats.org/officeDocument/2006/relationships/image" Target="../media/image1600.png"/><Relationship Id="rId144" Type="http://schemas.openxmlformats.org/officeDocument/2006/relationships/customXml" Target="../ink/ink1640.xml"/><Relationship Id="rId90" Type="http://schemas.openxmlformats.org/officeDocument/2006/relationships/customXml" Target="../ink/ink1613.xml"/><Relationship Id="rId165" Type="http://schemas.openxmlformats.org/officeDocument/2006/relationships/image" Target="../media/image1811.png"/><Relationship Id="rId186" Type="http://schemas.openxmlformats.org/officeDocument/2006/relationships/customXml" Target="../ink/ink1661.xml"/><Relationship Id="rId211" Type="http://schemas.openxmlformats.org/officeDocument/2006/relationships/image" Target="../media/image2040.png"/><Relationship Id="rId232" Type="http://schemas.openxmlformats.org/officeDocument/2006/relationships/image" Target="../media/image2140.png"/><Relationship Id="rId253" Type="http://schemas.openxmlformats.org/officeDocument/2006/relationships/image" Target="../media/image2240.png"/><Relationship Id="rId27" Type="http://schemas.openxmlformats.org/officeDocument/2006/relationships/image" Target="../media/image11210.png"/><Relationship Id="rId48" Type="http://schemas.openxmlformats.org/officeDocument/2006/relationships/customXml" Target="../ink/ink1592.xml"/><Relationship Id="rId69" Type="http://schemas.openxmlformats.org/officeDocument/2006/relationships/image" Target="../media/image13310.png"/><Relationship Id="rId113" Type="http://schemas.openxmlformats.org/officeDocument/2006/relationships/image" Target="../media/image1550.png"/><Relationship Id="rId134" Type="http://schemas.openxmlformats.org/officeDocument/2006/relationships/customXml" Target="../ink/ink1635.xml"/><Relationship Id="rId80" Type="http://schemas.openxmlformats.org/officeDocument/2006/relationships/customXml" Target="../ink/ink1608.xml"/><Relationship Id="rId155" Type="http://schemas.openxmlformats.org/officeDocument/2006/relationships/image" Target="../media/image1760.png"/><Relationship Id="rId176" Type="http://schemas.openxmlformats.org/officeDocument/2006/relationships/customXml" Target="../ink/ink1656.xml"/><Relationship Id="rId197" Type="http://schemas.openxmlformats.org/officeDocument/2006/relationships/image" Target="../media/image1970.png"/><Relationship Id="rId201" Type="http://schemas.openxmlformats.org/officeDocument/2006/relationships/image" Target="../media/image1990.png"/><Relationship Id="rId222" Type="http://schemas.openxmlformats.org/officeDocument/2006/relationships/customXml" Target="../ink/ink1679.xml"/><Relationship Id="rId243" Type="http://schemas.openxmlformats.org/officeDocument/2006/relationships/image" Target="../media/image2190.png"/><Relationship Id="rId17" Type="http://schemas.openxmlformats.org/officeDocument/2006/relationships/image" Target="../media/image10710.png"/><Relationship Id="rId38" Type="http://schemas.openxmlformats.org/officeDocument/2006/relationships/customXml" Target="../ink/ink1587.xml"/><Relationship Id="rId59" Type="http://schemas.openxmlformats.org/officeDocument/2006/relationships/image" Target="../media/image12810.png"/><Relationship Id="rId103" Type="http://schemas.openxmlformats.org/officeDocument/2006/relationships/image" Target="../media/image1500.png"/><Relationship Id="rId124" Type="http://schemas.openxmlformats.org/officeDocument/2006/relationships/customXml" Target="../ink/ink1630.xml"/><Relationship Id="rId70" Type="http://schemas.openxmlformats.org/officeDocument/2006/relationships/customXml" Target="../ink/ink1603.xml"/><Relationship Id="rId91" Type="http://schemas.openxmlformats.org/officeDocument/2006/relationships/image" Target="../media/image14410.png"/><Relationship Id="rId145" Type="http://schemas.openxmlformats.org/officeDocument/2006/relationships/image" Target="../media/image1711.png"/><Relationship Id="rId166" Type="http://schemas.openxmlformats.org/officeDocument/2006/relationships/customXml" Target="../ink/ink1651.xml"/><Relationship Id="rId187" Type="http://schemas.openxmlformats.org/officeDocument/2006/relationships/image" Target="../media/image19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0.png"/><Relationship Id="rId13" Type="http://schemas.openxmlformats.org/officeDocument/2006/relationships/customXml" Target="../ink/ink1705.xml"/><Relationship Id="rId3" Type="http://schemas.openxmlformats.org/officeDocument/2006/relationships/customXml" Target="../ink/ink1700.xml"/><Relationship Id="rId7" Type="http://schemas.openxmlformats.org/officeDocument/2006/relationships/customXml" Target="../ink/ink1702.xml"/><Relationship Id="rId12" Type="http://schemas.openxmlformats.org/officeDocument/2006/relationships/image" Target="../media/image2340.png"/><Relationship Id="rId2" Type="http://schemas.openxmlformats.org/officeDocument/2006/relationships/image" Target="../media/image227.gif"/><Relationship Id="rId16" Type="http://schemas.openxmlformats.org/officeDocument/2006/relationships/image" Target="../media/image2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1.png"/><Relationship Id="rId11" Type="http://schemas.openxmlformats.org/officeDocument/2006/relationships/customXml" Target="../ink/ink1704.xml"/><Relationship Id="rId5" Type="http://schemas.openxmlformats.org/officeDocument/2006/relationships/customXml" Target="../ink/ink1701.xml"/><Relationship Id="rId15" Type="http://schemas.openxmlformats.org/officeDocument/2006/relationships/customXml" Target="../ink/ink1706.xml"/><Relationship Id="rId10" Type="http://schemas.openxmlformats.org/officeDocument/2006/relationships/image" Target="../media/image2330.png"/><Relationship Id="rId4" Type="http://schemas.openxmlformats.org/officeDocument/2006/relationships/image" Target="../media/image2300.png"/><Relationship Id="rId9" Type="http://schemas.openxmlformats.org/officeDocument/2006/relationships/customXml" Target="../ink/ink1703.xml"/><Relationship Id="rId14" Type="http://schemas.openxmlformats.org/officeDocument/2006/relationships/image" Target="../media/image23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gif"/><Relationship Id="rId2" Type="http://schemas.openxmlformats.org/officeDocument/2006/relationships/image" Target="../media/image22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gif"/><Relationship Id="rId2" Type="http://schemas.openxmlformats.org/officeDocument/2006/relationships/image" Target="../media/image22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0.png"/><Relationship Id="rId299" Type="http://schemas.openxmlformats.org/officeDocument/2006/relationships/customXml" Target="../ink/ink1858.xml"/><Relationship Id="rId21" Type="http://schemas.openxmlformats.org/officeDocument/2006/relationships/image" Target="../media/image2500.png"/><Relationship Id="rId63" Type="http://schemas.openxmlformats.org/officeDocument/2006/relationships/image" Target="../media/image2711.png"/><Relationship Id="rId159" Type="http://schemas.openxmlformats.org/officeDocument/2006/relationships/customXml" Target="../ink/ink1786.xml"/><Relationship Id="rId324" Type="http://schemas.openxmlformats.org/officeDocument/2006/relationships/image" Target="../media/image3980.png"/><Relationship Id="rId366" Type="http://schemas.openxmlformats.org/officeDocument/2006/relationships/customXml" Target="../ink/ink1892.xml"/><Relationship Id="rId170" Type="http://schemas.openxmlformats.org/officeDocument/2006/relationships/customXml" Target="../ink/ink1792.xml"/><Relationship Id="rId226" Type="http://schemas.openxmlformats.org/officeDocument/2006/relationships/image" Target="../media/image3500.png"/><Relationship Id="rId107" Type="http://schemas.openxmlformats.org/officeDocument/2006/relationships/image" Target="../media/image2920.png"/><Relationship Id="rId268" Type="http://schemas.openxmlformats.org/officeDocument/2006/relationships/image" Target="../media/image3711.png"/><Relationship Id="rId289" Type="http://schemas.openxmlformats.org/officeDocument/2006/relationships/image" Target="../media/image3811.png"/><Relationship Id="rId11" Type="http://schemas.openxmlformats.org/officeDocument/2006/relationships/image" Target="../media/image2450.png"/><Relationship Id="rId32" Type="http://schemas.openxmlformats.org/officeDocument/2006/relationships/customXml" Target="../ink/ink1722.xml"/><Relationship Id="rId53" Type="http://schemas.openxmlformats.org/officeDocument/2006/relationships/image" Target="../media/image2660.png"/><Relationship Id="rId74" Type="http://schemas.openxmlformats.org/officeDocument/2006/relationships/customXml" Target="../ink/ink1743.xml"/><Relationship Id="rId128" Type="http://schemas.openxmlformats.org/officeDocument/2006/relationships/customXml" Target="../ink/ink1770.xml"/><Relationship Id="rId149" Type="http://schemas.openxmlformats.org/officeDocument/2006/relationships/customXml" Target="../ink/ink1781.xml"/><Relationship Id="rId314" Type="http://schemas.openxmlformats.org/officeDocument/2006/relationships/image" Target="../media/image3930.png"/><Relationship Id="rId335" Type="http://schemas.openxmlformats.org/officeDocument/2006/relationships/image" Target="../media/image4030.png"/><Relationship Id="rId356" Type="http://schemas.openxmlformats.org/officeDocument/2006/relationships/customXml" Target="../ink/ink1887.xml"/><Relationship Id="rId377" Type="http://schemas.openxmlformats.org/officeDocument/2006/relationships/image" Target="../media/image4240.png"/><Relationship Id="rId398" Type="http://schemas.openxmlformats.org/officeDocument/2006/relationships/customXml" Target="../ink/ink1908.xml"/><Relationship Id="rId5" Type="http://schemas.openxmlformats.org/officeDocument/2006/relationships/image" Target="../media/image2420.png"/><Relationship Id="rId95" Type="http://schemas.openxmlformats.org/officeDocument/2006/relationships/image" Target="../media/image2860.png"/><Relationship Id="rId160" Type="http://schemas.openxmlformats.org/officeDocument/2006/relationships/image" Target="../media/image3180.png"/><Relationship Id="rId181" Type="http://schemas.openxmlformats.org/officeDocument/2006/relationships/image" Target="../media/image3280.png"/><Relationship Id="rId216" Type="http://schemas.openxmlformats.org/officeDocument/2006/relationships/image" Target="../media/image3450.png"/><Relationship Id="rId237" Type="http://schemas.openxmlformats.org/officeDocument/2006/relationships/customXml" Target="../ink/ink1826.xml"/><Relationship Id="rId402" Type="http://schemas.openxmlformats.org/officeDocument/2006/relationships/customXml" Target="../ink/ink1910.xml"/><Relationship Id="rId258" Type="http://schemas.openxmlformats.org/officeDocument/2006/relationships/image" Target="../media/image3660.png"/><Relationship Id="rId279" Type="http://schemas.openxmlformats.org/officeDocument/2006/relationships/customXml" Target="../ink/ink1847.xml"/><Relationship Id="rId22" Type="http://schemas.openxmlformats.org/officeDocument/2006/relationships/customXml" Target="../ink/ink1717.xml"/><Relationship Id="rId43" Type="http://schemas.openxmlformats.org/officeDocument/2006/relationships/image" Target="../media/image2611.png"/><Relationship Id="rId64" Type="http://schemas.openxmlformats.org/officeDocument/2006/relationships/customXml" Target="../ink/ink1738.xml"/><Relationship Id="rId118" Type="http://schemas.openxmlformats.org/officeDocument/2006/relationships/customXml" Target="../ink/ink1765.xml"/><Relationship Id="rId139" Type="http://schemas.openxmlformats.org/officeDocument/2006/relationships/customXml" Target="../ink/ink1776.xml"/><Relationship Id="rId290" Type="http://schemas.openxmlformats.org/officeDocument/2006/relationships/customXml" Target="../ink/ink1853.xml"/><Relationship Id="rId304" Type="http://schemas.openxmlformats.org/officeDocument/2006/relationships/image" Target="../media/image3880.png"/><Relationship Id="rId325" Type="http://schemas.openxmlformats.org/officeDocument/2006/relationships/customXml" Target="../ink/ink1871.xml"/><Relationship Id="rId346" Type="http://schemas.openxmlformats.org/officeDocument/2006/relationships/customXml" Target="../ink/ink1882.xml"/><Relationship Id="rId367" Type="http://schemas.openxmlformats.org/officeDocument/2006/relationships/image" Target="../media/image4190.png"/><Relationship Id="rId388" Type="http://schemas.openxmlformats.org/officeDocument/2006/relationships/customXml" Target="../ink/ink1903.xml"/><Relationship Id="rId85" Type="http://schemas.openxmlformats.org/officeDocument/2006/relationships/image" Target="../media/image2811.png"/><Relationship Id="rId150" Type="http://schemas.openxmlformats.org/officeDocument/2006/relationships/image" Target="../media/image3130.png"/><Relationship Id="rId171" Type="http://schemas.openxmlformats.org/officeDocument/2006/relationships/image" Target="../media/image3230.png"/><Relationship Id="rId192" Type="http://schemas.openxmlformats.org/officeDocument/2006/relationships/customXml" Target="../ink/ink1803.xml"/><Relationship Id="rId206" Type="http://schemas.openxmlformats.org/officeDocument/2006/relationships/image" Target="../media/image3400.png"/><Relationship Id="rId227" Type="http://schemas.openxmlformats.org/officeDocument/2006/relationships/customXml" Target="../ink/ink1821.xml"/><Relationship Id="rId248" Type="http://schemas.openxmlformats.org/officeDocument/2006/relationships/image" Target="../media/image3610.png"/><Relationship Id="rId269" Type="http://schemas.openxmlformats.org/officeDocument/2006/relationships/customXml" Target="../ink/ink1842.xml"/><Relationship Id="rId12" Type="http://schemas.openxmlformats.org/officeDocument/2006/relationships/customXml" Target="../ink/ink1712.xml"/><Relationship Id="rId33" Type="http://schemas.openxmlformats.org/officeDocument/2006/relationships/image" Target="../media/image2560.png"/><Relationship Id="rId108" Type="http://schemas.openxmlformats.org/officeDocument/2006/relationships/customXml" Target="../ink/ink1760.xml"/><Relationship Id="rId129" Type="http://schemas.openxmlformats.org/officeDocument/2006/relationships/image" Target="../media/image3030.png"/><Relationship Id="rId280" Type="http://schemas.openxmlformats.org/officeDocument/2006/relationships/image" Target="../media/image3770.png"/><Relationship Id="rId315" Type="http://schemas.openxmlformats.org/officeDocument/2006/relationships/customXml" Target="../ink/ink1866.xml"/><Relationship Id="rId336" Type="http://schemas.openxmlformats.org/officeDocument/2006/relationships/customXml" Target="../ink/ink1877.xml"/><Relationship Id="rId357" Type="http://schemas.openxmlformats.org/officeDocument/2006/relationships/image" Target="../media/image4140.png"/><Relationship Id="rId54" Type="http://schemas.openxmlformats.org/officeDocument/2006/relationships/customXml" Target="../ink/ink1733.xml"/><Relationship Id="rId75" Type="http://schemas.openxmlformats.org/officeDocument/2006/relationships/image" Target="../media/image2770.png"/><Relationship Id="rId96" Type="http://schemas.openxmlformats.org/officeDocument/2006/relationships/customXml" Target="../ink/ink1754.xml"/><Relationship Id="rId140" Type="http://schemas.openxmlformats.org/officeDocument/2006/relationships/image" Target="../media/image3080.png"/><Relationship Id="rId161" Type="http://schemas.openxmlformats.org/officeDocument/2006/relationships/customXml" Target="../ink/ink1787.xml"/><Relationship Id="rId182" Type="http://schemas.openxmlformats.org/officeDocument/2006/relationships/customXml" Target="../ink/ink1798.xml"/><Relationship Id="rId217" Type="http://schemas.openxmlformats.org/officeDocument/2006/relationships/customXml" Target="../ink/ink1816.xml"/><Relationship Id="rId378" Type="http://schemas.openxmlformats.org/officeDocument/2006/relationships/customXml" Target="../ink/ink1898.xml"/><Relationship Id="rId399" Type="http://schemas.openxmlformats.org/officeDocument/2006/relationships/image" Target="../media/image4350.png"/><Relationship Id="rId6" Type="http://schemas.openxmlformats.org/officeDocument/2006/relationships/customXml" Target="../ink/ink1709.xml"/><Relationship Id="rId238" Type="http://schemas.openxmlformats.org/officeDocument/2006/relationships/image" Target="../media/image3560.png"/><Relationship Id="rId259" Type="http://schemas.openxmlformats.org/officeDocument/2006/relationships/customXml" Target="../ink/ink1837.xml"/><Relationship Id="rId23" Type="http://schemas.openxmlformats.org/officeDocument/2006/relationships/image" Target="../media/image2511.png"/><Relationship Id="rId119" Type="http://schemas.openxmlformats.org/officeDocument/2006/relationships/image" Target="../media/image2980.png"/><Relationship Id="rId270" Type="http://schemas.openxmlformats.org/officeDocument/2006/relationships/image" Target="../media/image3720.png"/><Relationship Id="rId291" Type="http://schemas.openxmlformats.org/officeDocument/2006/relationships/image" Target="../media/image3820.png"/><Relationship Id="rId305" Type="http://schemas.openxmlformats.org/officeDocument/2006/relationships/customXml" Target="../ink/ink1861.xml"/><Relationship Id="rId326" Type="http://schemas.openxmlformats.org/officeDocument/2006/relationships/customXml" Target="../ink/ink1872.xml"/><Relationship Id="rId347" Type="http://schemas.openxmlformats.org/officeDocument/2006/relationships/image" Target="../media/image4090.png"/><Relationship Id="rId44" Type="http://schemas.openxmlformats.org/officeDocument/2006/relationships/customXml" Target="../ink/ink1728.xml"/><Relationship Id="rId65" Type="http://schemas.openxmlformats.org/officeDocument/2006/relationships/image" Target="../media/image2720.png"/><Relationship Id="rId86" Type="http://schemas.openxmlformats.org/officeDocument/2006/relationships/customXml" Target="../ink/ink1749.xml"/><Relationship Id="rId130" Type="http://schemas.openxmlformats.org/officeDocument/2006/relationships/customXml" Target="../ink/ink1771.xml"/><Relationship Id="rId151" Type="http://schemas.openxmlformats.org/officeDocument/2006/relationships/customXml" Target="../ink/ink1782.xml"/><Relationship Id="rId368" Type="http://schemas.openxmlformats.org/officeDocument/2006/relationships/customXml" Target="../ink/ink1893.xml"/><Relationship Id="rId389" Type="http://schemas.openxmlformats.org/officeDocument/2006/relationships/image" Target="../media/image4300.png"/><Relationship Id="rId172" Type="http://schemas.openxmlformats.org/officeDocument/2006/relationships/customXml" Target="../ink/ink1793.xml"/><Relationship Id="rId193" Type="http://schemas.openxmlformats.org/officeDocument/2006/relationships/customXml" Target="../ink/ink1804.xml"/><Relationship Id="rId207" Type="http://schemas.openxmlformats.org/officeDocument/2006/relationships/customXml" Target="../ink/ink1811.xml"/><Relationship Id="rId228" Type="http://schemas.openxmlformats.org/officeDocument/2006/relationships/image" Target="../media/image3510.png"/><Relationship Id="rId249" Type="http://schemas.openxmlformats.org/officeDocument/2006/relationships/customXml" Target="../ink/ink1832.xml"/><Relationship Id="rId13" Type="http://schemas.openxmlformats.org/officeDocument/2006/relationships/image" Target="../media/image2460.png"/><Relationship Id="rId109" Type="http://schemas.openxmlformats.org/officeDocument/2006/relationships/image" Target="../media/image2930.png"/><Relationship Id="rId260" Type="http://schemas.openxmlformats.org/officeDocument/2006/relationships/image" Target="../media/image3670.png"/><Relationship Id="rId281" Type="http://schemas.openxmlformats.org/officeDocument/2006/relationships/customXml" Target="../ink/ink1848.xml"/><Relationship Id="rId316" Type="http://schemas.openxmlformats.org/officeDocument/2006/relationships/image" Target="../media/image3940.png"/><Relationship Id="rId337" Type="http://schemas.openxmlformats.org/officeDocument/2006/relationships/image" Target="../media/image4040.png"/><Relationship Id="rId34" Type="http://schemas.openxmlformats.org/officeDocument/2006/relationships/customXml" Target="../ink/ink1723.xml"/><Relationship Id="rId55" Type="http://schemas.openxmlformats.org/officeDocument/2006/relationships/image" Target="../media/image2670.png"/><Relationship Id="rId76" Type="http://schemas.openxmlformats.org/officeDocument/2006/relationships/customXml" Target="../ink/ink1744.xml"/><Relationship Id="rId97" Type="http://schemas.openxmlformats.org/officeDocument/2006/relationships/image" Target="../media/image2870.png"/><Relationship Id="rId120" Type="http://schemas.openxmlformats.org/officeDocument/2006/relationships/customXml" Target="../ink/ink1766.xml"/><Relationship Id="rId141" Type="http://schemas.openxmlformats.org/officeDocument/2006/relationships/customXml" Target="../ink/ink1777.xml"/><Relationship Id="rId358" Type="http://schemas.openxmlformats.org/officeDocument/2006/relationships/customXml" Target="../ink/ink1888.xml"/><Relationship Id="rId379" Type="http://schemas.openxmlformats.org/officeDocument/2006/relationships/image" Target="../media/image4250.png"/><Relationship Id="rId7" Type="http://schemas.openxmlformats.org/officeDocument/2006/relationships/image" Target="../media/image2430.png"/><Relationship Id="rId162" Type="http://schemas.openxmlformats.org/officeDocument/2006/relationships/image" Target="../media/image3190.png"/><Relationship Id="rId183" Type="http://schemas.openxmlformats.org/officeDocument/2006/relationships/image" Target="../media/image3290.png"/><Relationship Id="rId218" Type="http://schemas.openxmlformats.org/officeDocument/2006/relationships/image" Target="../media/image3460.png"/><Relationship Id="rId239" Type="http://schemas.openxmlformats.org/officeDocument/2006/relationships/customXml" Target="../ink/ink1827.xml"/><Relationship Id="rId390" Type="http://schemas.openxmlformats.org/officeDocument/2006/relationships/customXml" Target="../ink/ink1904.xml"/><Relationship Id="rId250" Type="http://schemas.openxmlformats.org/officeDocument/2006/relationships/image" Target="../media/image3620.png"/><Relationship Id="rId271" Type="http://schemas.openxmlformats.org/officeDocument/2006/relationships/customXml" Target="../ink/ink1843.xml"/><Relationship Id="rId292" Type="http://schemas.openxmlformats.org/officeDocument/2006/relationships/customXml" Target="../ink/ink1854.xml"/><Relationship Id="rId306" Type="http://schemas.openxmlformats.org/officeDocument/2006/relationships/image" Target="../media/image3890.png"/><Relationship Id="rId24" Type="http://schemas.openxmlformats.org/officeDocument/2006/relationships/customXml" Target="../ink/ink1718.xml"/><Relationship Id="rId45" Type="http://schemas.openxmlformats.org/officeDocument/2006/relationships/image" Target="../media/image2620.png"/><Relationship Id="rId66" Type="http://schemas.openxmlformats.org/officeDocument/2006/relationships/customXml" Target="../ink/ink1739.xml"/><Relationship Id="rId87" Type="http://schemas.openxmlformats.org/officeDocument/2006/relationships/image" Target="../media/image2820.png"/><Relationship Id="rId110" Type="http://schemas.openxmlformats.org/officeDocument/2006/relationships/customXml" Target="../ink/ink1761.xml"/><Relationship Id="rId131" Type="http://schemas.openxmlformats.org/officeDocument/2006/relationships/image" Target="../media/image3040.png"/><Relationship Id="rId327" Type="http://schemas.openxmlformats.org/officeDocument/2006/relationships/image" Target="../media/image3990.png"/><Relationship Id="rId348" Type="http://schemas.openxmlformats.org/officeDocument/2006/relationships/customXml" Target="../ink/ink1883.xml"/><Relationship Id="rId369" Type="http://schemas.openxmlformats.org/officeDocument/2006/relationships/image" Target="../media/image4200.png"/><Relationship Id="rId152" Type="http://schemas.openxmlformats.org/officeDocument/2006/relationships/image" Target="../media/image3140.png"/><Relationship Id="rId173" Type="http://schemas.openxmlformats.org/officeDocument/2006/relationships/image" Target="../media/image3240.png"/><Relationship Id="rId194" Type="http://schemas.openxmlformats.org/officeDocument/2006/relationships/image" Target="../media/image3340.png"/><Relationship Id="rId208" Type="http://schemas.openxmlformats.org/officeDocument/2006/relationships/image" Target="../media/image3411.png"/><Relationship Id="rId229" Type="http://schemas.openxmlformats.org/officeDocument/2006/relationships/customXml" Target="../ink/ink1822.xml"/><Relationship Id="rId380" Type="http://schemas.openxmlformats.org/officeDocument/2006/relationships/customXml" Target="../ink/ink1899.xml"/><Relationship Id="rId240" Type="http://schemas.openxmlformats.org/officeDocument/2006/relationships/image" Target="../media/image3570.png"/><Relationship Id="rId261" Type="http://schemas.openxmlformats.org/officeDocument/2006/relationships/customXml" Target="../ink/ink1838.xml"/><Relationship Id="rId14" Type="http://schemas.openxmlformats.org/officeDocument/2006/relationships/customXml" Target="../ink/ink1713.xml"/><Relationship Id="rId35" Type="http://schemas.openxmlformats.org/officeDocument/2006/relationships/image" Target="../media/image2570.png"/><Relationship Id="rId56" Type="http://schemas.openxmlformats.org/officeDocument/2006/relationships/customXml" Target="../ink/ink1734.xml"/><Relationship Id="rId77" Type="http://schemas.openxmlformats.org/officeDocument/2006/relationships/image" Target="../media/image2780.png"/><Relationship Id="rId100" Type="http://schemas.openxmlformats.org/officeDocument/2006/relationships/customXml" Target="../ink/ink1756.xml"/><Relationship Id="rId282" Type="http://schemas.openxmlformats.org/officeDocument/2006/relationships/image" Target="../media/image3780.png"/><Relationship Id="rId317" Type="http://schemas.openxmlformats.org/officeDocument/2006/relationships/customXml" Target="../ink/ink1867.xml"/><Relationship Id="rId338" Type="http://schemas.openxmlformats.org/officeDocument/2006/relationships/customXml" Target="../ink/ink1878.xml"/><Relationship Id="rId359" Type="http://schemas.openxmlformats.org/officeDocument/2006/relationships/image" Target="../media/image4150.png"/><Relationship Id="rId8" Type="http://schemas.openxmlformats.org/officeDocument/2006/relationships/customXml" Target="../ink/ink1710.xml"/><Relationship Id="rId98" Type="http://schemas.openxmlformats.org/officeDocument/2006/relationships/customXml" Target="../ink/ink1755.xml"/><Relationship Id="rId121" Type="http://schemas.openxmlformats.org/officeDocument/2006/relationships/image" Target="../media/image2990.png"/><Relationship Id="rId142" Type="http://schemas.openxmlformats.org/officeDocument/2006/relationships/image" Target="../media/image3090.png"/><Relationship Id="rId163" Type="http://schemas.openxmlformats.org/officeDocument/2006/relationships/customXml" Target="../ink/ink1788.xml"/><Relationship Id="rId184" Type="http://schemas.openxmlformats.org/officeDocument/2006/relationships/customXml" Target="../ink/ink1799.xml"/><Relationship Id="rId219" Type="http://schemas.openxmlformats.org/officeDocument/2006/relationships/customXml" Target="../ink/ink1817.xml"/><Relationship Id="rId370" Type="http://schemas.openxmlformats.org/officeDocument/2006/relationships/customXml" Target="../ink/ink1894.xml"/><Relationship Id="rId391" Type="http://schemas.openxmlformats.org/officeDocument/2006/relationships/image" Target="../media/image4311.png"/><Relationship Id="rId230" Type="http://schemas.openxmlformats.org/officeDocument/2006/relationships/image" Target="../media/image3520.png"/><Relationship Id="rId251" Type="http://schemas.openxmlformats.org/officeDocument/2006/relationships/customXml" Target="../ink/ink1833.xml"/><Relationship Id="rId25" Type="http://schemas.openxmlformats.org/officeDocument/2006/relationships/image" Target="../media/image2520.png"/><Relationship Id="rId46" Type="http://schemas.openxmlformats.org/officeDocument/2006/relationships/customXml" Target="../ink/ink1729.xml"/><Relationship Id="rId67" Type="http://schemas.openxmlformats.org/officeDocument/2006/relationships/image" Target="../media/image2730.png"/><Relationship Id="rId272" Type="http://schemas.openxmlformats.org/officeDocument/2006/relationships/image" Target="../media/image3730.png"/><Relationship Id="rId293" Type="http://schemas.openxmlformats.org/officeDocument/2006/relationships/image" Target="../media/image3830.png"/><Relationship Id="rId307" Type="http://schemas.openxmlformats.org/officeDocument/2006/relationships/customXml" Target="../ink/ink1862.xml"/><Relationship Id="rId328" Type="http://schemas.openxmlformats.org/officeDocument/2006/relationships/customXml" Target="../ink/ink1873.xml"/><Relationship Id="rId349" Type="http://schemas.openxmlformats.org/officeDocument/2006/relationships/image" Target="../media/image4101.png"/><Relationship Id="rId88" Type="http://schemas.openxmlformats.org/officeDocument/2006/relationships/customXml" Target="../ink/ink1750.xml"/><Relationship Id="rId111" Type="http://schemas.openxmlformats.org/officeDocument/2006/relationships/image" Target="../media/image2940.png"/><Relationship Id="rId132" Type="http://schemas.openxmlformats.org/officeDocument/2006/relationships/customXml" Target="../ink/ink1772.xml"/><Relationship Id="rId153" Type="http://schemas.openxmlformats.org/officeDocument/2006/relationships/customXml" Target="../ink/ink1783.xml"/><Relationship Id="rId174" Type="http://schemas.openxmlformats.org/officeDocument/2006/relationships/customXml" Target="../ink/ink1794.xml"/><Relationship Id="rId195" Type="http://schemas.openxmlformats.org/officeDocument/2006/relationships/customXml" Target="../ink/ink1805.xml"/><Relationship Id="rId209" Type="http://schemas.openxmlformats.org/officeDocument/2006/relationships/customXml" Target="../ink/ink1812.xml"/><Relationship Id="rId360" Type="http://schemas.openxmlformats.org/officeDocument/2006/relationships/customXml" Target="../ink/ink1889.xml"/><Relationship Id="rId381" Type="http://schemas.openxmlformats.org/officeDocument/2006/relationships/image" Target="../media/image4260.png"/><Relationship Id="rId220" Type="http://schemas.openxmlformats.org/officeDocument/2006/relationships/image" Target="../media/image3470.png"/><Relationship Id="rId241" Type="http://schemas.openxmlformats.org/officeDocument/2006/relationships/customXml" Target="../ink/ink1828.xml"/><Relationship Id="rId15" Type="http://schemas.openxmlformats.org/officeDocument/2006/relationships/image" Target="../media/image2470.png"/><Relationship Id="rId36" Type="http://schemas.openxmlformats.org/officeDocument/2006/relationships/customXml" Target="../ink/ink1724.xml"/><Relationship Id="rId57" Type="http://schemas.openxmlformats.org/officeDocument/2006/relationships/image" Target="../media/image2680.png"/><Relationship Id="rId262" Type="http://schemas.openxmlformats.org/officeDocument/2006/relationships/image" Target="../media/image3680.png"/><Relationship Id="rId283" Type="http://schemas.openxmlformats.org/officeDocument/2006/relationships/customXml" Target="../ink/ink1849.xml"/><Relationship Id="rId318" Type="http://schemas.openxmlformats.org/officeDocument/2006/relationships/image" Target="../media/image3950.png"/><Relationship Id="rId339" Type="http://schemas.openxmlformats.org/officeDocument/2006/relationships/image" Target="../media/image4050.png"/><Relationship Id="rId78" Type="http://schemas.openxmlformats.org/officeDocument/2006/relationships/customXml" Target="../ink/ink1745.xml"/><Relationship Id="rId99" Type="http://schemas.openxmlformats.org/officeDocument/2006/relationships/image" Target="../media/image2880.png"/><Relationship Id="rId101" Type="http://schemas.openxmlformats.org/officeDocument/2006/relationships/image" Target="../media/image2890.png"/><Relationship Id="rId122" Type="http://schemas.openxmlformats.org/officeDocument/2006/relationships/customXml" Target="../ink/ink1767.xml"/><Relationship Id="rId143" Type="http://schemas.openxmlformats.org/officeDocument/2006/relationships/customXml" Target="../ink/ink1778.xml"/><Relationship Id="rId164" Type="http://schemas.openxmlformats.org/officeDocument/2006/relationships/image" Target="../media/image3200.png"/><Relationship Id="rId185" Type="http://schemas.openxmlformats.org/officeDocument/2006/relationships/image" Target="../media/image3300.png"/><Relationship Id="rId350" Type="http://schemas.openxmlformats.org/officeDocument/2006/relationships/customXml" Target="../ink/ink1884.xml"/><Relationship Id="rId371" Type="http://schemas.openxmlformats.org/officeDocument/2006/relationships/image" Target="../media/image4211.png"/><Relationship Id="rId9" Type="http://schemas.openxmlformats.org/officeDocument/2006/relationships/image" Target="../media/image2440.png"/><Relationship Id="rId210" Type="http://schemas.openxmlformats.org/officeDocument/2006/relationships/image" Target="../media/image3420.png"/><Relationship Id="rId392" Type="http://schemas.openxmlformats.org/officeDocument/2006/relationships/customXml" Target="../ink/ink1905.xml"/><Relationship Id="rId26" Type="http://schemas.openxmlformats.org/officeDocument/2006/relationships/customXml" Target="../ink/ink1719.xml"/><Relationship Id="rId231" Type="http://schemas.openxmlformats.org/officeDocument/2006/relationships/customXml" Target="../ink/ink1823.xml"/><Relationship Id="rId252" Type="http://schemas.openxmlformats.org/officeDocument/2006/relationships/image" Target="../media/image3630.png"/><Relationship Id="rId273" Type="http://schemas.openxmlformats.org/officeDocument/2006/relationships/customXml" Target="../ink/ink1844.xml"/><Relationship Id="rId294" Type="http://schemas.openxmlformats.org/officeDocument/2006/relationships/customXml" Target="../ink/ink1855.xml"/><Relationship Id="rId308" Type="http://schemas.openxmlformats.org/officeDocument/2006/relationships/image" Target="../media/image3900.png"/><Relationship Id="rId329" Type="http://schemas.openxmlformats.org/officeDocument/2006/relationships/image" Target="../media/image4000.png"/><Relationship Id="rId47" Type="http://schemas.openxmlformats.org/officeDocument/2006/relationships/image" Target="../media/image2630.png"/><Relationship Id="rId68" Type="http://schemas.openxmlformats.org/officeDocument/2006/relationships/customXml" Target="../ink/ink1740.xml"/><Relationship Id="rId89" Type="http://schemas.openxmlformats.org/officeDocument/2006/relationships/image" Target="../media/image2830.png"/><Relationship Id="rId112" Type="http://schemas.openxmlformats.org/officeDocument/2006/relationships/customXml" Target="../ink/ink1762.xml"/><Relationship Id="rId133" Type="http://schemas.openxmlformats.org/officeDocument/2006/relationships/image" Target="../media/image3050.png"/><Relationship Id="rId154" Type="http://schemas.openxmlformats.org/officeDocument/2006/relationships/image" Target="../media/image3150.png"/><Relationship Id="rId175" Type="http://schemas.openxmlformats.org/officeDocument/2006/relationships/image" Target="../media/image3250.png"/><Relationship Id="rId340" Type="http://schemas.openxmlformats.org/officeDocument/2006/relationships/customXml" Target="../ink/ink1879.xml"/><Relationship Id="rId361" Type="http://schemas.openxmlformats.org/officeDocument/2006/relationships/image" Target="../media/image4160.png"/><Relationship Id="rId196" Type="http://schemas.openxmlformats.org/officeDocument/2006/relationships/image" Target="../media/image3350.png"/><Relationship Id="rId200" Type="http://schemas.openxmlformats.org/officeDocument/2006/relationships/image" Target="../media/image3370.png"/><Relationship Id="rId382" Type="http://schemas.openxmlformats.org/officeDocument/2006/relationships/customXml" Target="../ink/ink1900.xml"/><Relationship Id="rId16" Type="http://schemas.openxmlformats.org/officeDocument/2006/relationships/customXml" Target="../ink/ink1714.xml"/><Relationship Id="rId221" Type="http://schemas.openxmlformats.org/officeDocument/2006/relationships/customXml" Target="../ink/ink1818.xml"/><Relationship Id="rId242" Type="http://schemas.openxmlformats.org/officeDocument/2006/relationships/image" Target="../media/image3580.png"/><Relationship Id="rId263" Type="http://schemas.openxmlformats.org/officeDocument/2006/relationships/customXml" Target="../ink/ink1839.xml"/><Relationship Id="rId284" Type="http://schemas.openxmlformats.org/officeDocument/2006/relationships/customXml" Target="../ink/ink1850.xml"/><Relationship Id="rId319" Type="http://schemas.openxmlformats.org/officeDocument/2006/relationships/customXml" Target="../ink/ink1868.xml"/><Relationship Id="rId37" Type="http://schemas.openxmlformats.org/officeDocument/2006/relationships/image" Target="../media/image2580.png"/><Relationship Id="rId58" Type="http://schemas.openxmlformats.org/officeDocument/2006/relationships/customXml" Target="../ink/ink1735.xml"/><Relationship Id="rId79" Type="http://schemas.openxmlformats.org/officeDocument/2006/relationships/image" Target="../media/image2790.png"/><Relationship Id="rId102" Type="http://schemas.openxmlformats.org/officeDocument/2006/relationships/customXml" Target="../ink/ink1757.xml"/><Relationship Id="rId123" Type="http://schemas.openxmlformats.org/officeDocument/2006/relationships/image" Target="../media/image3000.png"/><Relationship Id="rId144" Type="http://schemas.openxmlformats.org/officeDocument/2006/relationships/image" Target="../media/image3100.png"/><Relationship Id="rId330" Type="http://schemas.openxmlformats.org/officeDocument/2006/relationships/customXml" Target="../ink/ink1874.xml"/><Relationship Id="rId90" Type="http://schemas.openxmlformats.org/officeDocument/2006/relationships/customXml" Target="../ink/ink1751.xml"/><Relationship Id="rId165" Type="http://schemas.openxmlformats.org/officeDocument/2006/relationships/customXml" Target="../ink/ink1789.xml"/><Relationship Id="rId186" Type="http://schemas.openxmlformats.org/officeDocument/2006/relationships/customXml" Target="../ink/ink1800.xml"/><Relationship Id="rId351" Type="http://schemas.openxmlformats.org/officeDocument/2006/relationships/image" Target="../media/image4111.png"/><Relationship Id="rId372" Type="http://schemas.openxmlformats.org/officeDocument/2006/relationships/customXml" Target="../ink/ink1895.xml"/><Relationship Id="rId393" Type="http://schemas.openxmlformats.org/officeDocument/2006/relationships/image" Target="../media/image4320.png"/><Relationship Id="rId211" Type="http://schemas.openxmlformats.org/officeDocument/2006/relationships/customXml" Target="../ink/ink1813.xml"/><Relationship Id="rId232" Type="http://schemas.openxmlformats.org/officeDocument/2006/relationships/image" Target="../media/image3530.png"/><Relationship Id="rId253" Type="http://schemas.openxmlformats.org/officeDocument/2006/relationships/customXml" Target="../ink/ink1834.xml"/><Relationship Id="rId274" Type="http://schemas.openxmlformats.org/officeDocument/2006/relationships/image" Target="../media/image3740.png"/><Relationship Id="rId295" Type="http://schemas.openxmlformats.org/officeDocument/2006/relationships/customXml" Target="../ink/ink1856.xml"/><Relationship Id="rId309" Type="http://schemas.openxmlformats.org/officeDocument/2006/relationships/customXml" Target="../ink/ink1863.xml"/><Relationship Id="rId27" Type="http://schemas.openxmlformats.org/officeDocument/2006/relationships/image" Target="../media/image2530.png"/><Relationship Id="rId48" Type="http://schemas.openxmlformats.org/officeDocument/2006/relationships/customXml" Target="../ink/ink1730.xml"/><Relationship Id="rId69" Type="http://schemas.openxmlformats.org/officeDocument/2006/relationships/image" Target="../media/image2740.png"/><Relationship Id="rId113" Type="http://schemas.openxmlformats.org/officeDocument/2006/relationships/image" Target="../media/image2950.png"/><Relationship Id="rId134" Type="http://schemas.openxmlformats.org/officeDocument/2006/relationships/customXml" Target="../ink/ink1773.xml"/><Relationship Id="rId320" Type="http://schemas.openxmlformats.org/officeDocument/2006/relationships/image" Target="../media/image3960.png"/><Relationship Id="rId80" Type="http://schemas.openxmlformats.org/officeDocument/2006/relationships/customXml" Target="../ink/ink1746.xml"/><Relationship Id="rId155" Type="http://schemas.openxmlformats.org/officeDocument/2006/relationships/customXml" Target="../ink/ink1784.xml"/><Relationship Id="rId176" Type="http://schemas.openxmlformats.org/officeDocument/2006/relationships/customXml" Target="../ink/ink1795.xml"/><Relationship Id="rId197" Type="http://schemas.openxmlformats.org/officeDocument/2006/relationships/customXml" Target="../ink/ink1806.xml"/><Relationship Id="rId341" Type="http://schemas.openxmlformats.org/officeDocument/2006/relationships/image" Target="../media/image4060.png"/><Relationship Id="rId362" Type="http://schemas.openxmlformats.org/officeDocument/2006/relationships/customXml" Target="../ink/ink1890.xml"/><Relationship Id="rId383" Type="http://schemas.openxmlformats.org/officeDocument/2006/relationships/image" Target="../media/image4270.png"/><Relationship Id="rId201" Type="http://schemas.openxmlformats.org/officeDocument/2006/relationships/customXml" Target="../ink/ink1808.xml"/><Relationship Id="rId222" Type="http://schemas.openxmlformats.org/officeDocument/2006/relationships/image" Target="../media/image3480.png"/><Relationship Id="rId243" Type="http://schemas.openxmlformats.org/officeDocument/2006/relationships/customXml" Target="../ink/ink1829.xml"/><Relationship Id="rId264" Type="http://schemas.openxmlformats.org/officeDocument/2006/relationships/image" Target="../media/image3690.png"/><Relationship Id="rId285" Type="http://schemas.openxmlformats.org/officeDocument/2006/relationships/image" Target="../media/image3790.png"/><Relationship Id="rId17" Type="http://schemas.openxmlformats.org/officeDocument/2006/relationships/image" Target="../media/image2480.png"/><Relationship Id="rId38" Type="http://schemas.openxmlformats.org/officeDocument/2006/relationships/customXml" Target="../ink/ink1725.xml"/><Relationship Id="rId59" Type="http://schemas.openxmlformats.org/officeDocument/2006/relationships/image" Target="../media/image2690.png"/><Relationship Id="rId103" Type="http://schemas.openxmlformats.org/officeDocument/2006/relationships/image" Target="../media/image2900.png"/><Relationship Id="rId124" Type="http://schemas.openxmlformats.org/officeDocument/2006/relationships/customXml" Target="../ink/ink1768.xml"/><Relationship Id="rId310" Type="http://schemas.openxmlformats.org/officeDocument/2006/relationships/image" Target="../media/image3911.png"/><Relationship Id="rId70" Type="http://schemas.openxmlformats.org/officeDocument/2006/relationships/customXml" Target="../ink/ink1741.xml"/><Relationship Id="rId91" Type="http://schemas.openxmlformats.org/officeDocument/2006/relationships/image" Target="../media/image2840.png"/><Relationship Id="rId145" Type="http://schemas.openxmlformats.org/officeDocument/2006/relationships/customXml" Target="../ink/ink1779.xml"/><Relationship Id="rId166" Type="http://schemas.openxmlformats.org/officeDocument/2006/relationships/customXml" Target="../ink/ink1790.xml"/><Relationship Id="rId187" Type="http://schemas.openxmlformats.org/officeDocument/2006/relationships/image" Target="../media/image3311.png"/><Relationship Id="rId331" Type="http://schemas.openxmlformats.org/officeDocument/2006/relationships/image" Target="../media/image4011.png"/><Relationship Id="rId352" Type="http://schemas.openxmlformats.org/officeDocument/2006/relationships/customXml" Target="../ink/ink1885.xml"/><Relationship Id="rId373" Type="http://schemas.openxmlformats.org/officeDocument/2006/relationships/image" Target="../media/image4220.png"/><Relationship Id="rId394" Type="http://schemas.openxmlformats.org/officeDocument/2006/relationships/customXml" Target="../ink/ink190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430.png"/><Relationship Id="rId233" Type="http://schemas.openxmlformats.org/officeDocument/2006/relationships/customXml" Target="../ink/ink1824.xml"/><Relationship Id="rId254" Type="http://schemas.openxmlformats.org/officeDocument/2006/relationships/image" Target="../media/image3640.png"/><Relationship Id="rId28" Type="http://schemas.openxmlformats.org/officeDocument/2006/relationships/customXml" Target="../ink/ink1720.xml"/><Relationship Id="rId49" Type="http://schemas.openxmlformats.org/officeDocument/2006/relationships/image" Target="../media/image2640.png"/><Relationship Id="rId114" Type="http://schemas.openxmlformats.org/officeDocument/2006/relationships/customXml" Target="../ink/ink1763.xml"/><Relationship Id="rId275" Type="http://schemas.openxmlformats.org/officeDocument/2006/relationships/customXml" Target="../ink/ink1845.xml"/><Relationship Id="rId296" Type="http://schemas.openxmlformats.org/officeDocument/2006/relationships/image" Target="../media/image3840.png"/><Relationship Id="rId300" Type="http://schemas.openxmlformats.org/officeDocument/2006/relationships/image" Target="../media/image3860.png"/><Relationship Id="rId60" Type="http://schemas.openxmlformats.org/officeDocument/2006/relationships/customXml" Target="../ink/ink1736.xml"/><Relationship Id="rId81" Type="http://schemas.openxmlformats.org/officeDocument/2006/relationships/image" Target="../media/image1640.png"/><Relationship Id="rId135" Type="http://schemas.openxmlformats.org/officeDocument/2006/relationships/customXml" Target="../ink/ink1774.xml"/><Relationship Id="rId156" Type="http://schemas.openxmlformats.org/officeDocument/2006/relationships/image" Target="../media/image3160.png"/><Relationship Id="rId177" Type="http://schemas.openxmlformats.org/officeDocument/2006/relationships/image" Target="../media/image3260.png"/><Relationship Id="rId198" Type="http://schemas.openxmlformats.org/officeDocument/2006/relationships/image" Target="../media/image3360.png"/><Relationship Id="rId321" Type="http://schemas.openxmlformats.org/officeDocument/2006/relationships/customXml" Target="../ink/ink1869.xml"/><Relationship Id="rId342" Type="http://schemas.openxmlformats.org/officeDocument/2006/relationships/customXml" Target="../ink/ink1880.xml"/><Relationship Id="rId363" Type="http://schemas.openxmlformats.org/officeDocument/2006/relationships/image" Target="../media/image4170.png"/><Relationship Id="rId384" Type="http://schemas.openxmlformats.org/officeDocument/2006/relationships/customXml" Target="../ink/ink1901.xml"/><Relationship Id="rId202" Type="http://schemas.openxmlformats.org/officeDocument/2006/relationships/image" Target="../media/image3380.png"/><Relationship Id="rId223" Type="http://schemas.openxmlformats.org/officeDocument/2006/relationships/customXml" Target="../ink/ink1819.xml"/><Relationship Id="rId244" Type="http://schemas.openxmlformats.org/officeDocument/2006/relationships/image" Target="../media/image3590.png"/><Relationship Id="rId18" Type="http://schemas.openxmlformats.org/officeDocument/2006/relationships/customXml" Target="../ink/ink1715.xml"/><Relationship Id="rId39" Type="http://schemas.openxmlformats.org/officeDocument/2006/relationships/image" Target="../media/image2590.png"/><Relationship Id="rId265" Type="http://schemas.openxmlformats.org/officeDocument/2006/relationships/customXml" Target="../ink/ink1840.xml"/><Relationship Id="rId286" Type="http://schemas.openxmlformats.org/officeDocument/2006/relationships/customXml" Target="../ink/ink1851.xml"/><Relationship Id="rId50" Type="http://schemas.openxmlformats.org/officeDocument/2006/relationships/customXml" Target="../ink/ink1731.xml"/><Relationship Id="rId104" Type="http://schemas.openxmlformats.org/officeDocument/2006/relationships/customXml" Target="../ink/ink1758.xml"/><Relationship Id="rId125" Type="http://schemas.openxmlformats.org/officeDocument/2006/relationships/image" Target="../media/image3011.png"/><Relationship Id="rId146" Type="http://schemas.openxmlformats.org/officeDocument/2006/relationships/image" Target="../media/image3111.png"/><Relationship Id="rId167" Type="http://schemas.openxmlformats.org/officeDocument/2006/relationships/image" Target="../media/image3211.png"/><Relationship Id="rId188" Type="http://schemas.openxmlformats.org/officeDocument/2006/relationships/customXml" Target="../ink/ink1801.xml"/><Relationship Id="rId311" Type="http://schemas.openxmlformats.org/officeDocument/2006/relationships/customXml" Target="../ink/ink1864.xml"/><Relationship Id="rId332" Type="http://schemas.openxmlformats.org/officeDocument/2006/relationships/customXml" Target="../ink/ink1875.xml"/><Relationship Id="rId353" Type="http://schemas.openxmlformats.org/officeDocument/2006/relationships/image" Target="../media/image4120.png"/><Relationship Id="rId374" Type="http://schemas.openxmlformats.org/officeDocument/2006/relationships/customXml" Target="../ink/ink1896.xml"/><Relationship Id="rId395" Type="http://schemas.openxmlformats.org/officeDocument/2006/relationships/image" Target="../media/image4330.png"/><Relationship Id="rId71" Type="http://schemas.openxmlformats.org/officeDocument/2006/relationships/image" Target="../media/image2750.png"/><Relationship Id="rId92" Type="http://schemas.openxmlformats.org/officeDocument/2006/relationships/customXml" Target="../ink/ink1752.xml"/><Relationship Id="rId213" Type="http://schemas.openxmlformats.org/officeDocument/2006/relationships/customXml" Target="../ink/ink1814.xml"/><Relationship Id="rId234" Type="http://schemas.openxmlformats.org/officeDocument/2006/relationships/image" Target="../media/image3540.png"/><Relationship Id="rId2" Type="http://schemas.openxmlformats.org/officeDocument/2006/relationships/customXml" Target="../ink/ink1707.xml"/><Relationship Id="rId29" Type="http://schemas.openxmlformats.org/officeDocument/2006/relationships/image" Target="../media/image2540.png"/><Relationship Id="rId255" Type="http://schemas.openxmlformats.org/officeDocument/2006/relationships/customXml" Target="../ink/ink1835.xml"/><Relationship Id="rId276" Type="http://schemas.openxmlformats.org/officeDocument/2006/relationships/image" Target="../media/image3750.png"/><Relationship Id="rId297" Type="http://schemas.openxmlformats.org/officeDocument/2006/relationships/customXml" Target="../ink/ink1857.xml"/><Relationship Id="rId40" Type="http://schemas.openxmlformats.org/officeDocument/2006/relationships/customXml" Target="../ink/ink1726.xml"/><Relationship Id="rId115" Type="http://schemas.openxmlformats.org/officeDocument/2006/relationships/image" Target="../media/image2960.png"/><Relationship Id="rId136" Type="http://schemas.openxmlformats.org/officeDocument/2006/relationships/image" Target="../media/image3060.png"/><Relationship Id="rId157" Type="http://schemas.openxmlformats.org/officeDocument/2006/relationships/customXml" Target="../ink/ink1785.xml"/><Relationship Id="rId178" Type="http://schemas.openxmlformats.org/officeDocument/2006/relationships/customXml" Target="../ink/ink1796.xml"/><Relationship Id="rId301" Type="http://schemas.openxmlformats.org/officeDocument/2006/relationships/customXml" Target="../ink/ink1859.xml"/><Relationship Id="rId322" Type="http://schemas.openxmlformats.org/officeDocument/2006/relationships/image" Target="../media/image3970.png"/><Relationship Id="rId343" Type="http://schemas.openxmlformats.org/officeDocument/2006/relationships/image" Target="../media/image4070.png"/><Relationship Id="rId364" Type="http://schemas.openxmlformats.org/officeDocument/2006/relationships/customXml" Target="../ink/ink1891.xml"/><Relationship Id="rId61" Type="http://schemas.openxmlformats.org/officeDocument/2006/relationships/image" Target="../media/image2700.png"/><Relationship Id="rId82" Type="http://schemas.openxmlformats.org/officeDocument/2006/relationships/customXml" Target="../ink/ink1747.xml"/><Relationship Id="rId199" Type="http://schemas.openxmlformats.org/officeDocument/2006/relationships/customXml" Target="../ink/ink1807.xml"/><Relationship Id="rId203" Type="http://schemas.openxmlformats.org/officeDocument/2006/relationships/customXml" Target="../ink/ink1809.xml"/><Relationship Id="rId385" Type="http://schemas.openxmlformats.org/officeDocument/2006/relationships/image" Target="../media/image4280.png"/><Relationship Id="rId19" Type="http://schemas.openxmlformats.org/officeDocument/2006/relationships/image" Target="../media/image2490.png"/><Relationship Id="rId224" Type="http://schemas.openxmlformats.org/officeDocument/2006/relationships/image" Target="../media/image3490.png"/><Relationship Id="rId245" Type="http://schemas.openxmlformats.org/officeDocument/2006/relationships/customXml" Target="../ink/ink1830.xml"/><Relationship Id="rId266" Type="http://schemas.openxmlformats.org/officeDocument/2006/relationships/image" Target="../media/image3700.png"/><Relationship Id="rId287" Type="http://schemas.openxmlformats.org/officeDocument/2006/relationships/image" Target="../media/image3800.png"/><Relationship Id="rId30" Type="http://schemas.openxmlformats.org/officeDocument/2006/relationships/customXml" Target="../ink/ink1721.xml"/><Relationship Id="rId105" Type="http://schemas.openxmlformats.org/officeDocument/2006/relationships/image" Target="../media/image2911.png"/><Relationship Id="rId126" Type="http://schemas.openxmlformats.org/officeDocument/2006/relationships/customXml" Target="../ink/ink1769.xml"/><Relationship Id="rId147" Type="http://schemas.openxmlformats.org/officeDocument/2006/relationships/customXml" Target="../ink/ink1780.xml"/><Relationship Id="rId168" Type="http://schemas.openxmlformats.org/officeDocument/2006/relationships/customXml" Target="../ink/ink1791.xml"/><Relationship Id="rId312" Type="http://schemas.openxmlformats.org/officeDocument/2006/relationships/image" Target="../media/image3920.png"/><Relationship Id="rId333" Type="http://schemas.openxmlformats.org/officeDocument/2006/relationships/image" Target="../media/image4020.png"/><Relationship Id="rId354" Type="http://schemas.openxmlformats.org/officeDocument/2006/relationships/customXml" Target="../ink/ink1886.xml"/><Relationship Id="rId51" Type="http://schemas.openxmlformats.org/officeDocument/2006/relationships/image" Target="../media/image2650.png"/><Relationship Id="rId72" Type="http://schemas.openxmlformats.org/officeDocument/2006/relationships/customXml" Target="../ink/ink1742.xml"/><Relationship Id="rId93" Type="http://schemas.openxmlformats.org/officeDocument/2006/relationships/image" Target="../media/image2850.png"/><Relationship Id="rId189" Type="http://schemas.openxmlformats.org/officeDocument/2006/relationships/image" Target="../media/image3320.png"/><Relationship Id="rId375" Type="http://schemas.openxmlformats.org/officeDocument/2006/relationships/image" Target="../media/image4230.png"/><Relationship Id="rId396" Type="http://schemas.openxmlformats.org/officeDocument/2006/relationships/customXml" Target="../ink/ink1907.xml"/><Relationship Id="rId3" Type="http://schemas.openxmlformats.org/officeDocument/2006/relationships/image" Target="../media/image2411.png"/><Relationship Id="rId214" Type="http://schemas.openxmlformats.org/officeDocument/2006/relationships/image" Target="../media/image3440.png"/><Relationship Id="rId235" Type="http://schemas.openxmlformats.org/officeDocument/2006/relationships/customXml" Target="../ink/ink1825.xml"/><Relationship Id="rId256" Type="http://schemas.openxmlformats.org/officeDocument/2006/relationships/image" Target="../media/image3650.png"/><Relationship Id="rId277" Type="http://schemas.openxmlformats.org/officeDocument/2006/relationships/customXml" Target="../ink/ink1846.xml"/><Relationship Id="rId298" Type="http://schemas.openxmlformats.org/officeDocument/2006/relationships/image" Target="../media/image3850.png"/><Relationship Id="rId400" Type="http://schemas.openxmlformats.org/officeDocument/2006/relationships/customXml" Target="../ink/ink1909.xml"/><Relationship Id="rId116" Type="http://schemas.openxmlformats.org/officeDocument/2006/relationships/customXml" Target="../ink/ink1764.xml"/><Relationship Id="rId137" Type="http://schemas.openxmlformats.org/officeDocument/2006/relationships/customXml" Target="../ink/ink1775.xml"/><Relationship Id="rId158" Type="http://schemas.openxmlformats.org/officeDocument/2006/relationships/image" Target="../media/image3170.png"/><Relationship Id="rId302" Type="http://schemas.openxmlformats.org/officeDocument/2006/relationships/image" Target="../media/image3870.png"/><Relationship Id="rId323" Type="http://schemas.openxmlformats.org/officeDocument/2006/relationships/customXml" Target="../ink/ink1870.xml"/><Relationship Id="rId344" Type="http://schemas.openxmlformats.org/officeDocument/2006/relationships/customXml" Target="../ink/ink1881.xml"/><Relationship Id="rId20" Type="http://schemas.openxmlformats.org/officeDocument/2006/relationships/customXml" Target="../ink/ink1716.xml"/><Relationship Id="rId41" Type="http://schemas.openxmlformats.org/officeDocument/2006/relationships/image" Target="../media/image2600.png"/><Relationship Id="rId62" Type="http://schemas.openxmlformats.org/officeDocument/2006/relationships/customXml" Target="../ink/ink1737.xml"/><Relationship Id="rId83" Type="http://schemas.openxmlformats.org/officeDocument/2006/relationships/image" Target="../media/image2800.png"/><Relationship Id="rId179" Type="http://schemas.openxmlformats.org/officeDocument/2006/relationships/image" Target="../media/image3270.png"/><Relationship Id="rId365" Type="http://schemas.openxmlformats.org/officeDocument/2006/relationships/image" Target="../media/image4180.png"/><Relationship Id="rId386" Type="http://schemas.openxmlformats.org/officeDocument/2006/relationships/customXml" Target="../ink/ink1902.xml"/><Relationship Id="rId190" Type="http://schemas.openxmlformats.org/officeDocument/2006/relationships/customXml" Target="../ink/ink1802.xml"/><Relationship Id="rId204" Type="http://schemas.openxmlformats.org/officeDocument/2006/relationships/image" Target="../media/image3390.png"/><Relationship Id="rId225" Type="http://schemas.openxmlformats.org/officeDocument/2006/relationships/customXml" Target="../ink/ink1820.xml"/><Relationship Id="rId246" Type="http://schemas.openxmlformats.org/officeDocument/2006/relationships/image" Target="../media/image3600.png"/><Relationship Id="rId267" Type="http://schemas.openxmlformats.org/officeDocument/2006/relationships/customXml" Target="../ink/ink1841.xml"/><Relationship Id="rId288" Type="http://schemas.openxmlformats.org/officeDocument/2006/relationships/customXml" Target="../ink/ink1852.xml"/><Relationship Id="rId106" Type="http://schemas.openxmlformats.org/officeDocument/2006/relationships/customXml" Target="../ink/ink1759.xml"/><Relationship Id="rId127" Type="http://schemas.openxmlformats.org/officeDocument/2006/relationships/image" Target="../media/image3020.png"/><Relationship Id="rId313" Type="http://schemas.openxmlformats.org/officeDocument/2006/relationships/customXml" Target="../ink/ink1865.xml"/><Relationship Id="rId10" Type="http://schemas.openxmlformats.org/officeDocument/2006/relationships/customXml" Target="../ink/ink1711.xml"/><Relationship Id="rId31" Type="http://schemas.openxmlformats.org/officeDocument/2006/relationships/image" Target="../media/image2550.png"/><Relationship Id="rId52" Type="http://schemas.openxmlformats.org/officeDocument/2006/relationships/customXml" Target="../ink/ink1732.xml"/><Relationship Id="rId73" Type="http://schemas.openxmlformats.org/officeDocument/2006/relationships/image" Target="../media/image2760.png"/><Relationship Id="rId94" Type="http://schemas.openxmlformats.org/officeDocument/2006/relationships/customXml" Target="../ink/ink1753.xml"/><Relationship Id="rId148" Type="http://schemas.openxmlformats.org/officeDocument/2006/relationships/image" Target="../media/image3120.png"/><Relationship Id="rId169" Type="http://schemas.openxmlformats.org/officeDocument/2006/relationships/image" Target="../media/image3220.png"/><Relationship Id="rId334" Type="http://schemas.openxmlformats.org/officeDocument/2006/relationships/customXml" Target="../ink/ink1876.xml"/><Relationship Id="rId355" Type="http://schemas.openxmlformats.org/officeDocument/2006/relationships/image" Target="../media/image4130.png"/><Relationship Id="rId376" Type="http://schemas.openxmlformats.org/officeDocument/2006/relationships/customXml" Target="../ink/ink1897.xml"/><Relationship Id="rId397" Type="http://schemas.openxmlformats.org/officeDocument/2006/relationships/image" Target="../media/image4340.png"/><Relationship Id="rId4" Type="http://schemas.openxmlformats.org/officeDocument/2006/relationships/customXml" Target="../ink/ink1708.xml"/><Relationship Id="rId180" Type="http://schemas.openxmlformats.org/officeDocument/2006/relationships/customXml" Target="../ink/ink1797.xml"/><Relationship Id="rId215" Type="http://schemas.openxmlformats.org/officeDocument/2006/relationships/customXml" Target="../ink/ink1815.xml"/><Relationship Id="rId236" Type="http://schemas.openxmlformats.org/officeDocument/2006/relationships/image" Target="../media/image3550.png"/><Relationship Id="rId257" Type="http://schemas.openxmlformats.org/officeDocument/2006/relationships/customXml" Target="../ink/ink1836.xml"/><Relationship Id="rId278" Type="http://schemas.openxmlformats.org/officeDocument/2006/relationships/image" Target="../media/image3760.png"/><Relationship Id="rId401" Type="http://schemas.openxmlformats.org/officeDocument/2006/relationships/image" Target="../media/image4360.png"/><Relationship Id="rId303" Type="http://schemas.openxmlformats.org/officeDocument/2006/relationships/customXml" Target="../ink/ink1860.xml"/><Relationship Id="rId42" Type="http://schemas.openxmlformats.org/officeDocument/2006/relationships/customXml" Target="../ink/ink1727.xml"/><Relationship Id="rId84" Type="http://schemas.openxmlformats.org/officeDocument/2006/relationships/customXml" Target="../ink/ink1748.xml"/><Relationship Id="rId138" Type="http://schemas.openxmlformats.org/officeDocument/2006/relationships/image" Target="../media/image3070.png"/><Relationship Id="rId345" Type="http://schemas.openxmlformats.org/officeDocument/2006/relationships/image" Target="../media/image4080.png"/><Relationship Id="rId387" Type="http://schemas.openxmlformats.org/officeDocument/2006/relationships/image" Target="../media/image4290.png"/><Relationship Id="rId191" Type="http://schemas.openxmlformats.org/officeDocument/2006/relationships/image" Target="../media/image3330.png"/><Relationship Id="rId205" Type="http://schemas.openxmlformats.org/officeDocument/2006/relationships/customXml" Target="../ink/ink1810.xml"/><Relationship Id="rId247" Type="http://schemas.openxmlformats.org/officeDocument/2006/relationships/customXml" Target="../ink/ink183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61" Type="http://schemas.openxmlformats.org/officeDocument/2006/relationships/image" Target="../media/image32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9" Type="http://schemas.openxmlformats.org/officeDocument/2006/relationships/customXml" Target="../ink/ink51.xml"/><Relationship Id="rId3" Type="http://schemas.openxmlformats.org/officeDocument/2006/relationships/customXml" Target="../ink/ink33.xml"/><Relationship Id="rId21" Type="http://schemas.openxmlformats.org/officeDocument/2006/relationships/customXml" Target="../ink/ink42.xml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customXml" Target="../ink/ink55.xml"/><Relationship Id="rId7" Type="http://schemas.openxmlformats.org/officeDocument/2006/relationships/customXml" Target="../ink/ink35.xml"/><Relationship Id="rId12" Type="http://schemas.openxmlformats.org/officeDocument/2006/relationships/image" Target="../media/image41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2" Type="http://schemas.openxmlformats.org/officeDocument/2006/relationships/image" Target="../media/image4.gif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29" Type="http://schemas.openxmlformats.org/officeDocument/2006/relationships/customXml" Target="../ink/ink46.xml"/><Relationship Id="rId41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customXml" Target="../ink/ink37.xml"/><Relationship Id="rId24" Type="http://schemas.openxmlformats.org/officeDocument/2006/relationships/image" Target="../media/image47.png"/><Relationship Id="rId32" Type="http://schemas.openxmlformats.org/officeDocument/2006/relationships/image" Target="../media/image50.png"/><Relationship Id="rId37" Type="http://schemas.openxmlformats.org/officeDocument/2006/relationships/customXml" Target="../ink/ink50.xml"/><Relationship Id="rId40" Type="http://schemas.openxmlformats.org/officeDocument/2006/relationships/image" Target="../media/image54.png"/><Relationship Id="rId45" Type="http://schemas.openxmlformats.org/officeDocument/2006/relationships/customXml" Target="../ink/ink54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9.png"/><Relationship Id="rId36" Type="http://schemas.openxmlformats.org/officeDocument/2006/relationships/image" Target="../media/image52.png"/><Relationship Id="rId49" Type="http://schemas.openxmlformats.org/officeDocument/2006/relationships/customXml" Target="../ink/ink56.xml"/><Relationship Id="rId10" Type="http://schemas.openxmlformats.org/officeDocument/2006/relationships/image" Target="../media/image40.png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4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customXml" Target="../ink/ink36.xml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customXml" Target="../ink/ink45.xml"/><Relationship Id="rId30" Type="http://schemas.openxmlformats.org/officeDocument/2006/relationships/image" Target="../media/image20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58.png"/><Relationship Id="rId8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4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" Type="http://schemas.openxmlformats.org/officeDocument/2006/relationships/image" Target="../media/image59.png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customXml" Target="../ink/ink62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9.xml"/><Relationship Id="rId11" Type="http://schemas.openxmlformats.org/officeDocument/2006/relationships/image" Target="../media/image63.png"/><Relationship Id="rId24" Type="http://schemas.openxmlformats.org/officeDocument/2006/relationships/customXml" Target="../ink/ink68.xml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70.xml"/><Relationship Id="rId10" Type="http://schemas.openxmlformats.org/officeDocument/2006/relationships/customXml" Target="../ink/ink61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customXml" Target="../ink/ink58.xml"/><Relationship Id="rId9" Type="http://schemas.openxmlformats.org/officeDocument/2006/relationships/image" Target="../media/image62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71.png"/><Relationship Id="rId30" Type="http://schemas.openxmlformats.org/officeDocument/2006/relationships/customXml" Target="../ink/ink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Généralités sur la photosynthèse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546" y="4903299"/>
            <a:ext cx="9144000" cy="1655762"/>
          </a:xfrm>
        </p:spPr>
        <p:txBody>
          <a:bodyPr/>
          <a:lstStyle/>
          <a:p>
            <a:r>
              <a:rPr lang="fr-FR"/>
              <a:t>Claudine </a:t>
            </a:r>
            <a:r>
              <a:rPr lang="fr-FR" err="1"/>
              <a:t>Baraquet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37802"/>
            <a:ext cx="12070080" cy="112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Le cycle de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l'oxygène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du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carbone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photosynthèse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végétaux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chlorophylliens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est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responsable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la fixation et de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réduction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CO2, du C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organique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ainsi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que de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libération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O2. 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l’inverse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,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fonction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respiratoire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organismes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non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chlorophylliens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est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responsable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l’oxydation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composés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organiques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consommation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O2,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libération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CO2). Il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résulte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un cycle pour le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carbone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un cycle pour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l’oxygène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qui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sont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antiparallèles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en-US" altLang="en-US" sz="324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4" name="Picture 2" descr="https://rnbio.upmc.fr/sites/default/files/doc/carbone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0" y="1704975"/>
            <a:ext cx="511492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3CA67-177A-4165-8770-89771ADC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CD817-2E39-4386-8EDF-5EF47CED0EB7}"/>
              </a:ext>
            </a:extLst>
          </p:cNvPr>
          <p:cNvSpPr txBox="1"/>
          <p:nvPr/>
        </p:nvSpPr>
        <p:spPr>
          <a:xfrm>
            <a:off x="164592" y="246888"/>
            <a:ext cx="528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2. </a:t>
            </a:r>
            <a:r>
              <a:rPr lang="en-US" sz="2800" err="1"/>
              <a:t>Localisation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AEDBD-1F91-4F31-81E6-88E6A68D6475}"/>
              </a:ext>
            </a:extLst>
          </p:cNvPr>
          <p:cNvSpPr txBox="1"/>
          <p:nvPr/>
        </p:nvSpPr>
        <p:spPr>
          <a:xfrm>
            <a:off x="502920" y="1435608"/>
            <a:ext cx="1108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Chez les </a:t>
            </a:r>
            <a:r>
              <a:rPr lang="en-US" err="1"/>
              <a:t>plantes</a:t>
            </a:r>
            <a:r>
              <a:rPr lang="en-US"/>
              <a:t> </a:t>
            </a:r>
            <a:r>
              <a:rPr lang="en-US" err="1"/>
              <a:t>supérieures</a:t>
            </a:r>
            <a:r>
              <a:rPr lang="en-US"/>
              <a:t> </a:t>
            </a:r>
            <a:r>
              <a:rPr lang="en-US" err="1"/>
              <a:t>terrestres</a:t>
            </a:r>
            <a:r>
              <a:rPr lang="en-US"/>
              <a:t>, </a:t>
            </a:r>
            <a:r>
              <a:rPr lang="en-US" err="1"/>
              <a:t>l’équipement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localisé</a:t>
            </a:r>
            <a:r>
              <a:rPr lang="en-US"/>
              <a:t> </a:t>
            </a:r>
            <a:r>
              <a:rPr lang="en-US" err="1"/>
              <a:t>essentiellement</a:t>
            </a:r>
            <a:r>
              <a:rPr lang="en-US"/>
              <a:t> dans les </a:t>
            </a:r>
            <a:r>
              <a:rPr lang="en-US" err="1"/>
              <a:t>feuilles</a:t>
            </a:r>
            <a:r>
              <a:rPr lang="en-US"/>
              <a:t>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26E40E-45B7-4234-B617-C1D5371FE887}"/>
              </a:ext>
            </a:extLst>
          </p:cNvPr>
          <p:cNvGrpSpPr/>
          <p:nvPr/>
        </p:nvGrpSpPr>
        <p:grpSpPr>
          <a:xfrm>
            <a:off x="6720120" y="2153016"/>
            <a:ext cx="4216104" cy="3269376"/>
            <a:chOff x="2715048" y="1987776"/>
            <a:chExt cx="5696280" cy="42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4FDF35-18D3-4164-B2B6-BDAFE864C4AF}"/>
                    </a:ext>
                  </a:extLst>
                </p14:cNvPr>
                <p14:cNvContentPartPr/>
                <p14:nvPr/>
              </p14:nvContentPartPr>
              <p14:xfrm>
                <a:off x="3934368" y="4479336"/>
                <a:ext cx="885240" cy="142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4FDF35-18D3-4164-B2B6-BDAFE864C4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2208" y="4467753"/>
                  <a:ext cx="909073" cy="1446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F58705-9A13-4923-9DE5-C3EDA2941A18}"/>
                    </a:ext>
                  </a:extLst>
                </p14:cNvPr>
                <p14:cNvContentPartPr/>
                <p14:nvPr/>
              </p14:nvContentPartPr>
              <p14:xfrm>
                <a:off x="2715048" y="1987776"/>
                <a:ext cx="3378960" cy="244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F58705-9A13-4923-9DE5-C3EDA2941A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3376" y="1976193"/>
                  <a:ext cx="3402790" cy="24653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A835DA-70B9-4941-BB50-5FE761D354EC}"/>
                </a:ext>
              </a:extLst>
            </p:cNvPr>
            <p:cNvGrpSpPr/>
            <p:nvPr/>
          </p:nvGrpSpPr>
          <p:grpSpPr>
            <a:xfrm>
              <a:off x="2788848" y="2006856"/>
              <a:ext cx="5622480" cy="4188600"/>
              <a:chOff x="2788848" y="2006856"/>
              <a:chExt cx="5622480" cy="418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47062881-32EC-4583-B907-9A7A3E7C07B1}"/>
                      </a:ext>
                    </a:extLst>
                  </p14:cNvPr>
                  <p14:cNvContentPartPr/>
                  <p14:nvPr/>
                </p14:nvContentPartPr>
                <p14:xfrm>
                  <a:off x="4104288" y="4536936"/>
                  <a:ext cx="949680" cy="13885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47062881-32EC-4583-B907-9A7A3E7C07B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92131" y="4525353"/>
                    <a:ext cx="973507" cy="1411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458491E4-1049-4518-8665-7494BD0955DC}"/>
                      </a:ext>
                    </a:extLst>
                  </p14:cNvPr>
                  <p14:cNvContentPartPr/>
                  <p14:nvPr/>
                </p14:nvContentPartPr>
                <p14:xfrm>
                  <a:off x="3362328" y="5898816"/>
                  <a:ext cx="567720" cy="59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58491E4-1049-4518-8665-7494BD0955D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350166" y="5887698"/>
                    <a:ext cx="591557" cy="82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DE38770-1208-4821-AABB-8392662D1E19}"/>
                      </a:ext>
                    </a:extLst>
                  </p14:cNvPr>
                  <p14:cNvContentPartPr/>
                  <p14:nvPr/>
                </p14:nvContentPartPr>
                <p14:xfrm>
                  <a:off x="3354048" y="6106536"/>
                  <a:ext cx="1580400" cy="88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DE38770-1208-4821-AABB-8392662D1E1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341887" y="6095421"/>
                    <a:ext cx="1604235" cy="111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4B8161F-57EE-4D0B-8D34-984D370715E7}"/>
                      </a:ext>
                    </a:extLst>
                  </p14:cNvPr>
                  <p14:cNvContentPartPr/>
                  <p14:nvPr/>
                </p14:nvContentPartPr>
                <p14:xfrm>
                  <a:off x="5751648" y="2006856"/>
                  <a:ext cx="356400" cy="12826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C4B8161F-57EE-4D0B-8D34-984D370715E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39492" y="1995275"/>
                    <a:ext cx="380225" cy="1305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B0425EF-FEF3-43B9-AF69-1FDE98393CB6}"/>
                      </a:ext>
                    </a:extLst>
                  </p14:cNvPr>
                  <p14:cNvContentPartPr/>
                  <p14:nvPr/>
                </p14:nvContentPartPr>
                <p14:xfrm>
                  <a:off x="4934088" y="3345336"/>
                  <a:ext cx="1536480" cy="13010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B0425EF-FEF3-43B9-AF69-1FDE98393C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921928" y="3334216"/>
                    <a:ext cx="1560313" cy="13237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FAE9B01-2EBF-4F5B-B5EB-36B0CC2E9CE0}"/>
                      </a:ext>
                    </a:extLst>
                  </p14:cNvPr>
                  <p14:cNvContentPartPr/>
                  <p14:nvPr/>
                </p14:nvContentPartPr>
                <p14:xfrm>
                  <a:off x="4583088" y="4405176"/>
                  <a:ext cx="240840" cy="882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AFAE9B01-2EBF-4F5B-B5EB-36B0CC2E9C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570949" y="4393631"/>
                    <a:ext cx="264633" cy="110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FF8854-E70F-4A1E-BE8B-8DB9CA8A84FC}"/>
                      </a:ext>
                    </a:extLst>
                  </p14:cNvPr>
                  <p14:cNvContentPartPr/>
                  <p14:nvPr/>
                </p14:nvContentPartPr>
                <p14:xfrm>
                  <a:off x="4915368" y="3072456"/>
                  <a:ext cx="644400" cy="9176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FF8854-E70F-4A1E-BE8B-8DB9CA8A84F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903210" y="3061339"/>
                    <a:ext cx="668231" cy="9403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0D2E072-78DC-4BFC-B2F3-0959685C859B}"/>
                      </a:ext>
                    </a:extLst>
                  </p14:cNvPr>
                  <p14:cNvContentPartPr/>
                  <p14:nvPr/>
                </p14:nvContentPartPr>
                <p14:xfrm>
                  <a:off x="5517648" y="2180016"/>
                  <a:ext cx="365400" cy="923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0D2E072-78DC-4BFC-B2F3-0959685C859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505484" y="2168896"/>
                    <a:ext cx="389241" cy="946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FF6FC75-939D-4192-BB78-A85367659BF9}"/>
                      </a:ext>
                    </a:extLst>
                  </p14:cNvPr>
                  <p14:cNvContentPartPr/>
                  <p14:nvPr/>
                </p14:nvContentPartPr>
                <p14:xfrm>
                  <a:off x="5002488" y="3848976"/>
                  <a:ext cx="1244880" cy="54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FF6FC75-939D-4192-BB78-A85367659BF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90331" y="3837397"/>
                    <a:ext cx="1268708" cy="5673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C059D8-7B9A-4ED8-A798-3B9C33872DA7}"/>
                      </a:ext>
                    </a:extLst>
                  </p14:cNvPr>
                  <p14:cNvContentPartPr/>
                  <p14:nvPr/>
                </p14:nvContentPartPr>
                <p14:xfrm>
                  <a:off x="2788848" y="3294576"/>
                  <a:ext cx="2165040" cy="576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C059D8-7B9A-4ED8-A798-3B9C33872DA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77177" y="3283457"/>
                    <a:ext cx="2188869" cy="5990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1570193-11B3-4B5C-92ED-A21134205CC4}"/>
                      </a:ext>
                    </a:extLst>
                  </p14:cNvPr>
                  <p14:cNvContentPartPr/>
                  <p14:nvPr/>
                </p14:nvContentPartPr>
                <p14:xfrm>
                  <a:off x="4806648" y="3847176"/>
                  <a:ext cx="164520" cy="709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1570193-11B3-4B5C-92ED-A21134205C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94515" y="3835595"/>
                    <a:ext cx="188300" cy="731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F2B1B1F-25B9-4884-8070-E29D765E751B}"/>
                      </a:ext>
                    </a:extLst>
                  </p14:cNvPr>
                  <p14:cNvContentPartPr/>
                  <p14:nvPr/>
                </p14:nvContentPartPr>
                <p14:xfrm>
                  <a:off x="4887648" y="3853656"/>
                  <a:ext cx="97920" cy="733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F2B1B1F-25B9-4884-8070-E29D765E751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76014" y="3842538"/>
                    <a:ext cx="121673" cy="756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D21EEC8-002A-4372-A5D1-35C0304F5F3F}"/>
                      </a:ext>
                    </a:extLst>
                  </p14:cNvPr>
                  <p14:cNvContentPartPr/>
                  <p14:nvPr/>
                </p14:nvContentPartPr>
                <p14:xfrm>
                  <a:off x="5003208" y="2648736"/>
                  <a:ext cx="615600" cy="784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D21EEC8-002A-4372-A5D1-35C0304F5F3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991052" y="2637127"/>
                    <a:ext cx="639427" cy="1012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AE75C3A-BC58-4EBC-9AC7-F2B7C344A4D6}"/>
                      </a:ext>
                    </a:extLst>
                  </p14:cNvPr>
                  <p14:cNvContentPartPr/>
                  <p14:nvPr/>
                </p14:nvContentPartPr>
                <p14:xfrm>
                  <a:off x="5570568" y="2898936"/>
                  <a:ext cx="409320" cy="1177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AE75C3A-BC58-4EBC-9AC7-F2B7C344A4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558415" y="2887349"/>
                    <a:ext cx="433140" cy="140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0FC4FC4-BA01-41B6-A55C-1D85EE19EEB1}"/>
                      </a:ext>
                    </a:extLst>
                  </p14:cNvPr>
                  <p14:cNvContentPartPr/>
                  <p14:nvPr/>
                </p14:nvContentPartPr>
                <p14:xfrm>
                  <a:off x="3845808" y="3592656"/>
                  <a:ext cx="294480" cy="147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0FC4FC4-BA01-41B6-A55C-1D85EE19EEB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833659" y="3581081"/>
                    <a:ext cx="318291" cy="169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E1BB7C15-418D-46BB-878C-6F5534EC1BD7}"/>
                      </a:ext>
                    </a:extLst>
                  </p14:cNvPr>
                  <p14:cNvContentPartPr/>
                  <p14:nvPr/>
                </p14:nvContentPartPr>
                <p14:xfrm>
                  <a:off x="3180168" y="3789576"/>
                  <a:ext cx="226440" cy="36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E1BB7C15-418D-46BB-878C-6F5534EC1BD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8020" y="3777993"/>
                    <a:ext cx="250250" cy="385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09A002F-CAFF-4AA3-B2A0-8EA5D2CF990A}"/>
                      </a:ext>
                    </a:extLst>
                  </p14:cNvPr>
                  <p14:cNvContentPartPr/>
                  <p14:nvPr/>
                </p14:nvContentPartPr>
                <p14:xfrm>
                  <a:off x="5496408" y="3884616"/>
                  <a:ext cx="50112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09A002F-CAFF-4AA3-B2A0-8EA5D2CF990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484731" y="3873069"/>
                    <a:ext cx="524960" cy="145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C8242AC-3602-4154-A88E-32D223D0F6AD}"/>
                      </a:ext>
                    </a:extLst>
                  </p14:cNvPr>
                  <p14:cNvContentPartPr/>
                  <p14:nvPr/>
                </p14:nvContentPartPr>
                <p14:xfrm>
                  <a:off x="5726448" y="4085496"/>
                  <a:ext cx="180720" cy="351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C8242AC-3602-4154-A88E-32D223D0F6A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714789" y="4074386"/>
                    <a:ext cx="204525" cy="3740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447154D-6C88-4DDB-8900-9F31D533C1A7}"/>
                      </a:ext>
                    </a:extLst>
                  </p14:cNvPr>
                  <p14:cNvContentPartPr/>
                  <p14:nvPr/>
                </p14:nvContentPartPr>
                <p14:xfrm>
                  <a:off x="6004368" y="2393136"/>
                  <a:ext cx="1100880" cy="1965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447154D-6C88-4DDB-8900-9F31D533C1A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92698" y="2381546"/>
                    <a:ext cx="1124706" cy="219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105F656-D98E-486D-A117-7B3726315FA8}"/>
                      </a:ext>
                    </a:extLst>
                  </p14:cNvPr>
                  <p14:cNvContentPartPr/>
                  <p14:nvPr/>
                </p14:nvContentPartPr>
                <p14:xfrm>
                  <a:off x="5870088" y="2475576"/>
                  <a:ext cx="212760" cy="216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105F656-D98E-486D-A117-7B3726315FA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58403" y="2464462"/>
                    <a:ext cx="236616" cy="239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344405E-318E-4EF1-AF79-3600EC73E8BF}"/>
                      </a:ext>
                    </a:extLst>
                  </p14:cNvPr>
                  <p14:cNvContentPartPr/>
                  <p14:nvPr/>
                </p14:nvContentPartPr>
                <p14:xfrm>
                  <a:off x="7005888" y="2015496"/>
                  <a:ext cx="598680" cy="578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344405E-318E-4EF1-AF79-3600EC73E8B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993730" y="2003918"/>
                    <a:ext cx="622510" cy="601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F2A856-D22D-4773-AB7F-A1CA0903605E}"/>
                      </a:ext>
                    </a:extLst>
                  </p14:cNvPr>
                  <p14:cNvContentPartPr/>
                  <p14:nvPr/>
                </p14:nvContentPartPr>
                <p14:xfrm>
                  <a:off x="7645608" y="2259936"/>
                  <a:ext cx="360" cy="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F2A856-D22D-4773-AB7F-A1CA0903605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636608" y="225093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58054D0-D8E8-4028-95A0-AB2D08564FC4}"/>
                      </a:ext>
                    </a:extLst>
                  </p14:cNvPr>
                  <p14:cNvContentPartPr/>
                  <p14:nvPr/>
                </p14:nvContentPartPr>
                <p14:xfrm>
                  <a:off x="7666488" y="2133936"/>
                  <a:ext cx="744840" cy="3668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58054D0-D8E8-4028-95A0-AB2D08564FC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654819" y="2122356"/>
                    <a:ext cx="768663" cy="389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6D3BDF2-2EC6-4B97-8207-353BE7777786}"/>
                      </a:ext>
                    </a:extLst>
                  </p14:cNvPr>
                  <p14:cNvContentPartPr/>
                  <p14:nvPr/>
                </p14:nvContentPartPr>
                <p14:xfrm>
                  <a:off x="4623408" y="5036616"/>
                  <a:ext cx="204840" cy="2642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6D3BDF2-2EC6-4B97-8207-353BE777778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11244" y="5025047"/>
                    <a:ext cx="228681" cy="2869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EE6B9B0-CFAE-4708-8589-4FFD448DBAD9}"/>
                      </a:ext>
                    </a:extLst>
                  </p14:cNvPr>
                  <p14:cNvContentPartPr/>
                  <p14:nvPr/>
                </p14:nvContentPartPr>
                <p14:xfrm>
                  <a:off x="4643928" y="5085576"/>
                  <a:ext cx="900360" cy="22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EE6B9B0-CFAE-4708-8589-4FFD448DBAD9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31774" y="5073951"/>
                    <a:ext cx="924182" cy="4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AC80908-A04A-4D1E-80A2-C57ED4CF59D5}"/>
                      </a:ext>
                    </a:extLst>
                  </p14:cNvPr>
                  <p14:cNvContentPartPr/>
                  <p14:nvPr/>
                </p14:nvContentPartPr>
                <p14:xfrm>
                  <a:off x="5880888" y="4991616"/>
                  <a:ext cx="59040" cy="419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AC80908-A04A-4D1E-80A2-C57ED4CF59D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868690" y="4980040"/>
                    <a:ext cx="82949" cy="441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1667F9D-AF47-49FA-BBAE-BD9B7A608066}"/>
                      </a:ext>
                    </a:extLst>
                  </p14:cNvPr>
                  <p14:cNvContentPartPr/>
                  <p14:nvPr/>
                </p14:nvContentPartPr>
                <p14:xfrm>
                  <a:off x="5877648" y="5002056"/>
                  <a:ext cx="129240" cy="1530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1667F9D-AF47-49FA-BBAE-BD9B7A60806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865501" y="4990465"/>
                    <a:ext cx="153047" cy="175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E81ED723-57AA-4A9D-8333-74246B9C7BDA}"/>
                      </a:ext>
                    </a:extLst>
                  </p14:cNvPr>
                  <p14:cNvContentPartPr/>
                  <p14:nvPr/>
                </p14:nvContentPartPr>
                <p14:xfrm>
                  <a:off x="5892408" y="5004216"/>
                  <a:ext cx="285480" cy="144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E81ED723-57AA-4A9D-8333-74246B9C7BD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880270" y="4992649"/>
                    <a:ext cx="309270" cy="167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4110A73-9D98-422D-B448-47841F0BB571}"/>
                      </a:ext>
                    </a:extLst>
                  </p14:cNvPr>
                  <p14:cNvContentPartPr/>
                  <p14:nvPr/>
                </p14:nvContentPartPr>
                <p14:xfrm>
                  <a:off x="6073488" y="4847976"/>
                  <a:ext cx="70200" cy="41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4110A73-9D98-422D-B448-47841F0BB57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1869" y="4836347"/>
                    <a:ext cx="93923" cy="64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6848C9A-6D84-445C-9310-D92C677AAFD2}"/>
                      </a:ext>
                    </a:extLst>
                  </p14:cNvPr>
                  <p14:cNvContentPartPr/>
                  <p14:nvPr/>
                </p14:nvContentPartPr>
                <p14:xfrm>
                  <a:off x="6225408" y="4797216"/>
                  <a:ext cx="13320" cy="265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6848C9A-6D84-445C-9310-D92C677AAFD2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13991" y="4786103"/>
                    <a:ext cx="36630" cy="288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164229A-685E-47B4-9B89-8ACB2FDB49E2}"/>
                      </a:ext>
                    </a:extLst>
                  </p14:cNvPr>
                  <p14:cNvContentPartPr/>
                  <p14:nvPr/>
                </p14:nvContentPartPr>
                <p14:xfrm>
                  <a:off x="6238728" y="4903416"/>
                  <a:ext cx="106920" cy="1875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164229A-685E-47B4-9B89-8ACB2FDB49E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226578" y="4891838"/>
                    <a:ext cx="130734" cy="2102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2398A9E-7889-4725-86B7-E3A638C7897B}"/>
                      </a:ext>
                    </a:extLst>
                  </p14:cNvPr>
                  <p14:cNvContentPartPr/>
                  <p14:nvPr/>
                </p14:nvContentPartPr>
                <p14:xfrm>
                  <a:off x="6394608" y="4980096"/>
                  <a:ext cx="124920" cy="939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2398A9E-7889-4725-86B7-E3A638C7897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382456" y="4968525"/>
                    <a:ext cx="148737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0E18CAA-FD3B-4C54-8A1F-D7E74AA892DC}"/>
                      </a:ext>
                    </a:extLst>
                  </p14:cNvPr>
                  <p14:cNvContentPartPr/>
                  <p14:nvPr/>
                </p14:nvContentPartPr>
                <p14:xfrm>
                  <a:off x="6523848" y="4789296"/>
                  <a:ext cx="385200" cy="258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0E18CAA-FD3B-4C54-8A1F-D7E74AA892D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511689" y="4777720"/>
                    <a:ext cx="409032" cy="2815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2224A5D-CB5E-4AC6-8C32-61D2143C864E}"/>
                      </a:ext>
                    </a:extLst>
                  </p14:cNvPr>
                  <p14:cNvContentPartPr/>
                  <p14:nvPr/>
                </p14:nvContentPartPr>
                <p14:xfrm>
                  <a:off x="5113008" y="5983056"/>
                  <a:ext cx="295560" cy="597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2224A5D-CB5E-4AC6-8C32-61D2143C864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00855" y="5971475"/>
                    <a:ext cx="319380" cy="82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FBCC4CF-3EE5-4680-8C35-01613B3C5406}"/>
                      </a:ext>
                    </a:extLst>
                  </p14:cNvPr>
                  <p14:cNvContentPartPr/>
                  <p14:nvPr/>
                </p14:nvContentPartPr>
                <p14:xfrm>
                  <a:off x="4999968" y="5997816"/>
                  <a:ext cx="143280" cy="85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FBCC4CF-3EE5-4680-8C35-01613B3C540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987826" y="5986224"/>
                    <a:ext cx="167079" cy="108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2E05507-A202-4070-A6AC-AFD65297987F}"/>
                      </a:ext>
                    </a:extLst>
                  </p14:cNvPr>
                  <p14:cNvContentPartPr/>
                  <p14:nvPr/>
                </p14:nvContentPartPr>
                <p14:xfrm>
                  <a:off x="5613408" y="5735016"/>
                  <a:ext cx="249120" cy="2880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2E05507-A202-4070-A6AC-AFD65297987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01730" y="5723886"/>
                    <a:ext cx="272962" cy="310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2473182C-A8CE-40B9-BD26-D6BBB12AB7B1}"/>
                      </a:ext>
                    </a:extLst>
                  </p14:cNvPr>
                  <p14:cNvContentPartPr/>
                  <p14:nvPr/>
                </p14:nvContentPartPr>
                <p14:xfrm>
                  <a:off x="5801328" y="5899536"/>
                  <a:ext cx="114840" cy="55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2473182C-A8CE-40B9-BD26-D6BBB12AB7B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89214" y="5888468"/>
                    <a:ext cx="138583" cy="78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73FD7A0-3EFC-46C1-AC51-CF53B0A143E3}"/>
                      </a:ext>
                    </a:extLst>
                  </p14:cNvPr>
                  <p14:cNvContentPartPr/>
                  <p14:nvPr/>
                </p14:nvContentPartPr>
                <p14:xfrm>
                  <a:off x="5906088" y="5798016"/>
                  <a:ext cx="360" cy="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73FD7A0-3EFC-46C1-AC51-CF53B0A143E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897088" y="57890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06C815AD-59C3-4211-B9E9-451E8E55C492}"/>
                      </a:ext>
                    </a:extLst>
                  </p14:cNvPr>
                  <p14:cNvContentPartPr/>
                  <p14:nvPr/>
                </p14:nvContentPartPr>
                <p14:xfrm>
                  <a:off x="6077088" y="5812776"/>
                  <a:ext cx="456480" cy="2671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06C815AD-59C3-4211-B9E9-451E8E55C492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064935" y="5801665"/>
                    <a:ext cx="480301" cy="28980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59001A1-C7B7-4138-8503-89354868240F}"/>
              </a:ext>
            </a:extLst>
          </p:cNvPr>
          <p:cNvSpPr txBox="1"/>
          <p:nvPr/>
        </p:nvSpPr>
        <p:spPr>
          <a:xfrm>
            <a:off x="566928" y="2551617"/>
            <a:ext cx="5997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relation </a:t>
            </a:r>
            <a:r>
              <a:rPr lang="en-US" err="1"/>
              <a:t>étroite</a:t>
            </a:r>
            <a:r>
              <a:rPr lang="en-US"/>
              <a:t> avec la tige par le petiole reliant le limbe au </a:t>
            </a:r>
            <a:r>
              <a:rPr lang="en-US" err="1"/>
              <a:t>reste</a:t>
            </a:r>
            <a:r>
              <a:rPr lang="en-US"/>
              <a:t> de la </a:t>
            </a:r>
            <a:r>
              <a:rPr lang="en-US" err="1"/>
              <a:t>plante</a:t>
            </a:r>
            <a:r>
              <a:rPr lang="en-US"/>
              <a:t> via les systemes de circulation des </a:t>
            </a:r>
            <a:r>
              <a:rPr lang="en-US" err="1"/>
              <a:t>sèves</a:t>
            </a:r>
            <a:r>
              <a:rPr lang="en-US"/>
              <a:t> </a:t>
            </a:r>
            <a:r>
              <a:rPr lang="en-US" err="1"/>
              <a:t>xylèmes</a:t>
            </a:r>
            <a:r>
              <a:rPr lang="en-US"/>
              <a:t> et </a:t>
            </a:r>
            <a:r>
              <a:rPr lang="en-US" err="1"/>
              <a:t>phloèmes</a:t>
            </a:r>
            <a:endParaRPr lang="en-US"/>
          </a:p>
          <a:p>
            <a:endParaRPr lang="en-US"/>
          </a:p>
          <a:p>
            <a:r>
              <a:rPr lang="en-US" err="1"/>
              <a:t>Règle</a:t>
            </a:r>
            <a:r>
              <a:rPr lang="en-US"/>
              <a:t> Générale: </a:t>
            </a:r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 surface vis à vis de </a:t>
            </a:r>
            <a:r>
              <a:rPr lang="en-US" err="1"/>
              <a:t>l’environnement</a:t>
            </a:r>
            <a:r>
              <a:rPr lang="en-US"/>
              <a:t>, condition favorable à la capture de la lumière.</a:t>
            </a:r>
          </a:p>
        </p:txBody>
      </p:sp>
    </p:spTree>
    <p:extLst>
      <p:ext uri="{BB962C8B-B14F-4D97-AF65-F5344CB8AC3E}">
        <p14:creationId xmlns:p14="http://schemas.microsoft.com/office/powerpoint/2010/main" val="238525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4B68E-8A30-4091-B6FC-5E9A571B9CF1}"/>
              </a:ext>
            </a:extLst>
          </p:cNvPr>
          <p:cNvSpPr txBox="1"/>
          <p:nvPr/>
        </p:nvSpPr>
        <p:spPr>
          <a:xfrm>
            <a:off x="557784" y="868680"/>
            <a:ext cx="11183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enveloppée</a:t>
            </a:r>
            <a:r>
              <a:rPr lang="en-US"/>
              <a:t> par un </a:t>
            </a:r>
            <a:r>
              <a:rPr lang="en-US" err="1"/>
              <a:t>épiderme</a:t>
            </a:r>
            <a:r>
              <a:rPr lang="en-US"/>
              <a:t> </a:t>
            </a:r>
            <a:r>
              <a:rPr lang="en-US" err="1"/>
              <a:t>formé</a:t>
            </a:r>
            <a:r>
              <a:rPr lang="en-US"/>
              <a:t> de cellules </a:t>
            </a:r>
            <a:r>
              <a:rPr lang="en-US" err="1"/>
              <a:t>jointives</a:t>
            </a:r>
            <a:r>
              <a:rPr lang="en-US"/>
              <a:t> </a:t>
            </a:r>
            <a:r>
              <a:rPr lang="en-US" err="1"/>
              <a:t>dépourvues</a:t>
            </a:r>
            <a:r>
              <a:rPr lang="en-US"/>
              <a:t> de </a:t>
            </a:r>
            <a:r>
              <a:rPr lang="en-US" err="1"/>
              <a:t>chloroplastes</a:t>
            </a:r>
            <a:r>
              <a:rPr lang="en-US"/>
              <a:t>, </a:t>
            </a:r>
            <a:r>
              <a:rPr lang="en-US" err="1"/>
              <a:t>recouvert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</a:t>
            </a:r>
            <a:r>
              <a:rPr lang="en-US" err="1"/>
              <a:t>cuticule</a:t>
            </a:r>
            <a:r>
              <a:rPr lang="en-US"/>
              <a:t> </a:t>
            </a:r>
            <a:r>
              <a:rPr lang="en-US" err="1"/>
              <a:t>cireuse</a:t>
            </a:r>
            <a:r>
              <a:rPr lang="en-US"/>
              <a:t> impermeable aux gaz.</a:t>
            </a:r>
          </a:p>
          <a:p>
            <a:r>
              <a:rPr lang="en-US"/>
              <a:t>Les </a:t>
            </a:r>
            <a:r>
              <a:rPr lang="en-US" err="1"/>
              <a:t>échanges</a:t>
            </a:r>
            <a:r>
              <a:rPr lang="en-US"/>
              <a:t> </a:t>
            </a:r>
            <a:r>
              <a:rPr lang="en-US" err="1"/>
              <a:t>gazeux</a:t>
            </a:r>
            <a:r>
              <a:rPr lang="en-US"/>
              <a:t> se font via les stomates</a:t>
            </a:r>
          </a:p>
          <a:p>
            <a:r>
              <a:rPr lang="en-US"/>
              <a:t>Le </a:t>
            </a:r>
            <a:r>
              <a:rPr lang="en-US" err="1"/>
              <a:t>mésophylle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constitué</a:t>
            </a:r>
            <a:r>
              <a:rPr lang="en-US"/>
              <a:t> de </a:t>
            </a:r>
            <a:r>
              <a:rPr lang="en-US" err="1"/>
              <a:t>parenchyme</a:t>
            </a:r>
            <a:r>
              <a:rPr lang="en-US"/>
              <a:t> </a:t>
            </a:r>
            <a:r>
              <a:rPr lang="en-US" err="1"/>
              <a:t>chlorophyllien</a:t>
            </a:r>
            <a:r>
              <a:rPr lang="en-US"/>
              <a:t>, siege de la </a:t>
            </a:r>
            <a:r>
              <a:rPr lang="en-US" err="1"/>
              <a:t>photosynthèse</a:t>
            </a:r>
            <a:endParaRPr lang="en-US"/>
          </a:p>
          <a:p>
            <a:r>
              <a:rPr lang="en-US"/>
              <a:t>Les cellules chlorophylliennes </a:t>
            </a:r>
            <a:r>
              <a:rPr lang="en-US" err="1"/>
              <a:t>foliaires</a:t>
            </a:r>
            <a:r>
              <a:rPr lang="en-US"/>
              <a:t> </a:t>
            </a:r>
            <a:r>
              <a:rPr lang="en-US" err="1"/>
              <a:t>renferment</a:t>
            </a:r>
            <a:r>
              <a:rPr lang="en-US"/>
              <a:t> </a:t>
            </a:r>
            <a:r>
              <a:rPr lang="en-US" err="1"/>
              <a:t>plusieurs</a:t>
            </a:r>
            <a:r>
              <a:rPr lang="en-US"/>
              <a:t> </a:t>
            </a:r>
            <a:r>
              <a:rPr lang="en-US" err="1"/>
              <a:t>dizaines</a:t>
            </a:r>
            <a:r>
              <a:rPr lang="en-US"/>
              <a:t> </a:t>
            </a:r>
            <a:r>
              <a:rPr lang="en-US" err="1"/>
              <a:t>voire</a:t>
            </a:r>
            <a:r>
              <a:rPr lang="en-US"/>
              <a:t> </a:t>
            </a:r>
            <a:r>
              <a:rPr lang="en-US" err="1"/>
              <a:t>centaines</a:t>
            </a:r>
            <a:r>
              <a:rPr lang="en-US"/>
              <a:t> de chloroplastes (++ </a:t>
            </a:r>
            <a:r>
              <a:rPr lang="en-US" err="1"/>
              <a:t>parenchyme</a:t>
            </a:r>
            <a:r>
              <a:rPr lang="en-US"/>
              <a:t> </a:t>
            </a:r>
            <a:r>
              <a:rPr lang="en-US" err="1"/>
              <a:t>palissadique</a:t>
            </a:r>
            <a:r>
              <a:rPr lang="en-US"/>
              <a:t>)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A40221B-C179-4C13-A5E9-48B2DF35D670}"/>
              </a:ext>
            </a:extLst>
          </p:cNvPr>
          <p:cNvGrpSpPr/>
          <p:nvPr/>
        </p:nvGrpSpPr>
        <p:grpSpPr>
          <a:xfrm>
            <a:off x="1256747" y="2793534"/>
            <a:ext cx="10018057" cy="3881358"/>
            <a:chOff x="1189635" y="2341747"/>
            <a:chExt cx="10638720" cy="42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FCAE68-FA05-41C2-B523-E15BF782C0DB}"/>
                    </a:ext>
                  </a:extLst>
                </p14:cNvPr>
                <p14:cNvContentPartPr/>
                <p14:nvPr/>
              </p14:nvContentPartPr>
              <p14:xfrm>
                <a:off x="1250115" y="2918467"/>
                <a:ext cx="6825240" cy="52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FCAE68-FA05-41C2-B523-E15BF782C0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0940" y="2908517"/>
                  <a:ext cx="6843973" cy="547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D74CCB-F00C-4D26-ACAF-1403C7FBAC58}"/>
                    </a:ext>
                  </a:extLst>
                </p14:cNvPr>
                <p14:cNvContentPartPr/>
                <p14:nvPr/>
              </p14:nvContentPartPr>
              <p14:xfrm>
                <a:off x="1299435" y="3871027"/>
                <a:ext cx="6747840" cy="1704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D74CCB-F00C-4D26-ACAF-1403C7FBAC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877" y="3861475"/>
                  <a:ext cx="6766573" cy="172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FF9530-FB11-4C1A-9DBB-9A85602A1A65}"/>
                    </a:ext>
                  </a:extLst>
                </p14:cNvPr>
                <p14:cNvContentPartPr/>
                <p14:nvPr/>
              </p14:nvContentPartPr>
              <p14:xfrm>
                <a:off x="1650435" y="3225547"/>
                <a:ext cx="1486080" cy="55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FF9530-FB11-4C1A-9DBB-9A85602A1A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1259" y="3215991"/>
                  <a:ext cx="1504814" cy="57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F2A54D-DF81-4FFA-B066-163F21AE1E66}"/>
                    </a:ext>
                  </a:extLst>
                </p14:cNvPr>
                <p14:cNvContentPartPr/>
                <p14:nvPr/>
              </p14:nvContentPartPr>
              <p14:xfrm>
                <a:off x="1801275" y="3789307"/>
                <a:ext cx="1207440" cy="53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F2A54D-DF81-4FFA-B066-163F21AE1E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1716" y="3779359"/>
                  <a:ext cx="1226175" cy="555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768A6B-D14A-45CD-8153-E243F1CCAC3B}"/>
                    </a:ext>
                  </a:extLst>
                </p14:cNvPr>
                <p14:cNvContentPartPr/>
                <p14:nvPr/>
              </p14:nvContentPartPr>
              <p14:xfrm>
                <a:off x="1719915" y="4134907"/>
                <a:ext cx="1302120" cy="696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768A6B-D14A-45CD-8153-E243F1CCAC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0740" y="4124956"/>
                  <a:ext cx="1320853" cy="716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2E4E8D-B1AB-4C57-9D3B-D68108011ECD}"/>
                    </a:ext>
                  </a:extLst>
                </p14:cNvPr>
                <p14:cNvContentPartPr/>
                <p14:nvPr/>
              </p14:nvContentPartPr>
              <p14:xfrm>
                <a:off x="1481235" y="4574827"/>
                <a:ext cx="1698480" cy="89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2E4E8D-B1AB-4C57-9D3B-D68108011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2060" y="4564875"/>
                  <a:ext cx="1717212" cy="9191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DEBD13-5F0A-4CD4-ACE7-2138BE594CD1}"/>
                </a:ext>
              </a:extLst>
            </p:cNvPr>
            <p:cNvGrpSpPr/>
            <p:nvPr/>
          </p:nvGrpSpPr>
          <p:grpSpPr>
            <a:xfrm>
              <a:off x="1215195" y="2775187"/>
              <a:ext cx="6846120" cy="840600"/>
              <a:chOff x="1215195" y="2775187"/>
              <a:chExt cx="6846120" cy="84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E8E4DAC-700B-4AE8-95A0-185006848E4C}"/>
                      </a:ext>
                    </a:extLst>
                  </p14:cNvPr>
                  <p14:cNvContentPartPr/>
                  <p14:nvPr/>
                </p14:nvContentPartPr>
                <p14:xfrm>
                  <a:off x="1845915" y="3485827"/>
                  <a:ext cx="25920" cy="1299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E8E4DAC-700B-4AE8-95A0-185006848E4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836243" y="3476259"/>
                    <a:ext cx="44876" cy="1494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1A7B013D-EE88-425F-972E-57F69533DDCE}"/>
                      </a:ext>
                    </a:extLst>
                  </p14:cNvPr>
                  <p14:cNvContentPartPr/>
                  <p14:nvPr/>
                </p14:nvContentPartPr>
                <p14:xfrm>
                  <a:off x="1794435" y="3535507"/>
                  <a:ext cx="125640" cy="79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1A7B013D-EE88-425F-972E-57F69533DDC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785270" y="3525955"/>
                    <a:ext cx="144352" cy="98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53082C5-29E1-4CCE-AA5C-DBC6B6ECF3BE}"/>
                      </a:ext>
                    </a:extLst>
                  </p14:cNvPr>
                  <p14:cNvContentPartPr/>
                  <p14:nvPr/>
                </p14:nvContentPartPr>
                <p14:xfrm>
                  <a:off x="1867515" y="3479347"/>
                  <a:ext cx="9360" cy="158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53082C5-29E1-4CCE-AA5C-DBC6B6ECF3B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58155" y="3469447"/>
                    <a:ext cx="28470" cy="35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2FB14B-B5B6-4403-B1AD-55436898599C}"/>
                      </a:ext>
                    </a:extLst>
                  </p14:cNvPr>
                  <p14:cNvContentPartPr/>
                  <p14:nvPr/>
                </p14:nvContentPartPr>
                <p14:xfrm>
                  <a:off x="1946715" y="3477187"/>
                  <a:ext cx="41040" cy="972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2FB14B-B5B6-4403-B1AD-5543689859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937126" y="3467228"/>
                    <a:ext cx="59834" cy="1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AB7AB9C-E079-4600-A770-914B02A1E35B}"/>
                      </a:ext>
                    </a:extLst>
                  </p14:cNvPr>
                  <p14:cNvContentPartPr/>
                  <p14:nvPr/>
                </p14:nvContentPartPr>
                <p14:xfrm>
                  <a:off x="1998195" y="3464587"/>
                  <a:ext cx="87120" cy="118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AB7AB9C-E079-4600-A770-914B02A1E35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988642" y="3455051"/>
                    <a:ext cx="105843" cy="138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4BAC163-A440-4717-BC89-4AB4D76266F9}"/>
                      </a:ext>
                    </a:extLst>
                  </p14:cNvPr>
                  <p14:cNvContentPartPr/>
                  <p14:nvPr/>
                </p14:nvContentPartPr>
                <p14:xfrm>
                  <a:off x="2186835" y="3404827"/>
                  <a:ext cx="169560" cy="133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4BAC163-A440-4717-BC89-4AB4D76266F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77288" y="3394887"/>
                    <a:ext cx="188273" cy="152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C7702D5-7341-4F98-B939-41EC821AB757}"/>
                      </a:ext>
                    </a:extLst>
                  </p14:cNvPr>
                  <p14:cNvContentPartPr/>
                  <p14:nvPr/>
                </p14:nvContentPartPr>
                <p14:xfrm>
                  <a:off x="2434515" y="3398707"/>
                  <a:ext cx="169200" cy="136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7702D5-7341-4F98-B939-41EC821AB75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425348" y="3388736"/>
                    <a:ext cx="187915" cy="156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999B9A4-2F1B-4AD7-A0BE-7A42363B7823}"/>
                      </a:ext>
                    </a:extLst>
                  </p14:cNvPr>
                  <p14:cNvContentPartPr/>
                  <p14:nvPr/>
                </p14:nvContentPartPr>
                <p14:xfrm>
                  <a:off x="2673555" y="3375307"/>
                  <a:ext cx="21600" cy="144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999B9A4-2F1B-4AD7-A0BE-7A42363B782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64460" y="3365362"/>
                    <a:ext cx="40168" cy="163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83EA34B-169F-42AD-9BEE-65FB954941FD}"/>
                      </a:ext>
                    </a:extLst>
                  </p14:cNvPr>
                  <p14:cNvContentPartPr/>
                  <p14:nvPr/>
                </p14:nvContentPartPr>
                <p14:xfrm>
                  <a:off x="2686155" y="3454507"/>
                  <a:ext cx="45720" cy="72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83EA34B-169F-42AD-9BEE-65FB954941F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77011" y="3444562"/>
                    <a:ext cx="64389" cy="91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4BEB74A-D263-455B-89F2-E0F7A63CAF60}"/>
                      </a:ext>
                    </a:extLst>
                  </p14:cNvPr>
                  <p14:cNvContentPartPr/>
                  <p14:nvPr/>
                </p14:nvContentPartPr>
                <p14:xfrm>
                  <a:off x="2716035" y="3400867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4BEB74A-D263-455B-89F2-E0F7A63CAF6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07395" y="339186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03338DD-3DC7-417B-91FB-472D78D9BC52}"/>
                      </a:ext>
                    </a:extLst>
                  </p14:cNvPr>
                  <p14:cNvContentPartPr/>
                  <p14:nvPr/>
                </p14:nvContentPartPr>
                <p14:xfrm>
                  <a:off x="2739435" y="3446227"/>
                  <a:ext cx="101880" cy="82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03338DD-3DC7-417B-91FB-472D78D9BC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29860" y="3436270"/>
                    <a:ext cx="120647" cy="10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9496A187-4099-4545-A87A-795BDB37BC9C}"/>
                      </a:ext>
                    </a:extLst>
                  </p14:cNvPr>
                  <p14:cNvContentPartPr/>
                  <p14:nvPr/>
                </p14:nvContentPartPr>
                <p14:xfrm>
                  <a:off x="2879475" y="3467827"/>
                  <a:ext cx="104040" cy="88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496A187-4099-4545-A87A-795BDB37BC9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69912" y="3457895"/>
                    <a:ext cx="122783" cy="107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7459430-32CB-4248-BBA6-37A01F843163}"/>
                      </a:ext>
                    </a:extLst>
                  </p14:cNvPr>
                  <p14:cNvContentPartPr/>
                  <p14:nvPr/>
                </p14:nvContentPartPr>
                <p14:xfrm>
                  <a:off x="1215195" y="2775187"/>
                  <a:ext cx="6846120" cy="515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7459430-32CB-4248-BBA6-37A01F84316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205638" y="2765634"/>
                    <a:ext cx="6864852" cy="53538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2C8A28-7630-4B4A-9B35-17E483EA1730}"/>
                    </a:ext>
                  </a:extLst>
                </p14:cNvPr>
                <p14:cNvContentPartPr/>
                <p14:nvPr/>
              </p14:nvContentPartPr>
              <p14:xfrm>
                <a:off x="1189635" y="2710747"/>
                <a:ext cx="6837840" cy="53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2C8A28-7630-4B4A-9B35-17E483EA17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80460" y="2701194"/>
                  <a:ext cx="6856573" cy="5505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7AFC28-DDB6-4CE3-BDEC-654B83B64C53}"/>
                </a:ext>
              </a:extLst>
            </p:cNvPr>
            <p:cNvGrpSpPr/>
            <p:nvPr/>
          </p:nvGrpSpPr>
          <p:grpSpPr>
            <a:xfrm>
              <a:off x="1289715" y="3914947"/>
              <a:ext cx="6831360" cy="1735200"/>
              <a:chOff x="1289715" y="3914947"/>
              <a:chExt cx="6831360" cy="173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920AC5F-E6D8-4B3E-A5A2-DE903FFAA258}"/>
                      </a:ext>
                    </a:extLst>
                  </p14:cNvPr>
                  <p14:cNvContentPartPr/>
                  <p14:nvPr/>
                </p14:nvContentPartPr>
                <p14:xfrm>
                  <a:off x="2035995" y="3998107"/>
                  <a:ext cx="90000" cy="75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920AC5F-E6D8-4B3E-A5A2-DE903FFAA25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026804" y="3988160"/>
                    <a:ext cx="108766" cy="9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A28394E-38E9-4A93-997C-FC9935D2F24D}"/>
                      </a:ext>
                    </a:extLst>
                  </p14:cNvPr>
                  <p14:cNvContentPartPr/>
                  <p14:nvPr/>
                </p14:nvContentPartPr>
                <p14:xfrm>
                  <a:off x="2038515" y="3971827"/>
                  <a:ext cx="77760" cy="867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A28394E-38E9-4A93-997C-FC9935D2F24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028986" y="3961923"/>
                    <a:ext cx="96438" cy="106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DB9C01-8B4F-4EC1-9D1D-D83FC8BBDAD0}"/>
                      </a:ext>
                    </a:extLst>
                  </p14:cNvPr>
                  <p14:cNvContentPartPr/>
                  <p14:nvPr/>
                </p14:nvContentPartPr>
                <p14:xfrm>
                  <a:off x="2116635" y="3914947"/>
                  <a:ext cx="649440" cy="2984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DB9C01-8B4F-4EC1-9D1D-D83FC8BBDAD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107073" y="3904999"/>
                    <a:ext cx="668181" cy="31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167D5D22-30C5-4A69-81C9-208165032C13}"/>
                      </a:ext>
                    </a:extLst>
                  </p14:cNvPr>
                  <p14:cNvContentPartPr/>
                  <p14:nvPr/>
                </p14:nvContentPartPr>
                <p14:xfrm>
                  <a:off x="1926195" y="4499227"/>
                  <a:ext cx="86400" cy="168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67D5D22-30C5-4A69-81C9-208165032C1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917020" y="4489272"/>
                    <a:ext cx="105133" cy="188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31BA8DC-FE6B-4145-BB23-262B9689AE73}"/>
                      </a:ext>
                    </a:extLst>
                  </p14:cNvPr>
                  <p14:cNvContentPartPr/>
                  <p14:nvPr/>
                </p14:nvContentPartPr>
                <p14:xfrm>
                  <a:off x="2019075" y="4438747"/>
                  <a:ext cx="122760" cy="1177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31BA8DC-FE6B-4145-BB23-262B9689AE7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009514" y="4429202"/>
                    <a:ext cx="141499" cy="137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9E0DD6F-DFEE-4801-A9AA-2FA1EEB0018D}"/>
                      </a:ext>
                    </a:extLst>
                  </p14:cNvPr>
                  <p14:cNvContentPartPr/>
                  <p14:nvPr/>
                </p14:nvContentPartPr>
                <p14:xfrm>
                  <a:off x="2146875" y="4434787"/>
                  <a:ext cx="145080" cy="126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9E0DD6F-DFEE-4801-A9AA-2FA1EEB0018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137688" y="4425223"/>
                    <a:ext cx="163837" cy="146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A1C509E-5311-4EF2-989E-2EFD79AD8A91}"/>
                      </a:ext>
                    </a:extLst>
                  </p14:cNvPr>
                  <p14:cNvContentPartPr/>
                  <p14:nvPr/>
                </p14:nvContentPartPr>
                <p14:xfrm>
                  <a:off x="2313555" y="4471867"/>
                  <a:ext cx="128520" cy="83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A1C509E-5311-4EF2-989E-2EFD79AD8A9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03992" y="4462326"/>
                    <a:ext cx="147263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1AD8396-5491-40EA-8C8F-E494706AF948}"/>
                      </a:ext>
                    </a:extLst>
                  </p14:cNvPr>
                  <p14:cNvContentPartPr/>
                  <p14:nvPr/>
                </p14:nvContentPartPr>
                <p14:xfrm>
                  <a:off x="2460435" y="4483027"/>
                  <a:ext cx="20520" cy="712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1AD8396-5491-40EA-8C8F-E494706AF94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50935" y="4473470"/>
                    <a:ext cx="39140" cy="90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34469FC-2021-479B-9149-9DBA637B8568}"/>
                      </a:ext>
                    </a:extLst>
                  </p14:cNvPr>
                  <p14:cNvContentPartPr/>
                  <p14:nvPr/>
                </p14:nvContentPartPr>
                <p14:xfrm>
                  <a:off x="2460435" y="4452067"/>
                  <a:ext cx="282960" cy="105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34469FC-2021-479B-9149-9DBA637B856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450876" y="4442518"/>
                    <a:ext cx="301697" cy="125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6EC207D-3E88-41C4-8A4A-68D5F226A285}"/>
                      </a:ext>
                    </a:extLst>
                  </p14:cNvPr>
                  <p14:cNvContentPartPr/>
                  <p14:nvPr/>
                </p14:nvContentPartPr>
                <p14:xfrm>
                  <a:off x="1613355" y="5040667"/>
                  <a:ext cx="20520" cy="1123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6EC207D-3E88-41C4-8A4A-68D5F226A28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603855" y="5031142"/>
                    <a:ext cx="39140" cy="131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BB9C158-D3EA-482B-81C3-829D94B0D163}"/>
                      </a:ext>
                    </a:extLst>
                  </p14:cNvPr>
                  <p14:cNvContentPartPr/>
                  <p14:nvPr/>
                </p14:nvContentPartPr>
                <p14:xfrm>
                  <a:off x="1575195" y="5093227"/>
                  <a:ext cx="109800" cy="83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BB9C158-D3EA-482B-81C3-829D94B0D1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013" y="5083289"/>
                    <a:ext cx="128546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817D677-FDF9-4FD0-AFD5-C36F7CADC723}"/>
                      </a:ext>
                    </a:extLst>
                  </p14:cNvPr>
                  <p14:cNvContentPartPr/>
                  <p14:nvPr/>
                </p14:nvContentPartPr>
                <p14:xfrm>
                  <a:off x="1650435" y="5050027"/>
                  <a:ext cx="12960" cy="2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817D677-FDF9-4FD0-AFD5-C36F7CADC72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641287" y="5039947"/>
                    <a:ext cx="31638" cy="23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F97EB71-6210-4DF9-B5F0-5E17DCFC4D94}"/>
                      </a:ext>
                    </a:extLst>
                  </p14:cNvPr>
                  <p14:cNvContentPartPr/>
                  <p14:nvPr/>
                </p14:nvContentPartPr>
                <p14:xfrm>
                  <a:off x="1708755" y="5071627"/>
                  <a:ext cx="57600" cy="91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F97EB71-6210-4DF9-B5F0-5E17DCFC4D9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699600" y="5061692"/>
                    <a:ext cx="76291" cy="1112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BA320D-CBD0-48D4-9A0F-2B1E4F92C193}"/>
                      </a:ext>
                    </a:extLst>
                  </p14:cNvPr>
                  <p14:cNvContentPartPr/>
                  <p14:nvPr/>
                </p14:nvContentPartPr>
                <p14:xfrm>
                  <a:off x="1795155" y="5053627"/>
                  <a:ext cx="145440" cy="1216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BA320D-CBD0-48D4-9A0F-2B1E4F92C193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785587" y="5043686"/>
                    <a:ext cx="164194" cy="141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B2A407-75A8-4E9D-8725-95DF81E7953A}"/>
                      </a:ext>
                    </a:extLst>
                  </p14:cNvPr>
                  <p14:cNvContentPartPr/>
                  <p14:nvPr/>
                </p14:nvContentPartPr>
                <p14:xfrm>
                  <a:off x="2072355" y="5025907"/>
                  <a:ext cx="186840" cy="113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4B2A407-75A8-4E9D-8725-95DF81E7953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63185" y="5016361"/>
                    <a:ext cx="205562" cy="133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1F87631-F6AA-4FA7-9DAB-CA8B02AD953F}"/>
                      </a:ext>
                    </a:extLst>
                  </p14:cNvPr>
                  <p14:cNvContentPartPr/>
                  <p14:nvPr/>
                </p14:nvContentPartPr>
                <p14:xfrm>
                  <a:off x="2384835" y="5005747"/>
                  <a:ext cx="203400" cy="145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1F87631-F6AA-4FA7-9DAB-CA8B02AD953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75659" y="4996212"/>
                    <a:ext cx="222134" cy="1652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733C36D-1B19-4317-A948-17D0F586B43D}"/>
                      </a:ext>
                    </a:extLst>
                  </p14:cNvPr>
                  <p14:cNvContentPartPr/>
                  <p14:nvPr/>
                </p14:nvContentPartPr>
                <p14:xfrm>
                  <a:off x="2638635" y="4962907"/>
                  <a:ext cx="103680" cy="136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733C36D-1B19-4317-A948-17D0F586B43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629070" y="4953360"/>
                    <a:ext cx="122427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32FCCB4-334E-4E0A-BE06-72E0C1E77B92}"/>
                      </a:ext>
                    </a:extLst>
                  </p14:cNvPr>
                  <p14:cNvContentPartPr/>
                  <p14:nvPr/>
                </p14:nvContentPartPr>
                <p14:xfrm>
                  <a:off x="2727195" y="4961107"/>
                  <a:ext cx="1080" cy="82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32FCCB4-334E-4E0A-BE06-72E0C1E77B9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718555" y="4951250"/>
                    <a:ext cx="18720" cy="2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7F70ABE-45A9-4A9A-A783-02727E9D56CD}"/>
                      </a:ext>
                    </a:extLst>
                  </p14:cNvPr>
                  <p14:cNvContentPartPr/>
                  <p14:nvPr/>
                </p14:nvContentPartPr>
                <p14:xfrm>
                  <a:off x="2767515" y="4979107"/>
                  <a:ext cx="210600" cy="71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7F70ABE-45A9-4A9A-A783-02727E9D56CD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758342" y="4969157"/>
                    <a:ext cx="229328" cy="91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5362466-FABF-43F0-A1D9-8525BC470E1E}"/>
                      </a:ext>
                    </a:extLst>
                  </p14:cNvPr>
                  <p14:cNvContentPartPr/>
                  <p14:nvPr/>
                </p14:nvContentPartPr>
                <p14:xfrm>
                  <a:off x="1289715" y="4101427"/>
                  <a:ext cx="6831360" cy="15487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5362466-FABF-43F0-A1D9-8525BC470E1E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280157" y="4091476"/>
                    <a:ext cx="6850093" cy="156822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67EF8A7-99FC-4E0F-A431-E619475B37C3}"/>
                </a:ext>
              </a:extLst>
            </p:cNvPr>
            <p:cNvGrpSpPr/>
            <p:nvPr/>
          </p:nvGrpSpPr>
          <p:grpSpPr>
            <a:xfrm>
              <a:off x="2303115" y="2341747"/>
              <a:ext cx="3084120" cy="573120"/>
              <a:chOff x="2303115" y="2341747"/>
              <a:chExt cx="3084120" cy="57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6413743-648B-4E20-81B8-37F9FBCA6120}"/>
                      </a:ext>
                    </a:extLst>
                  </p14:cNvPr>
                  <p14:cNvContentPartPr/>
                  <p14:nvPr/>
                </p14:nvContentPartPr>
                <p14:xfrm>
                  <a:off x="2329755" y="2535787"/>
                  <a:ext cx="221040" cy="346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6413743-648B-4E20-81B8-37F9FBCA61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320577" y="2525836"/>
                    <a:ext cx="239779" cy="366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FBDBDC4-0551-426A-9E17-0788B2BE3C16}"/>
                      </a:ext>
                    </a:extLst>
                  </p14:cNvPr>
                  <p14:cNvContentPartPr/>
                  <p14:nvPr/>
                </p14:nvContentPartPr>
                <p14:xfrm>
                  <a:off x="2303115" y="2818387"/>
                  <a:ext cx="152640" cy="964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FBDBDC4-0551-426A-9E17-0788B2BE3C1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293551" y="2808819"/>
                    <a:ext cx="171385" cy="116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10B00A8-3BDF-4F59-9C7B-705D44A6F77A}"/>
                      </a:ext>
                    </a:extLst>
                  </p14:cNvPr>
                  <p14:cNvContentPartPr/>
                  <p14:nvPr/>
                </p14:nvContentPartPr>
                <p14:xfrm>
                  <a:off x="2672835" y="2442187"/>
                  <a:ext cx="426960" cy="18180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10B00A8-3BDF-4F59-9C7B-705D44A6F77A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663661" y="2432640"/>
                    <a:ext cx="445690" cy="2012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ADBE6DF-8D38-43AE-9241-8009866C3069}"/>
                      </a:ext>
                    </a:extLst>
                  </p14:cNvPr>
                  <p14:cNvContentPartPr/>
                  <p14:nvPr/>
                </p14:nvContentPartPr>
                <p14:xfrm>
                  <a:off x="3013755" y="2361187"/>
                  <a:ext cx="360" cy="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FADBE6DF-8D38-43AE-9241-8009866C306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004755" y="235218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7D27E0E8-7FC1-4FA6-A0C0-63CBA3C523D8}"/>
                      </a:ext>
                    </a:extLst>
                  </p14:cNvPr>
                  <p14:cNvContentPartPr/>
                  <p14:nvPr/>
                </p14:nvContentPartPr>
                <p14:xfrm>
                  <a:off x="3064155" y="2360827"/>
                  <a:ext cx="309240" cy="1515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7D27E0E8-7FC1-4FA6-A0C0-63CBA3C523D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054981" y="2351280"/>
                    <a:ext cx="327970" cy="17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76C8411-3C68-47F9-A955-7F7321396761}"/>
                      </a:ext>
                    </a:extLst>
                  </p14:cNvPr>
                  <p14:cNvContentPartPr/>
                  <p14:nvPr/>
                </p14:nvContentPartPr>
                <p14:xfrm>
                  <a:off x="3396075" y="2416267"/>
                  <a:ext cx="290520" cy="795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76C8411-3C68-47F9-A955-7F732139676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386901" y="2406322"/>
                    <a:ext cx="309251" cy="99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9AC290D-001F-47FD-8A64-B225D7E4DBF2}"/>
                      </a:ext>
                    </a:extLst>
                  </p14:cNvPr>
                  <p14:cNvContentPartPr/>
                  <p14:nvPr/>
                </p14:nvContentPartPr>
                <p14:xfrm>
                  <a:off x="3974955" y="2402947"/>
                  <a:ext cx="221040" cy="1083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9AC290D-001F-47FD-8A64-B225D7E4DBF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965394" y="2392987"/>
                    <a:ext cx="239779" cy="1278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6A969680-7D3B-4265-9DFB-B8EBB7F6D1C6}"/>
                      </a:ext>
                    </a:extLst>
                  </p14:cNvPr>
                  <p14:cNvContentPartPr/>
                  <p14:nvPr/>
                </p14:nvContentPartPr>
                <p14:xfrm>
                  <a:off x="4252875" y="2418427"/>
                  <a:ext cx="186840" cy="1857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6A969680-7D3B-4265-9DFB-B8EBB7F6D1C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243705" y="2408483"/>
                    <a:ext cx="205562" cy="205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1AB23FE4-40F4-490D-9657-B4A7FCFFDC6A}"/>
                      </a:ext>
                    </a:extLst>
                  </p14:cNvPr>
                  <p14:cNvContentPartPr/>
                  <p14:nvPr/>
                </p14:nvContentPartPr>
                <p14:xfrm>
                  <a:off x="4364115" y="2341747"/>
                  <a:ext cx="88200" cy="6732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1AB23FE4-40F4-490D-9657-B4A7FCFFDC6A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354570" y="2331847"/>
                    <a:ext cx="106909" cy="86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5D821F3-48B7-47CA-882B-9BF230A73BD3}"/>
                      </a:ext>
                    </a:extLst>
                  </p14:cNvPr>
                  <p14:cNvContentPartPr/>
                  <p14:nvPr/>
                </p14:nvContentPartPr>
                <p14:xfrm>
                  <a:off x="4443675" y="2463427"/>
                  <a:ext cx="91080" cy="601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5D821F3-48B7-47CA-882B-9BF230A73BD3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434529" y="2453872"/>
                    <a:ext cx="109753" cy="79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61411CB-2CF9-43A2-92BE-164C79849743}"/>
                      </a:ext>
                    </a:extLst>
                  </p14:cNvPr>
                  <p14:cNvContentPartPr/>
                  <p14:nvPr/>
                </p14:nvContentPartPr>
                <p14:xfrm>
                  <a:off x="4520715" y="2410147"/>
                  <a:ext cx="360" cy="3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61411CB-2CF9-43A2-92BE-164C7984974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511715" y="240150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69BF992-6B3A-4DF7-B177-73EABD711637}"/>
                      </a:ext>
                    </a:extLst>
                  </p14:cNvPr>
                  <p14:cNvContentPartPr/>
                  <p14:nvPr/>
                </p14:nvContentPartPr>
                <p14:xfrm>
                  <a:off x="4576515" y="2393947"/>
                  <a:ext cx="448920" cy="12024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69BF992-6B3A-4DF7-B177-73EABD71163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567338" y="2384392"/>
                    <a:ext cx="467657" cy="13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C98B4627-5F37-426E-B932-266D4FB5B60F}"/>
                      </a:ext>
                    </a:extLst>
                  </p14:cNvPr>
                  <p14:cNvContentPartPr/>
                  <p14:nvPr/>
                </p14:nvContentPartPr>
                <p14:xfrm>
                  <a:off x="3927795" y="2689507"/>
                  <a:ext cx="442440" cy="13932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C98B4627-5F37-426E-B932-266D4FB5B60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18625" y="2679556"/>
                    <a:ext cx="461162" cy="158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D8BF9533-455E-4F2E-A11C-56F083BE1A2B}"/>
                      </a:ext>
                    </a:extLst>
                  </p14:cNvPr>
                  <p14:cNvContentPartPr/>
                  <p14:nvPr/>
                </p14:nvContentPartPr>
                <p14:xfrm>
                  <a:off x="3886755" y="2751067"/>
                  <a:ext cx="134640" cy="12780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D8BF9533-455E-4F2E-A11C-56F083BE1A2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877575" y="2741512"/>
                    <a:ext cx="153383" cy="147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61E6BC7-65B1-41F5-AC12-963F476CC0C5}"/>
                      </a:ext>
                    </a:extLst>
                  </p14:cNvPr>
                  <p14:cNvContentPartPr/>
                  <p14:nvPr/>
                </p14:nvContentPartPr>
                <p14:xfrm>
                  <a:off x="4430355" y="2670787"/>
                  <a:ext cx="254520" cy="954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E61E6BC7-65B1-41F5-AC12-963F476CC0C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421183" y="2660849"/>
                    <a:ext cx="273246" cy="1148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711985A-FDF7-4786-89CA-626FC5F947A0}"/>
                      </a:ext>
                    </a:extLst>
                  </p14:cNvPr>
                  <p14:cNvContentPartPr/>
                  <p14:nvPr/>
                </p14:nvContentPartPr>
                <p14:xfrm>
                  <a:off x="4711155" y="2617507"/>
                  <a:ext cx="109080" cy="1137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F711985A-FDF7-4786-89CA-626FC5F947A0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701587" y="2607961"/>
                    <a:ext cx="127834" cy="133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3ACB9DB8-80BB-4538-8893-FC2C05BD506C}"/>
                      </a:ext>
                    </a:extLst>
                  </p14:cNvPr>
                  <p14:cNvContentPartPr/>
                  <p14:nvPr/>
                </p14:nvContentPartPr>
                <p14:xfrm>
                  <a:off x="4813035" y="2629027"/>
                  <a:ext cx="4680" cy="3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3ACB9DB8-80BB-4538-8893-FC2C05BD506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804035" y="2620027"/>
                    <a:ext cx="2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C0BD19A-0D5E-459F-B9F3-5720FFE46BDF}"/>
                      </a:ext>
                    </a:extLst>
                  </p14:cNvPr>
                  <p14:cNvContentPartPr/>
                  <p14:nvPr/>
                </p14:nvContentPartPr>
                <p14:xfrm>
                  <a:off x="4879995" y="2685187"/>
                  <a:ext cx="261360" cy="590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C0BD19A-0D5E-459F-B9F3-5720FFE46BD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870442" y="2675214"/>
                    <a:ext cx="280083" cy="78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B5CD1C63-D0B7-4904-9D76-666FB90372CA}"/>
                      </a:ext>
                    </a:extLst>
                  </p14:cNvPr>
                  <p14:cNvContentPartPr/>
                  <p14:nvPr/>
                </p14:nvContentPartPr>
                <p14:xfrm>
                  <a:off x="5160075" y="2607427"/>
                  <a:ext cx="227160" cy="1152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B5CD1C63-D0B7-4904-9D76-666FB90372CA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150897" y="2597893"/>
                    <a:ext cx="245899" cy="1346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42F50C5-A146-4389-ACC3-BAD33336D139}"/>
                </a:ext>
              </a:extLst>
            </p:cNvPr>
            <p:cNvGrpSpPr/>
            <p:nvPr/>
          </p:nvGrpSpPr>
          <p:grpSpPr>
            <a:xfrm>
              <a:off x="6358515" y="2378107"/>
              <a:ext cx="1544760" cy="947160"/>
              <a:chOff x="6358515" y="2378107"/>
              <a:chExt cx="1544760" cy="94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275C0C7F-ED68-43C4-955D-03680AF4602A}"/>
                      </a:ext>
                    </a:extLst>
                  </p14:cNvPr>
                  <p14:cNvContentPartPr/>
                  <p14:nvPr/>
                </p14:nvContentPartPr>
                <p14:xfrm>
                  <a:off x="6366075" y="2378107"/>
                  <a:ext cx="140400" cy="8600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275C0C7F-ED68-43C4-955D-03680AF4602A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356894" y="2368157"/>
                    <a:ext cx="159146" cy="8795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2585E170-2686-4397-974B-22D0DDE473BB}"/>
                      </a:ext>
                    </a:extLst>
                  </p14:cNvPr>
                  <p14:cNvContentPartPr/>
                  <p14:nvPr/>
                </p14:nvContentPartPr>
                <p14:xfrm>
                  <a:off x="6358515" y="3203947"/>
                  <a:ext cx="203760" cy="12132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2585E170-2686-4397-974B-22D0DDE473BB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349340" y="3194401"/>
                    <a:ext cx="222492" cy="14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8610B4C4-6DCA-4937-AD9E-B8A7E6B18F70}"/>
                      </a:ext>
                    </a:extLst>
                  </p14:cNvPr>
                  <p14:cNvContentPartPr/>
                  <p14:nvPr/>
                </p14:nvContentPartPr>
                <p14:xfrm>
                  <a:off x="6650115" y="2386387"/>
                  <a:ext cx="100800" cy="8020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8610B4C4-6DCA-4937-AD9E-B8A7E6B18F7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640951" y="2376834"/>
                    <a:ext cx="119509" cy="821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74F68F7-B902-43F5-B183-3DD64FAC10FA}"/>
                      </a:ext>
                    </a:extLst>
                  </p14:cNvPr>
                  <p14:cNvContentPartPr/>
                  <p14:nvPr/>
                </p14:nvContentPartPr>
                <p14:xfrm>
                  <a:off x="6635355" y="3206827"/>
                  <a:ext cx="176400" cy="1036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74F68F7-B902-43F5-B183-3DD64FAC10FA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6625789" y="3196896"/>
                    <a:ext cx="195150" cy="123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F368FDC-48A3-4D92-8D31-43A6B5F50327}"/>
                      </a:ext>
                    </a:extLst>
                  </p14:cNvPr>
                  <p14:cNvContentPartPr/>
                  <p14:nvPr/>
                </p14:nvContentPartPr>
                <p14:xfrm>
                  <a:off x="6888075" y="2440747"/>
                  <a:ext cx="304560" cy="2196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F368FDC-48A3-4D92-8D31-43A6B5F50327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6878522" y="2431199"/>
                    <a:ext cx="323285" cy="239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C467F06B-79C1-4625-813D-D1945FE3C524}"/>
                      </a:ext>
                    </a:extLst>
                  </p14:cNvPr>
                  <p14:cNvContentPartPr/>
                  <p14:nvPr/>
                </p14:nvContentPartPr>
                <p14:xfrm>
                  <a:off x="7230435" y="2568547"/>
                  <a:ext cx="241920" cy="6732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C467F06B-79C1-4625-813D-D1945FE3C52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7220880" y="2558647"/>
                    <a:ext cx="260647" cy="86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37ED8E15-1BFB-4CCC-BE4C-019A8C88F700}"/>
                      </a:ext>
                    </a:extLst>
                  </p14:cNvPr>
                  <p14:cNvContentPartPr/>
                  <p14:nvPr/>
                </p14:nvContentPartPr>
                <p14:xfrm>
                  <a:off x="7427355" y="2495467"/>
                  <a:ext cx="360" cy="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37ED8E15-1BFB-4CCC-BE4C-019A8C88F70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418355" y="248646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1CB6A1C-6C4C-4AEB-A565-166EBEC054B8}"/>
                      </a:ext>
                    </a:extLst>
                  </p14:cNvPr>
                  <p14:cNvContentPartPr/>
                  <p14:nvPr/>
                </p14:nvContentPartPr>
                <p14:xfrm>
                  <a:off x="7495755" y="2460547"/>
                  <a:ext cx="109800" cy="1414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41CB6A1C-6C4C-4AEB-A565-166EBEC054B8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7486605" y="2450584"/>
                    <a:ext cx="128481" cy="1610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EDB63A86-043F-4E41-A9F3-7834CB278082}"/>
                      </a:ext>
                    </a:extLst>
                  </p14:cNvPr>
                  <p14:cNvContentPartPr/>
                  <p14:nvPr/>
                </p14:nvContentPartPr>
                <p14:xfrm>
                  <a:off x="7633635" y="2490067"/>
                  <a:ext cx="269640" cy="1216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EDB63A86-043F-4E41-A9F3-7834CB278082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7624456" y="2480126"/>
                    <a:ext cx="288381" cy="1411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7D4DBFE-D71F-4967-BE41-2B5E9C53B474}"/>
                </a:ext>
              </a:extLst>
            </p:cNvPr>
            <p:cNvGrpSpPr/>
            <p:nvPr/>
          </p:nvGrpSpPr>
          <p:grpSpPr>
            <a:xfrm>
              <a:off x="6151515" y="3784267"/>
              <a:ext cx="644040" cy="803520"/>
              <a:chOff x="6151515" y="3784267"/>
              <a:chExt cx="644040" cy="80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E278854-F5C3-4828-B315-19F7AE86848D}"/>
                      </a:ext>
                    </a:extLst>
                  </p14:cNvPr>
                  <p14:cNvContentPartPr/>
                  <p14:nvPr/>
                </p14:nvContentPartPr>
                <p14:xfrm>
                  <a:off x="6151515" y="3990907"/>
                  <a:ext cx="278280" cy="2307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E278854-F5C3-4828-B315-19F7AE86848D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141959" y="3980960"/>
                    <a:ext cx="297010" cy="2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837048-F426-40A5-B44C-53626CBBB9B1}"/>
                      </a:ext>
                    </a:extLst>
                  </p14:cNvPr>
                  <p14:cNvContentPartPr/>
                  <p14:nvPr/>
                </p14:nvContentPartPr>
                <p14:xfrm>
                  <a:off x="6537075" y="3961747"/>
                  <a:ext cx="258480" cy="247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837048-F426-40A5-B44C-53626CBBB9B1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527898" y="3952189"/>
                    <a:ext cx="277216" cy="266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0705206A-3648-4352-8D1D-C89787E42463}"/>
                      </a:ext>
                    </a:extLst>
                  </p14:cNvPr>
                  <p14:cNvContentPartPr/>
                  <p14:nvPr/>
                </p14:nvContentPartPr>
                <p14:xfrm>
                  <a:off x="6275715" y="3883987"/>
                  <a:ext cx="148320" cy="6292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0705206A-3648-4352-8D1D-C89787E4246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6266541" y="3874036"/>
                    <a:ext cx="167051" cy="64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A7416467-F0BB-427B-90BF-058D7AA271A3}"/>
                      </a:ext>
                    </a:extLst>
                  </p14:cNvPr>
                  <p14:cNvContentPartPr/>
                  <p14:nvPr/>
                </p14:nvContentPartPr>
                <p14:xfrm>
                  <a:off x="6217035" y="4440187"/>
                  <a:ext cx="158400" cy="1476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A7416467-F0BB-427B-90BF-058D7AA271A3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207470" y="4430639"/>
                    <a:ext cx="177148" cy="1670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0AD7360B-8D1B-4E89-912C-FA8A81DE9011}"/>
                      </a:ext>
                    </a:extLst>
                  </p14:cNvPr>
                  <p14:cNvContentPartPr/>
                  <p14:nvPr/>
                </p14:nvContentPartPr>
                <p14:xfrm>
                  <a:off x="6516915" y="3865627"/>
                  <a:ext cx="94680" cy="6285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0AD7360B-8D1B-4E89-912C-FA8A81DE9011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507752" y="3855681"/>
                    <a:ext cx="113387" cy="6480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ED5A70D6-128D-4DFD-984C-C8E796CA0233}"/>
                      </a:ext>
                    </a:extLst>
                  </p14:cNvPr>
                  <p14:cNvContentPartPr/>
                  <p14:nvPr/>
                </p14:nvContentPartPr>
                <p14:xfrm>
                  <a:off x="6478755" y="3784267"/>
                  <a:ext cx="178560" cy="1461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ED5A70D6-128D-4DFD-984C-C8E796CA023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469196" y="3774709"/>
                    <a:ext cx="197295" cy="1656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8382D36-74BF-4118-A94B-21DDF4C9401C}"/>
                </a:ext>
              </a:extLst>
            </p:cNvPr>
            <p:cNvGrpSpPr/>
            <p:nvPr/>
          </p:nvGrpSpPr>
          <p:grpSpPr>
            <a:xfrm>
              <a:off x="5938035" y="4715227"/>
              <a:ext cx="382320" cy="157320"/>
              <a:chOff x="5938035" y="4715227"/>
              <a:chExt cx="382320" cy="15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EE060A35-148C-4941-AE14-3F55EAD2E0B2}"/>
                      </a:ext>
                    </a:extLst>
                  </p14:cNvPr>
                  <p14:cNvContentPartPr/>
                  <p14:nvPr/>
                </p14:nvContentPartPr>
                <p14:xfrm>
                  <a:off x="5938035" y="4715227"/>
                  <a:ext cx="176760" cy="15480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EE060A35-148C-4941-AE14-3F55EAD2E0B2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928853" y="4705676"/>
                    <a:ext cx="195507" cy="1742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1A7A4785-AF26-4B02-B143-BC78016755AB}"/>
                      </a:ext>
                    </a:extLst>
                  </p14:cNvPr>
                  <p14:cNvContentPartPr/>
                  <p14:nvPr/>
                </p14:nvContentPartPr>
                <p14:xfrm>
                  <a:off x="6158355" y="4756627"/>
                  <a:ext cx="162000" cy="11592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1A7A4785-AF26-4B02-B143-BC78016755A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148803" y="4747067"/>
                    <a:ext cx="180722" cy="1354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3361F76-B86B-4348-9229-26AE3D594E51}"/>
                </a:ext>
              </a:extLst>
            </p:cNvPr>
            <p:cNvGrpSpPr/>
            <p:nvPr/>
          </p:nvGrpSpPr>
          <p:grpSpPr>
            <a:xfrm>
              <a:off x="6616995" y="4632787"/>
              <a:ext cx="454680" cy="200520"/>
              <a:chOff x="6616995" y="4632787"/>
              <a:chExt cx="454680" cy="20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CDA0DF01-F536-46C6-9794-90DB624FB56C}"/>
                      </a:ext>
                    </a:extLst>
                  </p14:cNvPr>
                  <p14:cNvContentPartPr/>
                  <p14:nvPr/>
                </p14:nvContentPartPr>
                <p14:xfrm>
                  <a:off x="6616995" y="4632787"/>
                  <a:ext cx="254160" cy="1627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CDA0DF01-F536-46C6-9794-90DB624FB56C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607440" y="4622841"/>
                    <a:ext cx="272888" cy="182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23653254-2508-4831-94CC-27C980187AEB}"/>
                      </a:ext>
                    </a:extLst>
                  </p14:cNvPr>
                  <p14:cNvContentPartPr/>
                  <p14:nvPr/>
                </p14:nvContentPartPr>
                <p14:xfrm>
                  <a:off x="6926235" y="4713787"/>
                  <a:ext cx="145440" cy="11952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23653254-2508-4831-94CC-27C980187AE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916692" y="4704257"/>
                    <a:ext cx="164145" cy="1389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990B6DD-DCF3-49D5-A05C-B742193581E4}"/>
                </a:ext>
              </a:extLst>
            </p:cNvPr>
            <p:cNvGrpSpPr/>
            <p:nvPr/>
          </p:nvGrpSpPr>
          <p:grpSpPr>
            <a:xfrm>
              <a:off x="5197515" y="3570427"/>
              <a:ext cx="1434240" cy="181800"/>
              <a:chOff x="5197515" y="3570427"/>
              <a:chExt cx="1434240" cy="18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EF4FDAF7-1BC1-43CC-9E5D-8C6F5557D767}"/>
                      </a:ext>
                    </a:extLst>
                  </p14:cNvPr>
                  <p14:cNvContentPartPr/>
                  <p14:nvPr/>
                </p14:nvContentPartPr>
                <p14:xfrm>
                  <a:off x="5197515" y="3740347"/>
                  <a:ext cx="111600" cy="1188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EF4FDAF7-1BC1-43CC-9E5D-8C6F5557D76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5188342" y="3730447"/>
                    <a:ext cx="130327" cy="312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0E60F89-408B-428B-90D6-25A706437FAB}"/>
                      </a:ext>
                    </a:extLst>
                  </p14:cNvPr>
                  <p14:cNvContentPartPr/>
                  <p14:nvPr/>
                </p14:nvContentPartPr>
                <p14:xfrm>
                  <a:off x="5513955" y="3705427"/>
                  <a:ext cx="97920" cy="18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0E60F89-408B-428B-90D6-25A706437FAB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5504430" y="3695661"/>
                    <a:ext cx="116590" cy="37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99987804-3334-4C4C-ACB9-20069051F186}"/>
                      </a:ext>
                    </a:extLst>
                  </p14:cNvPr>
                  <p14:cNvContentPartPr/>
                  <p14:nvPr/>
                </p14:nvContentPartPr>
                <p14:xfrm>
                  <a:off x="5785395" y="3667627"/>
                  <a:ext cx="291960" cy="3456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99987804-3334-4C4C-ACB9-20069051F186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5775841" y="3658093"/>
                    <a:ext cx="310685" cy="54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D3EED61D-2424-44B9-B2ED-9952077595AA}"/>
                      </a:ext>
                    </a:extLst>
                  </p14:cNvPr>
                  <p14:cNvContentPartPr/>
                  <p14:nvPr/>
                </p14:nvContentPartPr>
                <p14:xfrm>
                  <a:off x="6274275" y="3570427"/>
                  <a:ext cx="357480" cy="67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D3EED61D-2424-44B9-B2ED-9952077595A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265099" y="3560923"/>
                    <a:ext cx="376214" cy="867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BB7EADD-0F14-43DE-BCE1-29A4EE640462}"/>
                </a:ext>
              </a:extLst>
            </p:cNvPr>
            <p:cNvGrpSpPr/>
            <p:nvPr/>
          </p:nvGrpSpPr>
          <p:grpSpPr>
            <a:xfrm>
              <a:off x="6892395" y="3502027"/>
              <a:ext cx="833400" cy="33120"/>
              <a:chOff x="6892395" y="3502027"/>
              <a:chExt cx="833400" cy="3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4923B42F-D4BF-490C-B366-BC7BE679FD7C}"/>
                      </a:ext>
                    </a:extLst>
                  </p14:cNvPr>
                  <p14:cNvContentPartPr/>
                  <p14:nvPr/>
                </p14:nvContentPartPr>
                <p14:xfrm>
                  <a:off x="6892395" y="3502027"/>
                  <a:ext cx="380520" cy="331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4923B42F-D4BF-490C-B366-BC7BE679FD7C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883226" y="3492170"/>
                    <a:ext cx="399240" cy="5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13A0F3-ACBC-4B10-B1B8-314F49BB5F74}"/>
                      </a:ext>
                    </a:extLst>
                  </p14:cNvPr>
                  <p14:cNvContentPartPr/>
                  <p14:nvPr/>
                </p14:nvContentPartPr>
                <p14:xfrm>
                  <a:off x="7408635" y="3505267"/>
                  <a:ext cx="171720" cy="28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13A0F3-ACBC-4B10-B1B8-314F49BB5F74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399095" y="3496627"/>
                    <a:ext cx="190418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44B6B717-F58D-4CCD-AF2E-A94F3BE05A2D}"/>
                      </a:ext>
                    </a:extLst>
                  </p14:cNvPr>
                  <p14:cNvContentPartPr/>
                  <p14:nvPr/>
                </p14:nvContentPartPr>
                <p14:xfrm>
                  <a:off x="7725435" y="3518947"/>
                  <a:ext cx="360" cy="36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44B6B717-F58D-4CCD-AF2E-A94F3BE05A2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716435" y="35099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F801B61-1DF2-488B-86D3-537523516C40}"/>
                </a:ext>
              </a:extLst>
            </p:cNvPr>
            <p:cNvGrpSpPr/>
            <p:nvPr/>
          </p:nvGrpSpPr>
          <p:grpSpPr>
            <a:xfrm>
              <a:off x="7668195" y="3165787"/>
              <a:ext cx="596520" cy="162720"/>
              <a:chOff x="7668195" y="3165787"/>
              <a:chExt cx="596520" cy="16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4D94D3B3-2B66-48A3-9D3C-9A96EBA5FBC7}"/>
                      </a:ext>
                    </a:extLst>
                  </p14:cNvPr>
                  <p14:cNvContentPartPr/>
                  <p14:nvPr/>
                </p14:nvContentPartPr>
                <p14:xfrm>
                  <a:off x="7785195" y="3188107"/>
                  <a:ext cx="479520" cy="471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4D94D3B3-2B66-48A3-9D3C-9A96EBA5FBC7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775635" y="3178199"/>
                    <a:ext cx="498257" cy="66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E708787C-CDFF-4BE7-AB17-9029CB031B89}"/>
                      </a:ext>
                    </a:extLst>
                  </p14:cNvPr>
                  <p14:cNvContentPartPr/>
                  <p14:nvPr/>
                </p14:nvContentPartPr>
                <p14:xfrm>
                  <a:off x="7668195" y="3165787"/>
                  <a:ext cx="159840" cy="1627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E708787C-CDFF-4BE7-AB17-9029CB031B8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658635" y="3156239"/>
                    <a:ext cx="178577" cy="1822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7FA16F9-931A-424F-A360-4B2F5FDFD832}"/>
                </a:ext>
              </a:extLst>
            </p:cNvPr>
            <p:cNvGrpSpPr/>
            <p:nvPr/>
          </p:nvGrpSpPr>
          <p:grpSpPr>
            <a:xfrm>
              <a:off x="8400435" y="3047707"/>
              <a:ext cx="1589400" cy="393480"/>
              <a:chOff x="8400435" y="3047707"/>
              <a:chExt cx="1589400" cy="393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2EEAFBB9-35B8-4F40-94F4-5E69AB9BE753}"/>
                      </a:ext>
                    </a:extLst>
                  </p14:cNvPr>
                  <p14:cNvContentPartPr/>
                  <p14:nvPr/>
                </p14:nvContentPartPr>
                <p14:xfrm>
                  <a:off x="8400435" y="3140947"/>
                  <a:ext cx="110160" cy="272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2EEAFBB9-35B8-4F40-94F4-5E69AB9BE753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8390872" y="3130988"/>
                    <a:ext cx="128903" cy="29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D3BE9A2-E814-45D5-8748-53D3B6CBB049}"/>
                      </a:ext>
                    </a:extLst>
                  </p14:cNvPr>
                  <p14:cNvContentPartPr/>
                  <p14:nvPr/>
                </p14:nvContentPartPr>
                <p14:xfrm>
                  <a:off x="8579715" y="3140227"/>
                  <a:ext cx="543600" cy="896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D3BE9A2-E814-45D5-8748-53D3B6CBB049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8570158" y="3130267"/>
                    <a:ext cx="562332" cy="109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30380DBB-3378-487D-89AD-A42DDC64A0D8}"/>
                      </a:ext>
                    </a:extLst>
                  </p14:cNvPr>
                  <p14:cNvContentPartPr/>
                  <p14:nvPr/>
                </p14:nvContentPartPr>
                <p14:xfrm>
                  <a:off x="9153915" y="3047707"/>
                  <a:ext cx="328680" cy="1850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30380DBB-3378-487D-89AD-A42DDC64A0D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9144360" y="3037759"/>
                    <a:ext cx="347407" cy="204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3C9BD600-3BC5-4926-AB75-6E1EDE3A9AFD}"/>
                      </a:ext>
                    </a:extLst>
                  </p14:cNvPr>
                  <p14:cNvContentPartPr/>
                  <p14:nvPr/>
                </p14:nvContentPartPr>
                <p14:xfrm>
                  <a:off x="9485115" y="3136987"/>
                  <a:ext cx="504720" cy="3042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3C9BD600-3BC5-4926-AB75-6E1EDE3A9AFD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9475938" y="3127033"/>
                    <a:ext cx="523456" cy="3237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5E08B6C-A004-45B3-BE7D-E1C4D1A99F37}"/>
                </a:ext>
              </a:extLst>
            </p:cNvPr>
            <p:cNvGrpSpPr/>
            <p:nvPr/>
          </p:nvGrpSpPr>
          <p:grpSpPr>
            <a:xfrm>
              <a:off x="10204755" y="3026827"/>
              <a:ext cx="1623600" cy="334440"/>
              <a:chOff x="10204755" y="3026827"/>
              <a:chExt cx="1623600" cy="33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189E8A6-4572-45AD-8D63-CE0A2660F5DF}"/>
                      </a:ext>
                    </a:extLst>
                  </p14:cNvPr>
                  <p14:cNvContentPartPr/>
                  <p14:nvPr/>
                </p14:nvContentPartPr>
                <p14:xfrm>
                  <a:off x="10204755" y="3126187"/>
                  <a:ext cx="15120" cy="23508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189E8A6-4572-45AD-8D63-CE0A2660F5DF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10195305" y="3116641"/>
                    <a:ext cx="33642" cy="25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36299E38-8571-4209-8729-835888D70B43}"/>
                      </a:ext>
                    </a:extLst>
                  </p14:cNvPr>
                  <p14:cNvContentPartPr/>
                  <p14:nvPr/>
                </p14:nvContentPartPr>
                <p14:xfrm>
                  <a:off x="10221675" y="3116827"/>
                  <a:ext cx="100440" cy="10008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36299E38-8571-4209-8729-835888D70B43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10212474" y="3106859"/>
                    <a:ext cx="119225" cy="119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5B1C70C-C031-44A2-A5BC-D1A9BBC80B40}"/>
                      </a:ext>
                    </a:extLst>
                  </p14:cNvPr>
                  <p14:cNvContentPartPr/>
                  <p14:nvPr/>
                </p14:nvContentPartPr>
                <p14:xfrm>
                  <a:off x="10389075" y="3026827"/>
                  <a:ext cx="191880" cy="197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5B1C70C-C031-44A2-A5BC-D1A9BBC80B40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10379519" y="3016885"/>
                    <a:ext cx="210609" cy="217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09A4805-9779-4916-B742-D0673CF67DCC}"/>
                      </a:ext>
                    </a:extLst>
                  </p14:cNvPr>
                  <p14:cNvContentPartPr/>
                  <p14:nvPr/>
                </p14:nvContentPartPr>
                <p14:xfrm>
                  <a:off x="10577715" y="3164347"/>
                  <a:ext cx="88200" cy="471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09A4805-9779-4916-B742-D0673CF67DCC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0568170" y="3154836"/>
                    <a:ext cx="106909" cy="66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24E56145-B145-420E-B5D1-BABA8749D31C}"/>
                      </a:ext>
                    </a:extLst>
                  </p14:cNvPr>
                  <p14:cNvContentPartPr/>
                  <p14:nvPr/>
                </p14:nvContentPartPr>
                <p14:xfrm>
                  <a:off x="10663395" y="3091267"/>
                  <a:ext cx="360" cy="36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24E56145-B145-420E-B5D1-BABA8749D31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654395" y="30826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886DD774-9D31-43BB-B9D6-34782A880ED4}"/>
                      </a:ext>
                    </a:extLst>
                  </p14:cNvPr>
                  <p14:cNvContentPartPr/>
                  <p14:nvPr/>
                </p14:nvContentPartPr>
                <p14:xfrm>
                  <a:off x="10710195" y="3120427"/>
                  <a:ext cx="73080" cy="9864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886DD774-9D31-43BB-B9D6-34782A880ED4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0701060" y="3110881"/>
                    <a:ext cx="91731" cy="118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EC567C3E-2490-40AB-8739-5059B21FEDD1}"/>
                      </a:ext>
                    </a:extLst>
                  </p14:cNvPr>
                  <p14:cNvContentPartPr/>
                  <p14:nvPr/>
                </p14:nvContentPartPr>
                <p14:xfrm>
                  <a:off x="10810275" y="3133387"/>
                  <a:ext cx="62280" cy="10296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EC567C3E-2490-40AB-8739-5059B21FEDD1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0800723" y="3123846"/>
                    <a:ext cx="81002" cy="122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2922F26-080C-479C-9A7C-30F0C444875B}"/>
                      </a:ext>
                    </a:extLst>
                  </p14:cNvPr>
                  <p14:cNvContentPartPr/>
                  <p14:nvPr/>
                </p14:nvContentPartPr>
                <p14:xfrm>
                  <a:off x="10921875" y="3162547"/>
                  <a:ext cx="135720" cy="586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2922F26-080C-479C-9A7C-30F0C444875B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10912317" y="3152967"/>
                    <a:ext cx="154453" cy="7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F972D5A-7ED9-4D97-827E-667449EEA2FF}"/>
                      </a:ext>
                    </a:extLst>
                  </p14:cNvPr>
                  <p14:cNvContentPartPr/>
                  <p14:nvPr/>
                </p14:nvContentPartPr>
                <p14:xfrm>
                  <a:off x="11052915" y="3046267"/>
                  <a:ext cx="179640" cy="1792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F972D5A-7ED9-4D97-827E-667449EEA2F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11043742" y="3036705"/>
                    <a:ext cx="198368" cy="198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338379D1-C5FF-493A-8755-8298FBB33569}"/>
                      </a:ext>
                    </a:extLst>
                  </p14:cNvPr>
                  <p14:cNvContentPartPr/>
                  <p14:nvPr/>
                </p14:nvContentPartPr>
                <p14:xfrm>
                  <a:off x="11246595" y="3071827"/>
                  <a:ext cx="360" cy="3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338379D1-C5FF-493A-8755-8298FBB3356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1237595" y="306318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8B498DA-6340-4635-A41C-A55A79A981A9}"/>
                      </a:ext>
                    </a:extLst>
                  </p14:cNvPr>
                  <p14:cNvContentPartPr/>
                  <p14:nvPr/>
                </p14:nvContentPartPr>
                <p14:xfrm>
                  <a:off x="11289075" y="3130507"/>
                  <a:ext cx="149400" cy="213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8B498DA-6340-4635-A41C-A55A79A981A9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11279523" y="3120950"/>
                    <a:ext cx="168123" cy="23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11416ED1-6B2B-475D-A77A-329691FCE08F}"/>
                      </a:ext>
                    </a:extLst>
                  </p14:cNvPr>
                  <p14:cNvContentPartPr/>
                  <p14:nvPr/>
                </p14:nvContentPartPr>
                <p14:xfrm>
                  <a:off x="11428395" y="3144907"/>
                  <a:ext cx="399960" cy="10512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11416ED1-6B2B-475D-A77A-329691FCE08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11418836" y="3134952"/>
                    <a:ext cx="418696" cy="124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FED14BBB-748B-461F-90CD-F2A88FB1CF9F}"/>
                      </a:ext>
                    </a:extLst>
                  </p14:cNvPr>
                  <p14:cNvContentPartPr/>
                  <p14:nvPr/>
                </p14:nvContentPartPr>
                <p14:xfrm>
                  <a:off x="10310955" y="3125107"/>
                  <a:ext cx="171000" cy="7704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FED14BBB-748B-461F-90CD-F2A88FB1CF9F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0301391" y="3115576"/>
                    <a:ext cx="189745" cy="964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84D6E2B-2AEB-4ADE-8F5A-65C192D947D5}"/>
                </a:ext>
              </a:extLst>
            </p:cNvPr>
            <p:cNvGrpSpPr/>
            <p:nvPr/>
          </p:nvGrpSpPr>
          <p:grpSpPr>
            <a:xfrm>
              <a:off x="7710675" y="3661147"/>
              <a:ext cx="585720" cy="132480"/>
              <a:chOff x="7710675" y="3661147"/>
              <a:chExt cx="585720" cy="13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D9367A82-4C85-451E-A125-9B5831BA7527}"/>
                      </a:ext>
                    </a:extLst>
                  </p14:cNvPr>
                  <p14:cNvContentPartPr/>
                  <p14:nvPr/>
                </p14:nvContentPartPr>
                <p14:xfrm>
                  <a:off x="7816515" y="3715147"/>
                  <a:ext cx="479880" cy="1728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D9367A82-4C85-451E-A125-9B5831BA752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7806963" y="3705502"/>
                    <a:ext cx="498601" cy="3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C0747F58-A64D-4AAE-947C-919E1DB7CFE3}"/>
                      </a:ext>
                    </a:extLst>
                  </p14:cNvPr>
                  <p14:cNvContentPartPr/>
                  <p14:nvPr/>
                </p14:nvContentPartPr>
                <p14:xfrm>
                  <a:off x="7710675" y="3661147"/>
                  <a:ext cx="149760" cy="13248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C0747F58-A64D-4AAE-947C-919E1DB7CFE3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7701124" y="3651201"/>
                    <a:ext cx="168480" cy="15197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C2E655B-B230-4B62-BA73-542E0FF55806}"/>
                </a:ext>
              </a:extLst>
            </p:cNvPr>
            <p:cNvGrpSpPr/>
            <p:nvPr/>
          </p:nvGrpSpPr>
          <p:grpSpPr>
            <a:xfrm>
              <a:off x="8459475" y="3487267"/>
              <a:ext cx="3176640" cy="468000"/>
              <a:chOff x="8459475" y="3487267"/>
              <a:chExt cx="3176640" cy="46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E092E69D-1F32-43AF-B55B-9D0483B9A4E2}"/>
                      </a:ext>
                    </a:extLst>
                  </p14:cNvPr>
                  <p14:cNvContentPartPr/>
                  <p14:nvPr/>
                </p14:nvContentPartPr>
                <p14:xfrm>
                  <a:off x="8459475" y="3653227"/>
                  <a:ext cx="96840" cy="22608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E092E69D-1F32-43AF-B55B-9D0483B9A4E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449906" y="3643276"/>
                    <a:ext cx="115596" cy="245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59A10967-7D4D-4159-BE07-1B45AD0C84A6}"/>
                      </a:ext>
                    </a:extLst>
                  </p14:cNvPr>
                  <p14:cNvContentPartPr/>
                  <p14:nvPr/>
                </p14:nvContentPartPr>
                <p14:xfrm>
                  <a:off x="8613915" y="3670147"/>
                  <a:ext cx="589680" cy="9288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59A10967-7D4D-4159-BE07-1B45AD0C84A6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604743" y="3660580"/>
                    <a:ext cx="608406" cy="112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73355D84-4196-4A72-A78B-40029C3E098F}"/>
                      </a:ext>
                    </a:extLst>
                  </p14:cNvPr>
                  <p14:cNvContentPartPr/>
                  <p14:nvPr/>
                </p14:nvContentPartPr>
                <p14:xfrm>
                  <a:off x="9196395" y="3673387"/>
                  <a:ext cx="132480" cy="7308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73355D84-4196-4A72-A78B-40029C3E098F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9187206" y="3663855"/>
                    <a:ext cx="151242" cy="92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BDCF3E61-C757-473C-939C-17BA57F706BD}"/>
                      </a:ext>
                    </a:extLst>
                  </p14:cNvPr>
                  <p14:cNvContentPartPr/>
                  <p14:nvPr/>
                </p14:nvContentPartPr>
                <p14:xfrm>
                  <a:off x="9322755" y="3581947"/>
                  <a:ext cx="761040" cy="37332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BDCF3E61-C757-473C-939C-17BA57F706BD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9313194" y="3572395"/>
                    <a:ext cx="779779" cy="3928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86E2CD0C-DF8F-4B4A-90A3-64D55A4AD7C6}"/>
                      </a:ext>
                    </a:extLst>
                  </p14:cNvPr>
                  <p14:cNvContentPartPr/>
                  <p14:nvPr/>
                </p14:nvContentPartPr>
                <p14:xfrm>
                  <a:off x="10336155" y="3487267"/>
                  <a:ext cx="209160" cy="20772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86E2CD0C-DF8F-4B4A-90A3-64D55A4AD7C6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10326596" y="3477319"/>
                    <a:ext cx="227896" cy="227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84ECFF26-4A41-4C70-818E-3F21CB2C106D}"/>
                      </a:ext>
                    </a:extLst>
                  </p14:cNvPr>
                  <p14:cNvContentPartPr/>
                  <p14:nvPr/>
                </p14:nvContentPartPr>
                <p14:xfrm>
                  <a:off x="10497075" y="3626587"/>
                  <a:ext cx="88560" cy="730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84ECFF26-4A41-4C70-818E-3F21CB2C106D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10487491" y="3616658"/>
                    <a:ext cx="107345" cy="92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9701FADA-C2E0-4558-803B-E216B3767AF8}"/>
                      </a:ext>
                    </a:extLst>
                  </p14:cNvPr>
                  <p14:cNvContentPartPr/>
                  <p14:nvPr/>
                </p14:nvContentPartPr>
                <p14:xfrm>
                  <a:off x="10572315" y="3637747"/>
                  <a:ext cx="63000" cy="5472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9701FADA-C2E0-4558-803B-E216B3767AF8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0563151" y="3627834"/>
                    <a:ext cx="81709" cy="74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483A7F9-7BC6-463D-A5BD-40946BF0130B}"/>
                      </a:ext>
                    </a:extLst>
                  </p14:cNvPr>
                  <p14:cNvContentPartPr/>
                  <p14:nvPr/>
                </p14:nvContentPartPr>
                <p14:xfrm>
                  <a:off x="10642515" y="3618307"/>
                  <a:ext cx="375120" cy="9792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5483A7F9-7BC6-463D-A5BD-40946BF0130B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10633347" y="3608356"/>
                    <a:ext cx="393838" cy="1174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9A89FC55-0E52-4DEA-BAEF-3FAFC9F68D94}"/>
                      </a:ext>
                    </a:extLst>
                  </p14:cNvPr>
                  <p14:cNvContentPartPr/>
                  <p14:nvPr/>
                </p14:nvContentPartPr>
                <p14:xfrm>
                  <a:off x="10966155" y="3637387"/>
                  <a:ext cx="490320" cy="8388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9A89FC55-0E52-4DEA-BAEF-3FAFC9F68D94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10956593" y="3627449"/>
                    <a:ext cx="509061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86AA6AEC-E0D5-45AD-B815-8494B06B1CC7}"/>
                      </a:ext>
                    </a:extLst>
                  </p14:cNvPr>
                  <p14:cNvContentPartPr/>
                  <p14:nvPr/>
                </p14:nvContentPartPr>
                <p14:xfrm>
                  <a:off x="11502915" y="3635587"/>
                  <a:ext cx="133200" cy="806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86AA6AEC-E0D5-45AD-B815-8494B06B1CC7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11493346" y="3625656"/>
                    <a:ext cx="151955" cy="100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8E130AFB-CC37-4AB3-8686-C5A510C821A9}"/>
                      </a:ext>
                    </a:extLst>
                  </p14:cNvPr>
                  <p14:cNvContentPartPr/>
                  <p14:nvPr/>
                </p14:nvContentPartPr>
                <p14:xfrm>
                  <a:off x="11523075" y="3639547"/>
                  <a:ext cx="103320" cy="7704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8E130AFB-CC37-4AB3-8686-C5A510C821A9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11513508" y="3629967"/>
                    <a:ext cx="122071" cy="965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4BFF221-0ED8-4313-ABAF-FAE6CF3BAD57}"/>
                </a:ext>
              </a:extLst>
            </p:cNvPr>
            <p:cNvGrpSpPr/>
            <p:nvPr/>
          </p:nvGrpSpPr>
          <p:grpSpPr>
            <a:xfrm>
              <a:off x="1193595" y="5412547"/>
              <a:ext cx="6726600" cy="1220400"/>
              <a:chOff x="1193595" y="5412547"/>
              <a:chExt cx="6726600" cy="122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A193F27-3E94-41BD-9AE5-194EA008B813}"/>
                      </a:ext>
                    </a:extLst>
                  </p14:cNvPr>
                  <p14:cNvContentPartPr/>
                  <p14:nvPr/>
                </p14:nvContentPartPr>
                <p14:xfrm>
                  <a:off x="2924115" y="5412547"/>
                  <a:ext cx="165960" cy="982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A193F27-3E94-41BD-9AE5-194EA008B813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2914937" y="5402600"/>
                    <a:ext cx="184697" cy="1177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2B78C74-A3DA-4E6D-B46E-F43C193E383A}"/>
                      </a:ext>
                    </a:extLst>
                  </p14:cNvPr>
                  <p14:cNvContentPartPr/>
                  <p14:nvPr/>
                </p14:nvContentPartPr>
                <p14:xfrm>
                  <a:off x="3023475" y="5450707"/>
                  <a:ext cx="145440" cy="25596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2B78C74-A3DA-4E6D-B46E-F43C193E383A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3013932" y="5441153"/>
                    <a:ext cx="164145" cy="275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B515BCB9-79BF-485B-B39A-9A45E2FE09A2}"/>
                      </a:ext>
                    </a:extLst>
                  </p14:cNvPr>
                  <p14:cNvContentPartPr/>
                  <p14:nvPr/>
                </p14:nvContentPartPr>
                <p14:xfrm>
                  <a:off x="3261795" y="5687227"/>
                  <a:ext cx="271080" cy="2073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B515BCB9-79BF-485B-B39A-9A45E2FE09A2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3252619" y="5677277"/>
                    <a:ext cx="289815" cy="2268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8308CE8-47BB-4975-A3D4-747C17F4ED20}"/>
                      </a:ext>
                    </a:extLst>
                  </p14:cNvPr>
                  <p14:cNvContentPartPr/>
                  <p14:nvPr/>
                </p14:nvContentPartPr>
                <p14:xfrm>
                  <a:off x="3451515" y="5727547"/>
                  <a:ext cx="166680" cy="878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B8308CE8-47BB-4975-A3D4-747C17F4ED20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3441958" y="5717610"/>
                    <a:ext cx="185412" cy="107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C705AE2-CF0E-46B6-AB75-0438922B0202}"/>
                      </a:ext>
                    </a:extLst>
                  </p14:cNvPr>
                  <p14:cNvContentPartPr/>
                  <p14:nvPr/>
                </p14:nvContentPartPr>
                <p14:xfrm>
                  <a:off x="3613155" y="5684347"/>
                  <a:ext cx="14400" cy="190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C705AE2-CF0E-46B6-AB75-0438922B0202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3603681" y="5674409"/>
                    <a:ext cx="32968" cy="38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BDF56D0C-D2FD-4269-B353-9ECD4177A795}"/>
                      </a:ext>
                    </a:extLst>
                  </p14:cNvPr>
                  <p14:cNvContentPartPr/>
                  <p14:nvPr/>
                </p14:nvContentPartPr>
                <p14:xfrm>
                  <a:off x="3659235" y="5628547"/>
                  <a:ext cx="203760" cy="1371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DF56D0C-D2FD-4269-B353-9ECD4177A795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3650060" y="5619005"/>
                    <a:ext cx="222492" cy="1566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50D21414-A978-4F2E-9E79-5DD43E682F41}"/>
                      </a:ext>
                    </a:extLst>
                  </p14:cNvPr>
                  <p14:cNvContentPartPr/>
                  <p14:nvPr/>
                </p14:nvContentPartPr>
                <p14:xfrm>
                  <a:off x="3617475" y="5717827"/>
                  <a:ext cx="110880" cy="561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0D21414-A978-4F2E-9E79-5DD43E682F41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3607949" y="5708268"/>
                    <a:ext cx="129551" cy="75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93944854-FB66-4081-88C2-018E588C18FB}"/>
                      </a:ext>
                    </a:extLst>
                  </p14:cNvPr>
                  <p14:cNvContentPartPr/>
                  <p14:nvPr/>
                </p14:nvContentPartPr>
                <p14:xfrm>
                  <a:off x="3915195" y="5667427"/>
                  <a:ext cx="391680" cy="882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93944854-FB66-4081-88C2-018E588C18FB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3905642" y="5657495"/>
                    <a:ext cx="410404" cy="107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C98017A-B817-49E6-824C-63C7A7434E8F}"/>
                      </a:ext>
                    </a:extLst>
                  </p14:cNvPr>
                  <p14:cNvContentPartPr/>
                  <p14:nvPr/>
                </p14:nvContentPartPr>
                <p14:xfrm>
                  <a:off x="3823395" y="5903947"/>
                  <a:ext cx="195120" cy="741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C98017A-B817-49E6-824C-63C7A7434E8F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3814213" y="5893979"/>
                    <a:ext cx="213867" cy="936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5D479C8D-E4EC-4534-B37A-18B4D9A8E90D}"/>
                      </a:ext>
                    </a:extLst>
                  </p14:cNvPr>
                  <p14:cNvContentPartPr/>
                  <p14:nvPr/>
                </p14:nvContentPartPr>
                <p14:xfrm>
                  <a:off x="3995115" y="5848147"/>
                  <a:ext cx="360" cy="3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5D479C8D-E4EC-4534-B37A-18B4D9A8E90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986115" y="58391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3F7E5461-F33F-4E14-BE5A-8243843CD093}"/>
                      </a:ext>
                    </a:extLst>
                  </p14:cNvPr>
                  <p14:cNvContentPartPr/>
                  <p14:nvPr/>
                </p14:nvContentPartPr>
                <p14:xfrm>
                  <a:off x="4039755" y="5858227"/>
                  <a:ext cx="87840" cy="943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3F7E5461-F33F-4E14-BE5A-8243843CD09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030165" y="5848676"/>
                    <a:ext cx="106635" cy="113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EC81EF71-4100-4C04-B6A9-72B542ED4956}"/>
                      </a:ext>
                    </a:extLst>
                  </p14:cNvPr>
                  <p14:cNvContentPartPr/>
                  <p14:nvPr/>
                </p14:nvContentPartPr>
                <p14:xfrm>
                  <a:off x="4174035" y="5773627"/>
                  <a:ext cx="426240" cy="2901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EC81EF71-4100-4C04-B6A9-72B542ED4956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4164478" y="5763676"/>
                    <a:ext cx="444972" cy="3096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0158E3DB-0EB7-4966-B9FB-6DF68FC303F0}"/>
                      </a:ext>
                    </a:extLst>
                  </p14:cNvPr>
                  <p14:cNvContentPartPr/>
                  <p14:nvPr/>
                </p14:nvContentPartPr>
                <p14:xfrm>
                  <a:off x="4567515" y="5820427"/>
                  <a:ext cx="7920" cy="118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0158E3DB-0EB7-4966-B9FB-6DF68FC303F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4558464" y="5810923"/>
                    <a:ext cx="26400" cy="312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BBC1995C-D349-4352-9B33-415E1F71EFA4}"/>
                      </a:ext>
                    </a:extLst>
                  </p14:cNvPr>
                  <p14:cNvContentPartPr/>
                  <p14:nvPr/>
                </p14:nvContentPartPr>
                <p14:xfrm>
                  <a:off x="4613955" y="5769667"/>
                  <a:ext cx="418680" cy="14472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BBC1995C-D349-4352-9B33-415E1F71EFA4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604396" y="5759700"/>
                    <a:ext cx="437415" cy="164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4A023B8F-CBEF-41AE-8FA1-9E3E0D1FCB6A}"/>
                      </a:ext>
                    </a:extLst>
                  </p14:cNvPr>
                  <p14:cNvContentPartPr/>
                  <p14:nvPr/>
                </p14:nvContentPartPr>
                <p14:xfrm>
                  <a:off x="1212315" y="6223267"/>
                  <a:ext cx="2111400" cy="20088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4A023B8F-CBEF-41AE-8FA1-9E3E0D1FCB6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202758" y="6213322"/>
                    <a:ext cx="2130132" cy="2203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B4ED3C3A-8726-4A03-A4BD-5BDA97FA1C06}"/>
                      </a:ext>
                    </a:extLst>
                  </p14:cNvPr>
                  <p14:cNvContentPartPr/>
                  <p14:nvPr/>
                </p14:nvContentPartPr>
                <p14:xfrm>
                  <a:off x="3315795" y="6118147"/>
                  <a:ext cx="215640" cy="15876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B4ED3C3A-8726-4A03-A4BD-5BDA97FA1C0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306236" y="6108200"/>
                    <a:ext cx="234375" cy="178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F2DB7531-4DB8-4F10-AFE7-78F7F57E3867}"/>
                      </a:ext>
                    </a:extLst>
                  </p14:cNvPr>
                  <p14:cNvContentPartPr/>
                  <p14:nvPr/>
                </p14:nvContentPartPr>
                <p14:xfrm>
                  <a:off x="1193595" y="6261067"/>
                  <a:ext cx="237600" cy="17856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F2DB7531-4DB8-4F10-AFE7-78F7F57E3867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184030" y="6251501"/>
                    <a:ext cx="256348" cy="198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BE89F524-C631-448F-91E5-17B3BEBE00DD}"/>
                      </a:ext>
                    </a:extLst>
                  </p14:cNvPr>
                  <p14:cNvContentPartPr/>
                  <p14:nvPr/>
                </p14:nvContentPartPr>
                <p14:xfrm>
                  <a:off x="1608675" y="6501187"/>
                  <a:ext cx="392760" cy="13176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BE89F524-C631-448F-91E5-17B3BEBE00DD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599497" y="6491235"/>
                    <a:ext cx="411499" cy="151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E0EA1559-50F1-43E6-A2A0-7DD607702D6E}"/>
                      </a:ext>
                    </a:extLst>
                  </p14:cNvPr>
                  <p14:cNvContentPartPr/>
                  <p14:nvPr/>
                </p14:nvContentPartPr>
                <p14:xfrm>
                  <a:off x="1925835" y="6496867"/>
                  <a:ext cx="204480" cy="590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E0EA1559-50F1-43E6-A2A0-7DD607702D6E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916280" y="6487357"/>
                    <a:ext cx="223208" cy="78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22B45191-ABCD-4208-85A6-CE131ECCC435}"/>
                      </a:ext>
                    </a:extLst>
                  </p14:cNvPr>
                  <p14:cNvContentPartPr/>
                  <p14:nvPr/>
                </p14:nvContentPartPr>
                <p14:xfrm>
                  <a:off x="2143635" y="6486787"/>
                  <a:ext cx="360" cy="36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22B45191-ABCD-4208-85A6-CE131ECCC4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134635" y="64781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5C664F7C-087B-4D16-ABEC-388B532BBF99}"/>
                      </a:ext>
                    </a:extLst>
                  </p14:cNvPr>
                  <p14:cNvContentPartPr/>
                  <p14:nvPr/>
                </p14:nvContentPartPr>
                <p14:xfrm>
                  <a:off x="2128515" y="6437107"/>
                  <a:ext cx="302400" cy="96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5C664F7C-087B-4D16-ABEC-388B532BBF99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2119340" y="6427539"/>
                    <a:ext cx="321133" cy="116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3115202C-7067-4CD1-8064-C6CA00AB6A0F}"/>
                      </a:ext>
                    </a:extLst>
                  </p14:cNvPr>
                  <p14:cNvContentPartPr/>
                  <p14:nvPr/>
                </p14:nvContentPartPr>
                <p14:xfrm>
                  <a:off x="2534955" y="6396787"/>
                  <a:ext cx="302040" cy="7560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3115202C-7067-4CD1-8064-C6CA00AB6A0F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2525397" y="6386840"/>
                    <a:ext cx="320774" cy="9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6C42BFE4-ECB7-453C-9F16-90A9557DF78F}"/>
                      </a:ext>
                    </a:extLst>
                  </p14:cNvPr>
                  <p14:cNvContentPartPr/>
                  <p14:nvPr/>
                </p14:nvContentPartPr>
                <p14:xfrm>
                  <a:off x="3888195" y="6037867"/>
                  <a:ext cx="3949920" cy="2257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6C42BFE4-ECB7-453C-9F16-90A9557DF78F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3879020" y="6028330"/>
                    <a:ext cx="3968653" cy="245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CBDA41C5-E57F-42F6-B603-E381C8640B2B}"/>
                      </a:ext>
                    </a:extLst>
                  </p14:cNvPr>
                  <p14:cNvContentPartPr/>
                  <p14:nvPr/>
                </p14:nvContentPartPr>
                <p14:xfrm>
                  <a:off x="7705995" y="6000427"/>
                  <a:ext cx="214200" cy="12312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CBDA41C5-E57F-42F6-B603-E381C8640B2B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7696831" y="5990498"/>
                    <a:ext cx="232909" cy="142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84150DB-7BE0-4C55-926B-571F4E617019}"/>
                      </a:ext>
                    </a:extLst>
                  </p14:cNvPr>
                  <p14:cNvContentPartPr/>
                  <p14:nvPr/>
                </p14:nvContentPartPr>
                <p14:xfrm>
                  <a:off x="3819075" y="6160987"/>
                  <a:ext cx="169200" cy="14868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84150DB-7BE0-4C55-926B-571F4E617019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3809908" y="6151022"/>
                    <a:ext cx="187915" cy="168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750DD1F-5729-41F6-A431-CCF966505E4A}"/>
                      </a:ext>
                    </a:extLst>
                  </p14:cNvPr>
                  <p14:cNvContentPartPr/>
                  <p14:nvPr/>
                </p14:nvContentPartPr>
                <p14:xfrm>
                  <a:off x="4801875" y="6335587"/>
                  <a:ext cx="377640" cy="21888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7750DD1F-5729-41F6-A431-CCF966505E4A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4792319" y="6325638"/>
                    <a:ext cx="396369" cy="2383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F0BE50C5-940C-4C68-A22F-0ABADEC6F926}"/>
                      </a:ext>
                    </a:extLst>
                  </p14:cNvPr>
                  <p14:cNvContentPartPr/>
                  <p14:nvPr/>
                </p14:nvContentPartPr>
                <p14:xfrm>
                  <a:off x="5120115" y="6341347"/>
                  <a:ext cx="360" cy="36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F0BE50C5-940C-4C68-A22F-0ABADEC6F9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111475" y="63323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23CC42FB-574F-4825-AD6B-7B93B54294B7}"/>
                      </a:ext>
                    </a:extLst>
                  </p14:cNvPr>
                  <p14:cNvContentPartPr/>
                  <p14:nvPr/>
                </p14:nvContentPartPr>
                <p14:xfrm>
                  <a:off x="5210475" y="6362587"/>
                  <a:ext cx="316440" cy="10800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23CC42FB-574F-4825-AD6B-7B93B54294B7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5200921" y="6352624"/>
                    <a:ext cx="335167" cy="127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39961E72-A650-4882-81C4-D515257CD4E4}"/>
                      </a:ext>
                    </a:extLst>
                  </p14:cNvPr>
                  <p14:cNvContentPartPr/>
                  <p14:nvPr/>
                </p14:nvContentPartPr>
                <p14:xfrm>
                  <a:off x="5495955" y="6246667"/>
                  <a:ext cx="178200" cy="21492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39961E72-A650-4882-81C4-D515257CD4E4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486395" y="6237115"/>
                    <a:ext cx="196938" cy="234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961B029C-7ABB-4F68-BAE5-5555C35EEF48}"/>
                      </a:ext>
                    </a:extLst>
                  </p14:cNvPr>
                  <p14:cNvContentPartPr/>
                  <p14:nvPr/>
                </p14:nvContentPartPr>
                <p14:xfrm>
                  <a:off x="5698635" y="6353227"/>
                  <a:ext cx="241200" cy="11376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961B029C-7ABB-4F68-BAE5-5555C35EEF48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689461" y="6343283"/>
                    <a:ext cx="259930" cy="133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121A7B2-C6F7-49AC-9182-4E3BA31072D7}"/>
                </a:ext>
              </a:extLst>
            </p:cNvPr>
            <p:cNvGrpSpPr/>
            <p:nvPr/>
          </p:nvGrpSpPr>
          <p:grpSpPr>
            <a:xfrm>
              <a:off x="6760995" y="4247947"/>
              <a:ext cx="1324800" cy="296640"/>
              <a:chOff x="6760995" y="4247947"/>
              <a:chExt cx="132480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87D27808-19A4-4AB1-9A34-A87CF79B1435}"/>
                      </a:ext>
                    </a:extLst>
                  </p14:cNvPr>
                  <p14:cNvContentPartPr/>
                  <p14:nvPr/>
                </p14:nvContentPartPr>
                <p14:xfrm>
                  <a:off x="6760995" y="4247947"/>
                  <a:ext cx="136440" cy="12708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87D27808-19A4-4AB1-9A34-A87CF79B1435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6751440" y="4238416"/>
                    <a:ext cx="155167" cy="146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F68A5AB-195C-4B13-BA8A-4EB93861817D}"/>
                      </a:ext>
                    </a:extLst>
                  </p14:cNvPr>
                  <p14:cNvContentPartPr/>
                  <p14:nvPr/>
                </p14:nvContentPartPr>
                <p14:xfrm>
                  <a:off x="6764955" y="4297987"/>
                  <a:ext cx="128880" cy="13500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F68A5AB-195C-4B13-BA8A-4EB93861817D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6755777" y="4288061"/>
                    <a:ext cx="147619" cy="154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0975053C-41C0-43F1-8167-BA04FC76CDB0}"/>
                      </a:ext>
                    </a:extLst>
                  </p14:cNvPr>
                  <p14:cNvContentPartPr/>
                  <p14:nvPr/>
                </p14:nvContentPartPr>
                <p14:xfrm>
                  <a:off x="7057995" y="4359907"/>
                  <a:ext cx="242280" cy="16740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0975053C-41C0-43F1-8167-BA04FC76CDB0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7048824" y="4349966"/>
                    <a:ext cx="261005" cy="1868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6ADCD68-1B34-47B4-AA2B-BE481C8A1DB3}"/>
                      </a:ext>
                    </a:extLst>
                  </p14:cNvPr>
                  <p14:cNvContentPartPr/>
                  <p14:nvPr/>
                </p14:nvContentPartPr>
                <p14:xfrm>
                  <a:off x="7261035" y="4409947"/>
                  <a:ext cx="393480" cy="12240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6ADCD68-1B34-47B4-AA2B-BE481C8A1DB3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251475" y="4400378"/>
                    <a:ext cx="412217" cy="141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2B8DB101-F5CE-41FD-B359-A42F70E0A8BD}"/>
                      </a:ext>
                    </a:extLst>
                  </p14:cNvPr>
                  <p14:cNvContentPartPr/>
                  <p14:nvPr/>
                </p14:nvContentPartPr>
                <p14:xfrm>
                  <a:off x="7662435" y="4346947"/>
                  <a:ext cx="423360" cy="19764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2B8DB101-F5CE-41FD-B359-A42F70E0A8BD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653265" y="4337005"/>
                    <a:ext cx="442083" cy="217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C8742EF5-8CF8-4C0F-9658-F9A562DB3D7B}"/>
                      </a:ext>
                    </a:extLst>
                  </p14:cNvPr>
                  <p14:cNvContentPartPr/>
                  <p14:nvPr/>
                </p14:nvContentPartPr>
                <p14:xfrm>
                  <a:off x="7823715" y="4389787"/>
                  <a:ext cx="163440" cy="1044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C8742EF5-8CF8-4C0F-9658-F9A562DB3D7B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814550" y="4380150"/>
                    <a:ext cx="182152" cy="3011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7363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4085A-6496-4853-ABC9-DF8DBE53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4" descr="feuille">
            <a:extLst>
              <a:ext uri="{FF2B5EF4-FFF2-40B4-BE49-F238E27FC236}">
                <a16:creationId xmlns:a16="http://schemas.microsoft.com/office/drawing/2014/main" id="{7055CCCD-DD4A-401C-BF21-67414B94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860" y="3114675"/>
            <a:ext cx="54864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01A5DC14-D03C-4D1A-866A-18FBD82AB310}"/>
              </a:ext>
            </a:extLst>
          </p:cNvPr>
          <p:cNvGrpSpPr>
            <a:grpSpLocks/>
          </p:cNvGrpSpPr>
          <p:nvPr/>
        </p:nvGrpSpPr>
        <p:grpSpPr bwMode="auto">
          <a:xfrm>
            <a:off x="5853360" y="1879600"/>
            <a:ext cx="3690938" cy="2876550"/>
            <a:chOff x="3164" y="1184"/>
            <a:chExt cx="2325" cy="1812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1397FC7F-7B17-4967-81E1-4CE85EA72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6" y="1736"/>
              <a:ext cx="465" cy="71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5D15D883-55B6-4CA2-A7A3-EFD21AD4C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775"/>
              <a:ext cx="225" cy="122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6BBE0F7-48A7-4437-B285-63853FC7B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" y="1184"/>
              <a:ext cx="2325" cy="583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CA" dirty="0"/>
                <a:t>Coupe d’une feuille montrant les cellules de parenchyme responsables de la photosynthèse (</a:t>
              </a:r>
              <a:r>
                <a:rPr lang="fr-CA" dirty="0" err="1"/>
                <a:t>chlorenchyme</a:t>
              </a:r>
              <a:r>
                <a:rPr lang="fr-CA" dirty="0"/>
                <a:t>)</a:t>
              </a:r>
            </a:p>
          </p:txBody>
        </p:sp>
      </p:grpSp>
      <p:pic>
        <p:nvPicPr>
          <p:cNvPr id="9" name="Picture 10" descr="feuillehisto">
            <a:extLst>
              <a:ext uri="{FF2B5EF4-FFF2-40B4-BE49-F238E27FC236}">
                <a16:creationId xmlns:a16="http://schemas.microsoft.com/office/drawing/2014/main" id="{BDBFBA5D-F017-475B-9D02-0E0EA4A2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998" y="212725"/>
            <a:ext cx="56784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D3C59210-DC9F-4025-941C-F79C2D5C9EDD}"/>
              </a:ext>
            </a:extLst>
          </p:cNvPr>
          <p:cNvGrpSpPr>
            <a:grpSpLocks/>
          </p:cNvGrpSpPr>
          <p:nvPr/>
        </p:nvGrpSpPr>
        <p:grpSpPr bwMode="auto">
          <a:xfrm>
            <a:off x="1033710" y="779463"/>
            <a:ext cx="5891213" cy="1069975"/>
            <a:chOff x="128" y="491"/>
            <a:chExt cx="3711" cy="674"/>
          </a:xfrm>
        </p:grpSpPr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B5E0FDC0-0BA8-473A-A172-CDDD6D4DB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491"/>
              <a:ext cx="875" cy="218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/>
                <a:t>parenchyme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E0DE24-A805-432F-8FF8-0553BBB79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" y="947"/>
              <a:ext cx="875" cy="218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/>
                <a:t>parenchyme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7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7520" y="700783"/>
            <a:ext cx="959104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La cellule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chlorophyllienne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 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Une cellule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chlorophyllienne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dans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une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feuile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d'Elodée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du Canada. 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A gauche, observation "in vivo". A droite,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schéma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explicatif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. Le noyau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n'est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pas dans le champ de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l'observation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.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s://rnbio.upmc.fr/sites/default/files/doc/elodee_cell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08" y="1213168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rnbio.upmc.fr/sites/default/files/doc/elodee_sch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96" y="1227456"/>
            <a:ext cx="30765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nbio.upmc.fr/sites/default/files/doc/chloroplast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90116"/>
            <a:ext cx="4667250" cy="3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rnbio.upmc.fr/sites/default/files/doc/chloroplast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3462337"/>
            <a:ext cx="4772025" cy="32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509DC-233D-4345-8523-2D69FBCDEEE2}"/>
              </a:ext>
            </a:extLst>
          </p:cNvPr>
          <p:cNvSpPr txBox="1"/>
          <p:nvPr/>
        </p:nvSpPr>
        <p:spPr>
          <a:xfrm>
            <a:off x="5870448" y="83821"/>
            <a:ext cx="61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Microscopie</a:t>
            </a:r>
            <a:r>
              <a:rPr lang="en-US"/>
              <a:t> </a:t>
            </a:r>
            <a:r>
              <a:rPr lang="en-US" err="1"/>
              <a:t>électronique</a:t>
            </a:r>
            <a:r>
              <a:rPr lang="en-US"/>
              <a:t> à transmission: </a:t>
            </a:r>
            <a:r>
              <a:rPr lang="en-US" err="1"/>
              <a:t>vue</a:t>
            </a:r>
            <a:r>
              <a:rPr lang="en-US"/>
              <a:t> d’un </a:t>
            </a:r>
            <a:r>
              <a:rPr lang="en-US" err="1"/>
              <a:t>chloroplaste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C3BBF-B759-4C21-99C2-E8CA63E61269}"/>
              </a:ext>
            </a:extLst>
          </p:cNvPr>
          <p:cNvSpPr txBox="1"/>
          <p:nvPr/>
        </p:nvSpPr>
        <p:spPr>
          <a:xfrm>
            <a:off x="6086473" y="3132757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Détails</a:t>
            </a:r>
            <a:r>
              <a:rPr lang="en-US"/>
              <a:t> de grana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4B957-C601-46D1-91BB-02902DBB14B2}"/>
              </a:ext>
            </a:extLst>
          </p:cNvPr>
          <p:cNvSpPr txBox="1"/>
          <p:nvPr/>
        </p:nvSpPr>
        <p:spPr>
          <a:xfrm>
            <a:off x="585216" y="850392"/>
            <a:ext cx="539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Les </a:t>
            </a:r>
            <a:r>
              <a:rPr lang="en-US" u="sng" err="1"/>
              <a:t>chloroplastes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 err="1"/>
              <a:t>Limités</a:t>
            </a:r>
            <a:r>
              <a:rPr lang="en-US"/>
              <a:t> à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périphérie</a:t>
            </a:r>
            <a:r>
              <a:rPr lang="en-US"/>
              <a:t> par 2 membranes (</a:t>
            </a:r>
            <a:r>
              <a:rPr lang="en-US" err="1"/>
              <a:t>ext+int</a:t>
            </a:r>
            <a:r>
              <a:rPr lang="en-US"/>
              <a:t>) qui </a:t>
            </a:r>
            <a:r>
              <a:rPr lang="en-US" err="1"/>
              <a:t>forment</a:t>
            </a:r>
            <a:r>
              <a:rPr lang="en-US"/>
              <a:t> </a:t>
            </a:r>
            <a:r>
              <a:rPr lang="en-US" err="1"/>
              <a:t>l’envelope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À </a:t>
            </a:r>
            <a:r>
              <a:rPr lang="en-US" err="1"/>
              <a:t>l’intérieur</a:t>
            </a:r>
            <a:r>
              <a:rPr lang="en-US"/>
              <a:t> </a:t>
            </a:r>
            <a:r>
              <a:rPr lang="en-US" err="1"/>
              <a:t>flotte</a:t>
            </a:r>
            <a:r>
              <a:rPr lang="en-US"/>
              <a:t> un reseau de </a:t>
            </a:r>
            <a:r>
              <a:rPr lang="en-US" u="sng" err="1"/>
              <a:t>thylacoides</a:t>
            </a:r>
            <a:r>
              <a:rPr lang="en-US"/>
              <a:t> qui </a:t>
            </a:r>
            <a:r>
              <a:rPr lang="en-US" err="1"/>
              <a:t>forment</a:t>
            </a:r>
            <a:r>
              <a:rPr lang="en-US"/>
              <a:t> des sacs </a:t>
            </a:r>
            <a:r>
              <a:rPr lang="en-US" err="1"/>
              <a:t>aplatis</a:t>
            </a:r>
            <a:r>
              <a:rPr lang="en-US"/>
              <a:t> relies entre </a:t>
            </a:r>
            <a:r>
              <a:rPr lang="en-US" err="1"/>
              <a:t>eux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Tous</a:t>
            </a:r>
            <a:r>
              <a:rPr lang="en-US"/>
              <a:t> </a:t>
            </a:r>
            <a:r>
              <a:rPr lang="en-US" err="1"/>
              <a:t>baignent</a:t>
            </a:r>
            <a:r>
              <a:rPr lang="en-US"/>
              <a:t> dans un milieu riche </a:t>
            </a:r>
            <a:r>
              <a:rPr lang="en-US" err="1"/>
              <a:t>en</a:t>
            </a:r>
            <a:r>
              <a:rPr lang="en-US"/>
              <a:t> proteins, le </a:t>
            </a:r>
            <a:r>
              <a:rPr lang="en-US" u="sng"/>
              <a:t>stroma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Les membranes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renferment</a:t>
            </a:r>
            <a:r>
              <a:rPr lang="en-US"/>
              <a:t> les pigments </a:t>
            </a:r>
            <a:r>
              <a:rPr lang="en-US" err="1"/>
              <a:t>photosynthétiques</a:t>
            </a:r>
            <a:r>
              <a:rPr lang="en-US"/>
              <a:t> (</a:t>
            </a:r>
            <a:r>
              <a:rPr lang="en-US" err="1"/>
              <a:t>chlorophylles</a:t>
            </a:r>
            <a:r>
              <a:rPr lang="en-US"/>
              <a:t> et carotenoids)</a:t>
            </a:r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granaires</a:t>
            </a:r>
            <a:r>
              <a:rPr lang="en-US"/>
              <a:t> </a:t>
            </a:r>
            <a:r>
              <a:rPr lang="en-US" err="1"/>
              <a:t>s’accolent</a:t>
            </a:r>
            <a:r>
              <a:rPr lang="en-US"/>
              <a:t> les </a:t>
            </a:r>
            <a:r>
              <a:rPr lang="en-US" err="1"/>
              <a:t>uns</a:t>
            </a:r>
            <a:r>
              <a:rPr lang="en-US"/>
              <a:t> aux </a:t>
            </a:r>
            <a:r>
              <a:rPr lang="en-US" err="1"/>
              <a:t>autres</a:t>
            </a:r>
            <a:r>
              <a:rPr lang="en-US"/>
              <a:t> et forms des </a:t>
            </a:r>
            <a:r>
              <a:rPr lang="en-US" u="sng"/>
              <a:t>grana</a:t>
            </a:r>
            <a:r>
              <a:rPr lang="en-US"/>
              <a:t>, les grana </a:t>
            </a:r>
            <a:r>
              <a:rPr lang="en-US" err="1"/>
              <a:t>sont</a:t>
            </a:r>
            <a:r>
              <a:rPr lang="en-US"/>
              <a:t> relies entre </a:t>
            </a:r>
            <a:r>
              <a:rPr lang="en-US" err="1"/>
              <a:t>eux</a:t>
            </a:r>
            <a:r>
              <a:rPr lang="en-US"/>
              <a:t> par des </a:t>
            </a:r>
            <a:r>
              <a:rPr lang="en-US" u="sng" err="1"/>
              <a:t>thylacoides</a:t>
            </a:r>
            <a:r>
              <a:rPr lang="en-US" u="sng"/>
              <a:t> </a:t>
            </a:r>
            <a:r>
              <a:rPr lang="en-US" u="sng" err="1"/>
              <a:t>intergranaires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352817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8" y="1087010"/>
            <a:ext cx="7189204" cy="45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8694372" y="1452198"/>
            <a:ext cx="3497263" cy="1001713"/>
            <a:chOff x="4574" y="2436"/>
            <a:chExt cx="2203" cy="631"/>
          </a:xfrm>
        </p:grpSpPr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V="1">
              <a:off x="4574" y="2749"/>
              <a:ext cx="726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5349" y="2436"/>
              <a:ext cx="1428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en-US"/>
                <a:t>Lieu de conversion du CO</a:t>
              </a:r>
              <a:r>
                <a:rPr lang="fr-FR" altLang="en-US" baseline="-25000"/>
                <a:t>2</a:t>
              </a:r>
              <a:r>
                <a:rPr lang="fr-FR" altLang="en-US"/>
                <a:t> en glucides</a:t>
              </a: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63603" y="3504346"/>
            <a:ext cx="4202889" cy="1200150"/>
            <a:chOff x="-97" y="2584"/>
            <a:chExt cx="2206" cy="756"/>
          </a:xfrm>
        </p:grpSpPr>
        <p:sp>
          <p:nvSpPr>
            <p:cNvPr id="14" name="Line 39"/>
            <p:cNvSpPr>
              <a:spLocks noChangeShapeType="1"/>
            </p:cNvSpPr>
            <p:nvPr/>
          </p:nvSpPr>
          <p:spPr bwMode="auto">
            <a:xfrm flipH="1">
              <a:off x="1445" y="2886"/>
              <a:ext cx="664" cy="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-97" y="2584"/>
              <a:ext cx="1542" cy="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en-US"/>
                <a:t>Lieu de conversion énergie lumineuse en énergie chimique (chlorophylle)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8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CAF44-5A39-4877-9519-234F25B2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670BC-857C-49E9-B0E6-52C2289C62A2}"/>
              </a:ext>
            </a:extLst>
          </p:cNvPr>
          <p:cNvSpPr txBox="1"/>
          <p:nvPr/>
        </p:nvSpPr>
        <p:spPr>
          <a:xfrm>
            <a:off x="740665" y="722376"/>
            <a:ext cx="1094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Les membranes des </a:t>
            </a:r>
            <a:r>
              <a:rPr lang="en-US" sz="2400" b="1" err="1"/>
              <a:t>thylacoides</a:t>
            </a:r>
            <a:r>
              <a:rPr lang="en-US" sz="2400" b="1"/>
              <a:t> </a:t>
            </a:r>
            <a:r>
              <a:rPr lang="en-US" sz="2400" b="1" err="1"/>
              <a:t>sont</a:t>
            </a:r>
            <a:r>
              <a:rPr lang="en-US" sz="2400" b="1"/>
              <a:t> le siege des </a:t>
            </a:r>
            <a:r>
              <a:rPr lang="en-US" sz="2400" b="1" err="1"/>
              <a:t>processus</a:t>
            </a:r>
            <a:r>
              <a:rPr lang="en-US" sz="2400" b="1"/>
              <a:t> </a:t>
            </a:r>
            <a:r>
              <a:rPr lang="en-US" sz="2400" b="1" err="1"/>
              <a:t>responsables</a:t>
            </a:r>
            <a:r>
              <a:rPr lang="en-US" sz="2400" b="1"/>
              <a:t> de la capture de la lumière et de </a:t>
            </a:r>
            <a:r>
              <a:rPr lang="en-US" sz="2400" b="1" err="1"/>
              <a:t>sa</a:t>
            </a:r>
            <a:r>
              <a:rPr lang="en-US" sz="2400" b="1"/>
              <a:t> transformation </a:t>
            </a:r>
            <a:r>
              <a:rPr lang="en-US" sz="2400" b="1" err="1"/>
              <a:t>en</a:t>
            </a:r>
            <a:r>
              <a:rPr lang="en-US" sz="2400" b="1"/>
              <a:t> </a:t>
            </a:r>
            <a:r>
              <a:rPr lang="en-US" sz="2400" b="1" err="1"/>
              <a:t>énergie</a:t>
            </a:r>
            <a:r>
              <a:rPr lang="en-US" sz="2400" b="1"/>
              <a:t> </a:t>
            </a:r>
            <a:r>
              <a:rPr lang="en-US" sz="2400" b="1" err="1"/>
              <a:t>chimique</a:t>
            </a:r>
            <a:endParaRPr lang="en-US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503F4-CA53-4BA2-9560-0AEB7F44AE2B}"/>
              </a:ext>
            </a:extLst>
          </p:cNvPr>
          <p:cNvSpPr txBox="1"/>
          <p:nvPr/>
        </p:nvSpPr>
        <p:spPr>
          <a:xfrm>
            <a:off x="621792" y="1674674"/>
            <a:ext cx="11339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Dans la membrane on </a:t>
            </a:r>
            <a:r>
              <a:rPr lang="en-US" err="1"/>
              <a:t>trouve</a:t>
            </a:r>
            <a:r>
              <a:rPr lang="en-US"/>
              <a:t>: structures </a:t>
            </a:r>
            <a:r>
              <a:rPr lang="en-US" err="1"/>
              <a:t>macromoléculaires</a:t>
            </a:r>
            <a:r>
              <a:rPr lang="en-US"/>
              <a:t> </a:t>
            </a:r>
            <a:r>
              <a:rPr lang="en-US" err="1"/>
              <a:t>permettant</a:t>
            </a:r>
            <a:r>
              <a:rPr lang="en-US"/>
              <a:t> le </a:t>
            </a:r>
            <a:r>
              <a:rPr lang="en-US" err="1"/>
              <a:t>déroulement</a:t>
            </a:r>
            <a:r>
              <a:rPr lang="en-US"/>
              <a:t> de </a:t>
            </a:r>
            <a:r>
              <a:rPr lang="en-US" err="1"/>
              <a:t>l’activité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Les photosystems 1 et 2 : capture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lumineuse</a:t>
            </a:r>
            <a:r>
              <a:rPr lang="en-US"/>
              <a:t> et la </a:t>
            </a:r>
            <a:r>
              <a:rPr lang="en-US" err="1"/>
              <a:t>transforment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chimique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Le </a:t>
            </a:r>
            <a:r>
              <a:rPr lang="en-US" err="1"/>
              <a:t>complexe</a:t>
            </a:r>
            <a:r>
              <a:rPr lang="en-US"/>
              <a:t> b6f : </a:t>
            </a:r>
            <a:r>
              <a:rPr lang="en-US" err="1"/>
              <a:t>transfert</a:t>
            </a:r>
            <a:r>
              <a:rPr lang="en-US"/>
              <a:t> des e- entre les photosystems</a:t>
            </a:r>
          </a:p>
          <a:p>
            <a:pPr marL="285750" indent="-285750">
              <a:buFontTx/>
              <a:buChar char="-"/>
            </a:pPr>
            <a:r>
              <a:rPr lang="en-US" err="1"/>
              <a:t>ATPsynthase</a:t>
            </a:r>
            <a:r>
              <a:rPr lang="en-US"/>
              <a:t> : </a:t>
            </a:r>
            <a:r>
              <a:rPr lang="en-US" err="1"/>
              <a:t>synthèse</a:t>
            </a:r>
            <a:r>
              <a:rPr lang="en-US"/>
              <a:t> </a:t>
            </a:r>
            <a:r>
              <a:rPr lang="en-US" err="1"/>
              <a:t>d’ATP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La membrane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++++ riche </a:t>
            </a:r>
            <a:r>
              <a:rPr lang="en-US" err="1"/>
              <a:t>en</a:t>
            </a:r>
            <a:r>
              <a:rPr lang="en-US"/>
              <a:t> proteins et </a:t>
            </a:r>
            <a:r>
              <a:rPr lang="en-US" err="1"/>
              <a:t>pauvre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lipides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8A204-28F4-4BEC-84E1-90C1D33F2168}"/>
              </a:ext>
            </a:extLst>
          </p:cNvPr>
          <p:cNvSpPr txBox="1"/>
          <p:nvPr/>
        </p:nvSpPr>
        <p:spPr>
          <a:xfrm>
            <a:off x="740665" y="3819144"/>
            <a:ext cx="1094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Dans le stroma </a:t>
            </a:r>
            <a:r>
              <a:rPr lang="en-US" sz="2400" b="1" err="1"/>
              <a:t>sont</a:t>
            </a:r>
            <a:r>
              <a:rPr lang="en-US" sz="2400" b="1"/>
              <a:t> </a:t>
            </a:r>
            <a:r>
              <a:rPr lang="en-US" sz="2400" b="1" err="1"/>
              <a:t>localisés</a:t>
            </a:r>
            <a:r>
              <a:rPr lang="en-US" sz="2400" b="1"/>
              <a:t> les complexes </a:t>
            </a:r>
            <a:r>
              <a:rPr lang="en-US" sz="2400" b="1" err="1"/>
              <a:t>enzymatiques</a:t>
            </a:r>
            <a:r>
              <a:rPr lang="en-US" sz="2400" b="1"/>
              <a:t> </a:t>
            </a:r>
            <a:r>
              <a:rPr lang="en-US" sz="2400" b="1" err="1"/>
              <a:t>permettant</a:t>
            </a:r>
            <a:r>
              <a:rPr lang="en-US" sz="2400" b="1"/>
              <a:t> la fixation et la reduction du CO2 et la </a:t>
            </a:r>
            <a:r>
              <a:rPr lang="en-US" sz="2400" b="1" err="1"/>
              <a:t>métabolisation</a:t>
            </a:r>
            <a:r>
              <a:rPr lang="en-US" sz="2400" b="1"/>
              <a:t> des sucres.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10A5B-89B8-4011-94C5-DB77C577AFB2}"/>
              </a:ext>
            </a:extLst>
          </p:cNvPr>
          <p:cNvSpPr txBox="1"/>
          <p:nvPr/>
        </p:nvSpPr>
        <p:spPr>
          <a:xfrm>
            <a:off x="740665" y="5056632"/>
            <a:ext cx="4485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 </a:t>
            </a:r>
            <a:r>
              <a:rPr lang="en-US" err="1"/>
              <a:t>trouve</a:t>
            </a:r>
            <a:r>
              <a:rPr lang="en-US"/>
              <a:t>: </a:t>
            </a:r>
          </a:p>
          <a:p>
            <a:pPr marL="285750" indent="-285750">
              <a:buFontTx/>
              <a:buChar char="-"/>
            </a:pPr>
            <a:r>
              <a:rPr lang="en-US"/>
              <a:t>Des grains </a:t>
            </a:r>
            <a:r>
              <a:rPr lang="en-US" err="1"/>
              <a:t>d’amidon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Ribosomes et ADN ribosomique </a:t>
            </a:r>
            <a:r>
              <a:rPr lang="en-US" err="1"/>
              <a:t>circulaire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Enzymes (Rubisco …)</a:t>
            </a:r>
          </a:p>
          <a:p>
            <a:pPr marL="285750" indent="-285750">
              <a:buFontTx/>
              <a:buChar char="-"/>
            </a:pPr>
            <a:r>
              <a:rPr lang="en-US" err="1"/>
              <a:t>Protéines</a:t>
            </a:r>
            <a:r>
              <a:rPr lang="en-US"/>
              <a:t> </a:t>
            </a:r>
            <a:r>
              <a:rPr lang="en-US" err="1"/>
              <a:t>chloroplastiques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30953-9E15-4E7D-A95D-EF95956A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D7D75-4C7A-436C-8996-D6BEA162A381}"/>
              </a:ext>
            </a:extLst>
          </p:cNvPr>
          <p:cNvSpPr txBox="1"/>
          <p:nvPr/>
        </p:nvSpPr>
        <p:spPr>
          <a:xfrm>
            <a:off x="164592" y="246888"/>
            <a:ext cx="611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 Mise </a:t>
            </a:r>
            <a:r>
              <a:rPr lang="en-US" sz="2800" err="1"/>
              <a:t>en</a:t>
            </a:r>
            <a:r>
              <a:rPr lang="en-US" sz="2800"/>
              <a:t> evidence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58ED0-5E5F-4326-AB39-A66AAB4CB565}"/>
              </a:ext>
            </a:extLst>
          </p:cNvPr>
          <p:cNvSpPr txBox="1"/>
          <p:nvPr/>
        </p:nvSpPr>
        <p:spPr>
          <a:xfrm>
            <a:off x="164592" y="691896"/>
            <a:ext cx="787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3.1 Production d’O2 à la lumière </a:t>
            </a:r>
            <a:r>
              <a:rPr lang="en-US" sz="2800" err="1"/>
              <a:t>en</a:t>
            </a:r>
            <a:r>
              <a:rPr lang="en-US" sz="2800"/>
              <a:t> presence de CO2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FDF9265-3181-4F23-8A65-FC36CE90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7" y="2069552"/>
            <a:ext cx="36004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4C349-6F5A-4FE9-993A-D600C2EB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7" y="2212427"/>
            <a:ext cx="46799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92C0E8CD-8669-4DEE-9805-0DDFA1D7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9" y="4373014"/>
            <a:ext cx="475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eau distillée (a), eau du robinet (b) et dans de l'eau+ hydrogénocarbonate à 1% (c).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69E1974-B12A-4FF1-9653-262F279A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17" y="5525539"/>
            <a:ext cx="8064500" cy="78898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b="1">
                <a:solidFill>
                  <a:srgbClr val="FF0000"/>
                </a:solidFill>
              </a:rPr>
              <a:t>A la lumière, une plante verte </a:t>
            </a:r>
            <a:r>
              <a:rPr lang="fr-FR" altLang="en-US" b="1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altLang="en-US" b="1">
                <a:solidFill>
                  <a:srgbClr val="FF0000"/>
                </a:solidFill>
              </a:rPr>
              <a:t> l'O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si du CO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lui est fourni.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en-US" b="1">
                <a:solidFill>
                  <a:srgbClr val="FF0000"/>
                </a:solidFill>
                <a:sym typeface="Symbol" panose="05050102010706020507" pitchFamily="18" charset="2"/>
              </a:rPr>
              <a:t> ! : </a:t>
            </a:r>
            <a:r>
              <a:rPr lang="fr-FR" altLang="en-US" b="1">
                <a:solidFill>
                  <a:srgbClr val="FF0000"/>
                </a:solidFill>
              </a:rPr>
              <a:t> aucune relation chimique entre le CO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et l'O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AAB2A9C-3F29-45FB-B655-7A253DA9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404" y="4588914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E4FDAE18-B2A3-44ED-A170-C063B5A5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2" y="1637752"/>
            <a:ext cx="9849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Expériences : élodée du canada (plante aquatique) ; source C = CO</a:t>
            </a:r>
            <a:r>
              <a:rPr lang="fr-FR" altLang="en-US" baseline="-25000"/>
              <a:t>2</a:t>
            </a:r>
            <a:r>
              <a:rPr lang="fr-FR" altLang="en-US"/>
              <a:t>, hydrogénocarbonate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E74F96C3-939B-4C4F-B553-7F3E5147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917" y="3364952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a</a:t>
            </a:r>
          </a:p>
        </p:txBody>
      </p:sp>
      <p:sp>
        <p:nvSpPr>
          <p:cNvPr id="22" name="ZoneTexte 15">
            <a:extLst>
              <a:ext uri="{FF2B5EF4-FFF2-40B4-BE49-F238E27FC236}">
                <a16:creationId xmlns:a16="http://schemas.microsoft.com/office/drawing/2014/main" id="{1293EEAB-DFAD-4226-A61A-8522495A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17" y="3364952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b</a:t>
            </a:r>
          </a:p>
        </p:txBody>
      </p:sp>
      <p:sp>
        <p:nvSpPr>
          <p:cNvPr id="24" name="ZoneTexte 16">
            <a:extLst>
              <a:ext uri="{FF2B5EF4-FFF2-40B4-BE49-F238E27FC236}">
                <a16:creationId xmlns:a16="http://schemas.microsoft.com/office/drawing/2014/main" id="{4B776FB7-6427-4E38-A0EA-84C51C5E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479" y="3364952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98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6589" y="789065"/>
            <a:ext cx="4570534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conclusions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peuvent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être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formulées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des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méthodes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plus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quantitatives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Il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possible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mesurer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grande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précision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quantité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dioxygène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produit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utilisant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électrode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à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oxygène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L'expérience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des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feuilles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d'élodée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placées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dans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solution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enrichie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(source de CO2). 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séquence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/lumière /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La production d'O2 ne se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manifeste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qu'à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lumière (à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la diminution de la concentration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O2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due à la respiration).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 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La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expérience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l'absence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Il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n'y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 pas de production d'O2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à la lumière (pas de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photosynthèse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).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Cette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production se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immédiatement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lorsqu'on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ajoute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CO2 (sous la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forme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</p:txBody>
      </p:sp>
      <p:pic>
        <p:nvPicPr>
          <p:cNvPr id="4098" name="Picture 2" descr="https://rnbio.upmc.fr/sites/default/files/doc/photosynthese-ox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79" y="225913"/>
            <a:ext cx="4993298" cy="30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rnbio.upmc.fr/sites/default/files/doc/photosynthese-oxy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79" y="3491523"/>
            <a:ext cx="5002090" cy="30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CB5E3-FEC7-42EE-BFFB-10724D86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EEE26-BAC8-4629-B72F-36324DC8A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1" t="35238" r="70893" b="22222"/>
          <a:stretch/>
        </p:blipFill>
        <p:spPr>
          <a:xfrm>
            <a:off x="485422" y="832342"/>
            <a:ext cx="3322965" cy="3649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67CA8-A67B-44CE-8A0C-8952101C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3" t="22223" r="61608" b="28571"/>
          <a:stretch/>
        </p:blipFill>
        <p:spPr>
          <a:xfrm>
            <a:off x="4223459" y="832342"/>
            <a:ext cx="2460171" cy="337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B163B-16BF-40E1-A7B2-80B3C59F7B60}"/>
              </a:ext>
            </a:extLst>
          </p:cNvPr>
          <p:cNvSpPr txBox="1"/>
          <p:nvPr/>
        </p:nvSpPr>
        <p:spPr>
          <a:xfrm>
            <a:off x="7316814" y="1124125"/>
            <a:ext cx="4664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https://rnbio.sorbonne-universite.fr/physio_veg_photosynthese_sommaire</a:t>
            </a:r>
            <a:endParaRPr lang="en-US"/>
          </a:p>
          <a:p>
            <a:endParaRPr lang="en-US"/>
          </a:p>
          <a:p>
            <a:r>
              <a:rPr lang="en-US"/>
              <a:t>http://www.snv.jussieu.fr/bmedia/sommaires/pv.htm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696E3-57D0-47F2-9006-283B311DF516}"/>
              </a:ext>
            </a:extLst>
          </p:cNvPr>
          <p:cNvSpPr txBox="1"/>
          <p:nvPr/>
        </p:nvSpPr>
        <p:spPr>
          <a:xfrm>
            <a:off x="285226" y="4836110"/>
            <a:ext cx="1177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present support est la propriété de Claudine Baraquet, son utilisation est strictement limitée à l’usage personnel de l’étudiant, inscrit au cours de physiologie végétale (B31) de l’Université de Toulon.</a:t>
            </a:r>
          </a:p>
          <a:p>
            <a:r>
              <a:rPr lang="en-US"/>
              <a:t>Toute diffusion ou reproduction, par tous moyens, totale ou partielle, du texte, des éléments sonores ou vidéos, est strictement interdit sans l’accord expresse de l’auteur Claudine Baraquet.</a:t>
            </a:r>
          </a:p>
        </p:txBody>
      </p:sp>
    </p:spTree>
    <p:extLst>
      <p:ext uri="{BB962C8B-B14F-4D97-AF65-F5344CB8AC3E}">
        <p14:creationId xmlns:p14="http://schemas.microsoft.com/office/powerpoint/2010/main" val="64070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9D376-E1CD-41A5-A064-3EA49518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A78AF-7F79-4127-9C6B-E282DFDCFDF3}"/>
              </a:ext>
            </a:extLst>
          </p:cNvPr>
          <p:cNvSpPr txBox="1"/>
          <p:nvPr/>
        </p:nvSpPr>
        <p:spPr>
          <a:xfrm>
            <a:off x="164592" y="691896"/>
            <a:ext cx="848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3.2 </a:t>
            </a:r>
            <a:r>
              <a:rPr lang="en-US" sz="2800" err="1"/>
              <a:t>Expériences</a:t>
            </a:r>
            <a:r>
              <a:rPr lang="en-US" sz="2800"/>
              <a:t> de Van </a:t>
            </a:r>
            <a:r>
              <a:rPr lang="en-US" sz="2800" err="1"/>
              <a:t>Niel</a:t>
            </a:r>
            <a:r>
              <a:rPr lang="en-US" sz="2800"/>
              <a:t>: </a:t>
            </a:r>
            <a:r>
              <a:rPr lang="en-US" sz="2800" err="1"/>
              <a:t>Réactions</a:t>
            </a:r>
            <a:r>
              <a:rPr lang="en-US" sz="2800"/>
              <a:t> </a:t>
            </a:r>
            <a:r>
              <a:rPr lang="en-US" sz="2800" err="1"/>
              <a:t>d’oxydo</a:t>
            </a:r>
            <a:r>
              <a:rPr lang="en-US" sz="2800"/>
              <a:t> </a:t>
            </a:r>
            <a:r>
              <a:rPr lang="en-US" sz="2800" err="1"/>
              <a:t>réduction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E7883-0D7E-4E8D-BF61-6AB699930F41}"/>
              </a:ext>
            </a:extLst>
          </p:cNvPr>
          <p:cNvSpPr txBox="1"/>
          <p:nvPr/>
        </p:nvSpPr>
        <p:spPr>
          <a:xfrm>
            <a:off x="521209" y="1636776"/>
            <a:ext cx="11329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Début des </a:t>
            </a:r>
            <a:r>
              <a:rPr lang="en-US" err="1"/>
              <a:t>années</a:t>
            </a:r>
            <a:r>
              <a:rPr lang="en-US"/>
              <a:t> 1930</a:t>
            </a:r>
          </a:p>
          <a:p>
            <a:r>
              <a:rPr lang="en-US" err="1"/>
              <a:t>Montrent</a:t>
            </a:r>
            <a:r>
              <a:rPr lang="en-US"/>
              <a:t> que H2O et H2S </a:t>
            </a:r>
            <a:r>
              <a:rPr lang="en-US" err="1"/>
              <a:t>donnent</a:t>
            </a:r>
            <a:r>
              <a:rPr lang="en-US"/>
              <a:t> </a:t>
            </a:r>
            <a:r>
              <a:rPr lang="en-US" err="1"/>
              <a:t>leurs</a:t>
            </a:r>
            <a:r>
              <a:rPr lang="en-US"/>
              <a:t> e- = </a:t>
            </a:r>
            <a:r>
              <a:rPr lang="en-US" err="1"/>
              <a:t>vont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oxydées</a:t>
            </a:r>
            <a:endParaRPr lang="en-US"/>
          </a:p>
          <a:p>
            <a:endParaRPr lang="en-US"/>
          </a:p>
          <a:p>
            <a:r>
              <a:rPr lang="en-US"/>
              <a:t>Sur des </a:t>
            </a:r>
            <a:r>
              <a:rPr lang="en-US" err="1"/>
              <a:t>bactéries</a:t>
            </a:r>
            <a:r>
              <a:rPr lang="en-US"/>
              <a:t>, </a:t>
            </a:r>
            <a:r>
              <a:rPr lang="en-US" err="1"/>
              <a:t>voit</a:t>
            </a:r>
            <a:r>
              <a:rPr lang="en-US"/>
              <a:t> que 2 types de </a:t>
            </a:r>
            <a:r>
              <a:rPr lang="en-US" err="1"/>
              <a:t>photosynthèse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Photosynthèse</a:t>
            </a:r>
            <a:r>
              <a:rPr lang="en-US"/>
              <a:t> avec emission d’O2: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oxygénique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Photosynthèse</a:t>
            </a:r>
            <a:r>
              <a:rPr lang="en-US"/>
              <a:t> sans emission d’O2: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anoxygénique</a:t>
            </a:r>
            <a:r>
              <a:rPr lang="en-US"/>
              <a:t>, </a:t>
            </a:r>
            <a:r>
              <a:rPr lang="en-US" err="1"/>
              <a:t>nécessitant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anaérobiose</a:t>
            </a:r>
            <a:r>
              <a:rPr lang="en-US"/>
              <a:t> la presence de composes </a:t>
            </a:r>
            <a:r>
              <a:rPr lang="en-US" err="1"/>
              <a:t>réduits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le </a:t>
            </a:r>
            <a:r>
              <a:rPr lang="en-US" err="1"/>
              <a:t>soufre</a:t>
            </a:r>
            <a:r>
              <a:rPr lang="en-US"/>
              <a:t>, capable de </a:t>
            </a:r>
            <a:r>
              <a:rPr lang="en-US" err="1"/>
              <a:t>céder</a:t>
            </a:r>
            <a:r>
              <a:rPr lang="en-US"/>
              <a:t> </a:t>
            </a:r>
            <a:r>
              <a:rPr lang="en-US" err="1"/>
              <a:t>ses</a:t>
            </a:r>
            <a:r>
              <a:rPr lang="en-US"/>
              <a:t> e-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 err="1"/>
              <a:t>Montrent</a:t>
            </a:r>
            <a:r>
              <a:rPr lang="en-US"/>
              <a:t> que </a:t>
            </a:r>
            <a:r>
              <a:rPr lang="en-US" err="1"/>
              <a:t>ces</a:t>
            </a:r>
            <a:r>
              <a:rPr lang="en-US"/>
              <a:t> reactions </a:t>
            </a:r>
            <a:r>
              <a:rPr lang="en-US" err="1"/>
              <a:t>mettent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jeu des </a:t>
            </a:r>
            <a:r>
              <a:rPr lang="en-US" err="1"/>
              <a:t>échanges</a:t>
            </a:r>
            <a:r>
              <a:rPr lang="en-US"/>
              <a:t> </a:t>
            </a:r>
            <a:r>
              <a:rPr lang="en-US" err="1"/>
              <a:t>d’e</a:t>
            </a:r>
            <a:r>
              <a:rPr lang="en-US"/>
              <a:t>- et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des reactions </a:t>
            </a:r>
            <a:r>
              <a:rPr lang="en-US" err="1"/>
              <a:t>d’oxydo</a:t>
            </a:r>
            <a:r>
              <a:rPr lang="en-US"/>
              <a:t>-reduction</a:t>
            </a:r>
          </a:p>
          <a:p>
            <a:r>
              <a:rPr lang="en-US"/>
              <a:t>	CO2+2H2O </a:t>
            </a:r>
            <a:r>
              <a:rPr lang="en-US">
                <a:sym typeface="Symbol" panose="05050102010706020507" pitchFamily="18" charset="2"/>
              </a:rPr>
              <a:t>(CH2O)+H2O+O2</a:t>
            </a:r>
          </a:p>
          <a:p>
            <a:r>
              <a:rPr lang="en-US">
                <a:sym typeface="Symbol" panose="05050102010706020507" pitchFamily="18" charset="2"/>
              </a:rPr>
              <a:t>	</a:t>
            </a:r>
            <a:r>
              <a:rPr lang="en-US"/>
              <a:t> CO2+2H2S </a:t>
            </a:r>
            <a:r>
              <a:rPr lang="en-US">
                <a:sym typeface="Symbol" panose="05050102010706020507" pitchFamily="18" charset="2"/>
              </a:rPr>
              <a:t>(CH2O)+H2O+2S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1">
            <a:extLst>
              <a:ext uri="{FF2B5EF4-FFF2-40B4-BE49-F238E27FC236}">
                <a16:creationId xmlns:a16="http://schemas.microsoft.com/office/drawing/2014/main" id="{F253162A-29E1-416C-B2D9-CEA7FF6B1528}"/>
              </a:ext>
            </a:extLst>
          </p:cNvPr>
          <p:cNvGrpSpPr/>
          <p:nvPr/>
        </p:nvGrpSpPr>
        <p:grpSpPr>
          <a:xfrm>
            <a:off x="697326" y="348180"/>
            <a:ext cx="1980000" cy="453240"/>
            <a:chOff x="697326" y="348180"/>
            <a:chExt cx="198000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AE3C97F-0EE1-4F77-B846-20B25F08D134}"/>
                    </a:ext>
                  </a:extLst>
                </p14:cNvPr>
                <p14:cNvContentPartPr/>
                <p14:nvPr/>
              </p14:nvContentPartPr>
              <p14:xfrm>
                <a:off x="697326" y="348180"/>
                <a:ext cx="158760" cy="304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AE3C97F-0EE1-4F77-B846-20B25F08D1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326" y="339540"/>
                  <a:ext cx="176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E303B0A-BD78-4637-8DE1-68C73CC891A9}"/>
                    </a:ext>
                  </a:extLst>
                </p14:cNvPr>
                <p14:cNvContentPartPr/>
                <p14:nvPr/>
              </p14:nvContentPartPr>
              <p14:xfrm>
                <a:off x="873366" y="427020"/>
                <a:ext cx="131040" cy="63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E303B0A-BD78-4637-8DE1-68C73CC891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726" y="418380"/>
                  <a:ext cx="148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0FBC9A2-B16C-49F5-BC09-B50216544FDE}"/>
                    </a:ext>
                  </a:extLst>
                </p14:cNvPr>
                <p14:cNvContentPartPr/>
                <p14:nvPr/>
              </p14:nvContentPartPr>
              <p14:xfrm>
                <a:off x="1162086" y="400740"/>
                <a:ext cx="274320" cy="219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0FBC9A2-B16C-49F5-BC09-B50216544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3086" y="392100"/>
                  <a:ext cx="291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9DC1B89-58FE-4B6A-808D-E24ECAA3704E}"/>
                    </a:ext>
                  </a:extLst>
                </p14:cNvPr>
                <p14:cNvContentPartPr/>
                <p14:nvPr/>
              </p14:nvContentPartPr>
              <p14:xfrm>
                <a:off x="1668966" y="572100"/>
                <a:ext cx="33120" cy="229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9DC1B89-58FE-4B6A-808D-E24ECAA370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9966" y="563100"/>
                  <a:ext cx="50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94568A-BADC-49D9-82AE-0E1530FE8D9B}"/>
                    </a:ext>
                  </a:extLst>
                </p14:cNvPr>
                <p14:cNvContentPartPr/>
                <p14:nvPr/>
              </p14:nvContentPartPr>
              <p14:xfrm>
                <a:off x="1617486" y="528180"/>
                <a:ext cx="166680" cy="117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94568A-BADC-49D9-82AE-0E1530FE8D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8486" y="519540"/>
                  <a:ext cx="18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6666873-9001-4F58-89F6-EA0EC39D2904}"/>
                    </a:ext>
                  </a:extLst>
                </p14:cNvPr>
                <p14:cNvContentPartPr/>
                <p14:nvPr/>
              </p14:nvContentPartPr>
              <p14:xfrm>
                <a:off x="1776246" y="427020"/>
                <a:ext cx="355320" cy="172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6666873-9001-4F58-89F6-EA0EC39D29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7606" y="418020"/>
                  <a:ext cx="372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D19A017-75B8-47A9-8244-139C58CEF94A}"/>
                    </a:ext>
                  </a:extLst>
                </p14:cNvPr>
                <p14:cNvContentPartPr/>
                <p14:nvPr/>
              </p14:nvContentPartPr>
              <p14:xfrm>
                <a:off x="2149926" y="394260"/>
                <a:ext cx="261720" cy="163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D19A017-75B8-47A9-8244-139C58CEF9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1286" y="385260"/>
                  <a:ext cx="279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D74E3C1-8AEC-43E0-ABAC-8031D16B3AEB}"/>
                    </a:ext>
                  </a:extLst>
                </p14:cNvPr>
                <p14:cNvContentPartPr/>
                <p14:nvPr/>
              </p14:nvContentPartPr>
              <p14:xfrm>
                <a:off x="2128326" y="417660"/>
                <a:ext cx="146880" cy="1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D74E3C1-8AEC-43E0-ABAC-8031D16B3A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9686" y="409020"/>
                  <a:ext cx="164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A87DAE5-1383-46F1-9317-E048681774CA}"/>
                    </a:ext>
                  </a:extLst>
                </p14:cNvPr>
                <p14:cNvContentPartPr/>
                <p14:nvPr/>
              </p14:nvContentPartPr>
              <p14:xfrm>
                <a:off x="2520366" y="388500"/>
                <a:ext cx="156960" cy="220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A87DAE5-1383-46F1-9317-E048681774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1726" y="379860"/>
                  <a:ext cx="1746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6BC17C5-AB6F-4BF4-A960-C80DEA2F81EC}"/>
              </a:ext>
            </a:extLst>
          </p:cNvPr>
          <p:cNvGrpSpPr/>
          <p:nvPr/>
        </p:nvGrpSpPr>
        <p:grpSpPr>
          <a:xfrm>
            <a:off x="3325686" y="376260"/>
            <a:ext cx="3232440" cy="408960"/>
            <a:chOff x="3325686" y="376260"/>
            <a:chExt cx="3232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C2B6868-DB93-4BB6-8198-26DE49A0D710}"/>
                    </a:ext>
                  </a:extLst>
                </p14:cNvPr>
                <p14:cNvContentPartPr/>
                <p14:nvPr/>
              </p14:nvContentPartPr>
              <p14:xfrm>
                <a:off x="3325686" y="468420"/>
                <a:ext cx="562320" cy="175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C2B6868-DB93-4BB6-8198-26DE49A0D7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6686" y="459780"/>
                  <a:ext cx="579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39BCB35-5B5C-46B9-A256-DB4FE6DF06C4}"/>
                    </a:ext>
                  </a:extLst>
                </p14:cNvPr>
                <p14:cNvContentPartPr/>
                <p14:nvPr/>
              </p14:nvContentPartPr>
              <p14:xfrm>
                <a:off x="3892326" y="449340"/>
                <a:ext cx="381600" cy="1558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39BCB35-5B5C-46B9-A256-DB4FE6DF06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3686" y="440340"/>
                  <a:ext cx="39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54F5EAD-0412-4B6A-AA06-414D692AB487}"/>
                    </a:ext>
                  </a:extLst>
                </p14:cNvPr>
                <p14:cNvContentPartPr/>
                <p14:nvPr/>
              </p14:nvContentPartPr>
              <p14:xfrm>
                <a:off x="4308126" y="425220"/>
                <a:ext cx="164880" cy="132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54F5EAD-0412-4B6A-AA06-414D692AB4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99126" y="416220"/>
                  <a:ext cx="18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5F92DFE-4DCC-4F49-BC3A-99D26416D802}"/>
                    </a:ext>
                  </a:extLst>
                </p14:cNvPr>
                <p14:cNvContentPartPr/>
                <p14:nvPr/>
              </p14:nvContentPartPr>
              <p14:xfrm>
                <a:off x="3706206" y="413700"/>
                <a:ext cx="266400" cy="7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5F92DFE-4DCC-4F49-BC3A-99D26416D8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97566" y="404700"/>
                  <a:ext cx="284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D0C6E6F-47F2-4D9A-AD2B-01EE2AC9D3E7}"/>
                    </a:ext>
                  </a:extLst>
                </p14:cNvPr>
                <p14:cNvContentPartPr/>
                <p14:nvPr/>
              </p14:nvContentPartPr>
              <p14:xfrm>
                <a:off x="4748046" y="562740"/>
                <a:ext cx="340920" cy="1087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D0C6E6F-47F2-4D9A-AD2B-01EE2AC9D3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9046" y="553740"/>
                  <a:ext cx="35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CA05B23-B122-4843-B54E-2A99092D6E41}"/>
                    </a:ext>
                  </a:extLst>
                </p14:cNvPr>
                <p14:cNvContentPartPr/>
                <p14:nvPr/>
              </p14:nvContentPartPr>
              <p14:xfrm>
                <a:off x="5245206" y="549060"/>
                <a:ext cx="465840" cy="236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CA05B23-B122-4843-B54E-2A99092D6E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36206" y="540060"/>
                  <a:ext cx="483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B0BDE3E-B9A4-465B-9816-AE58CB4C825B}"/>
                    </a:ext>
                  </a:extLst>
                </p14:cNvPr>
                <p14:cNvContentPartPr/>
                <p14:nvPr/>
              </p14:nvContentPartPr>
              <p14:xfrm>
                <a:off x="5261766" y="376260"/>
                <a:ext cx="360" cy="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B0BDE3E-B9A4-465B-9816-AE58CB4C82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53126" y="3672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1E0CBF5-FD96-4C8F-A451-A1BA55B4E3A0}"/>
                    </a:ext>
                  </a:extLst>
                </p14:cNvPr>
                <p14:cNvContentPartPr/>
                <p14:nvPr/>
              </p14:nvContentPartPr>
              <p14:xfrm>
                <a:off x="6050886" y="540420"/>
                <a:ext cx="507240" cy="142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1E0CBF5-FD96-4C8F-A451-A1BA55B4E3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41886" y="531780"/>
                  <a:ext cx="5248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0E49A8E-2391-46F0-AC52-40AFECDE988B}"/>
              </a:ext>
            </a:extLst>
          </p:cNvPr>
          <p:cNvGrpSpPr/>
          <p:nvPr/>
        </p:nvGrpSpPr>
        <p:grpSpPr>
          <a:xfrm>
            <a:off x="6816246" y="522420"/>
            <a:ext cx="1422720" cy="265680"/>
            <a:chOff x="6816246" y="522420"/>
            <a:chExt cx="14227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D75BC28-0BF7-4E94-8624-0119C43F6194}"/>
                    </a:ext>
                  </a:extLst>
                </p14:cNvPr>
                <p14:cNvContentPartPr/>
                <p14:nvPr/>
              </p14:nvContentPartPr>
              <p14:xfrm>
                <a:off x="6816246" y="585420"/>
                <a:ext cx="194400" cy="93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D75BC28-0BF7-4E94-8624-0119C43F61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07246" y="576420"/>
                  <a:ext cx="21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8146768-A47D-40A1-B663-537470543F77}"/>
                    </a:ext>
                  </a:extLst>
                </p14:cNvPr>
                <p14:cNvContentPartPr/>
                <p14:nvPr/>
              </p14:nvContentPartPr>
              <p14:xfrm>
                <a:off x="7027206" y="580740"/>
                <a:ext cx="127080" cy="99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8146768-A47D-40A1-B663-537470543F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18566" y="572100"/>
                  <a:ext cx="14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6D19DAF-3E56-4BD6-96AC-7E0815429B09}"/>
                    </a:ext>
                  </a:extLst>
                </p14:cNvPr>
                <p14:cNvContentPartPr/>
                <p14:nvPr/>
              </p14:nvContentPartPr>
              <p14:xfrm>
                <a:off x="7191006" y="522420"/>
                <a:ext cx="194040" cy="160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6D19DAF-3E56-4BD6-96AC-7E0815429B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2006" y="513420"/>
                  <a:ext cx="211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5B443B5-166E-42B0-A5BC-EAAB2BAE4701}"/>
                    </a:ext>
                  </a:extLst>
                </p14:cNvPr>
                <p14:cNvContentPartPr/>
                <p14:nvPr/>
              </p14:nvContentPartPr>
              <p14:xfrm>
                <a:off x="7417806" y="597300"/>
                <a:ext cx="349920" cy="99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5B443B5-166E-42B0-A5BC-EAAB2BAE47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08806" y="588660"/>
                  <a:ext cx="367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0E53F98-79DE-44A1-8408-A6CCA9F86CC3}"/>
                    </a:ext>
                  </a:extLst>
                </p14:cNvPr>
                <p14:cNvContentPartPr/>
                <p14:nvPr/>
              </p14:nvContentPartPr>
              <p14:xfrm>
                <a:off x="7828206" y="600900"/>
                <a:ext cx="410760" cy="187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0E53F98-79DE-44A1-8408-A6CCA9F86C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19566" y="591900"/>
                  <a:ext cx="4284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D3146E29-D00C-4FB2-B271-EE5A0A35E0CB}"/>
              </a:ext>
            </a:extLst>
          </p:cNvPr>
          <p:cNvGrpSpPr/>
          <p:nvPr/>
        </p:nvGrpSpPr>
        <p:grpSpPr>
          <a:xfrm>
            <a:off x="8683926" y="551220"/>
            <a:ext cx="831960" cy="238680"/>
            <a:chOff x="8683926" y="551220"/>
            <a:chExt cx="8319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DC0E801-B6CC-48BD-A667-C0E7AEE83F54}"/>
                    </a:ext>
                  </a:extLst>
                </p14:cNvPr>
                <p14:cNvContentPartPr/>
                <p14:nvPr/>
              </p14:nvContentPartPr>
              <p14:xfrm>
                <a:off x="8683926" y="551220"/>
                <a:ext cx="113040" cy="1864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DC0E801-B6CC-48BD-A667-C0E7AEE83F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4926" y="542580"/>
                  <a:ext cx="130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DAB7A1B-76DD-45B3-9B0E-86C241D44A68}"/>
                    </a:ext>
                  </a:extLst>
                </p14:cNvPr>
                <p14:cNvContentPartPr/>
                <p14:nvPr/>
              </p14:nvContentPartPr>
              <p14:xfrm>
                <a:off x="8953566" y="593700"/>
                <a:ext cx="360" cy="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DAB7A1B-76DD-45B3-9B0E-86C241D44A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44926" y="585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3B5D646-3F15-459A-963E-F433DB85C7CE}"/>
                    </a:ext>
                  </a:extLst>
                </p14:cNvPr>
                <p14:cNvContentPartPr/>
                <p14:nvPr/>
              </p14:nvContentPartPr>
              <p14:xfrm>
                <a:off x="9017286" y="650220"/>
                <a:ext cx="163080" cy="139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3B5D646-3F15-459A-963E-F433DB85C7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08646" y="641580"/>
                  <a:ext cx="180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4011A21-54AD-43E1-A52D-2C39DCDE3663}"/>
                    </a:ext>
                  </a:extLst>
                </p14:cNvPr>
                <p14:cNvContentPartPr/>
                <p14:nvPr/>
              </p14:nvContentPartPr>
              <p14:xfrm>
                <a:off x="9347766" y="695220"/>
                <a:ext cx="168120" cy="21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4011A21-54AD-43E1-A52D-2C39DCDE36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39126" y="686580"/>
                  <a:ext cx="185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55B48B0-0296-4F76-92C0-C1A19558AE51}"/>
              </a:ext>
            </a:extLst>
          </p:cNvPr>
          <p:cNvGrpSpPr/>
          <p:nvPr/>
        </p:nvGrpSpPr>
        <p:grpSpPr>
          <a:xfrm>
            <a:off x="2335326" y="924900"/>
            <a:ext cx="171000" cy="76680"/>
            <a:chOff x="2335326" y="924900"/>
            <a:chExt cx="17100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080880D-CAE9-4AB2-88C8-FDE6A7DAA4D1}"/>
                    </a:ext>
                  </a:extLst>
                </p14:cNvPr>
                <p14:cNvContentPartPr/>
                <p14:nvPr/>
              </p14:nvContentPartPr>
              <p14:xfrm>
                <a:off x="2335326" y="924900"/>
                <a:ext cx="171000" cy="12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080880D-CAE9-4AB2-88C8-FDE6A7DAA4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26326" y="916260"/>
                  <a:ext cx="188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822C360-1F9D-4ECD-9CCC-D3472523D7A6}"/>
                    </a:ext>
                  </a:extLst>
                </p14:cNvPr>
                <p14:cNvContentPartPr/>
                <p14:nvPr/>
              </p14:nvContentPartPr>
              <p14:xfrm>
                <a:off x="2336766" y="988980"/>
                <a:ext cx="144000" cy="126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822C360-1F9D-4ECD-9CCC-D3472523D7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27766" y="980340"/>
                  <a:ext cx="161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B22C4BA-DEFF-4958-B494-C30ECBFFE2B6}"/>
              </a:ext>
            </a:extLst>
          </p:cNvPr>
          <p:cNvGrpSpPr/>
          <p:nvPr/>
        </p:nvGrpSpPr>
        <p:grpSpPr>
          <a:xfrm>
            <a:off x="3094206" y="823020"/>
            <a:ext cx="3086280" cy="317160"/>
            <a:chOff x="3094206" y="823020"/>
            <a:chExt cx="30862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9358242-503A-4175-A055-1B839FC96ECC}"/>
                    </a:ext>
                  </a:extLst>
                </p14:cNvPr>
                <p14:cNvContentPartPr/>
                <p14:nvPr/>
              </p14:nvContentPartPr>
              <p14:xfrm>
                <a:off x="3121206" y="858660"/>
                <a:ext cx="10440" cy="147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9358242-503A-4175-A055-1B839FC96E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12206" y="849660"/>
                  <a:ext cx="28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1DBE0C1-D6D8-4EE6-92DC-56A8629F0DB1}"/>
                    </a:ext>
                  </a:extLst>
                </p14:cNvPr>
                <p14:cNvContentPartPr/>
                <p14:nvPr/>
              </p14:nvContentPartPr>
              <p14:xfrm>
                <a:off x="3094206" y="823020"/>
                <a:ext cx="169200" cy="164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1DBE0C1-D6D8-4EE6-92DC-56A8629F0D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85206" y="814020"/>
                  <a:ext cx="186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30E3100-3355-47EB-9663-E0296CC1106C}"/>
                    </a:ext>
                  </a:extLst>
                </p14:cNvPr>
                <p14:cNvContentPartPr/>
                <p14:nvPr/>
              </p14:nvContentPartPr>
              <p14:xfrm>
                <a:off x="3340806" y="848580"/>
                <a:ext cx="100080" cy="57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30E3100-3355-47EB-9663-E0296CC110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32166" y="839580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7E3EC94-0D4B-4698-BBB4-B0326CB115D8}"/>
                    </a:ext>
                  </a:extLst>
                </p14:cNvPr>
                <p14:cNvContentPartPr/>
                <p14:nvPr/>
              </p14:nvContentPartPr>
              <p14:xfrm>
                <a:off x="3677046" y="845700"/>
                <a:ext cx="161280" cy="171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7E3EC94-0D4B-4698-BBB4-B0326CB115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8046" y="837060"/>
                  <a:ext cx="178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7AA6340-8323-4C4E-8706-1943DF47C7D9}"/>
                    </a:ext>
                  </a:extLst>
                </p14:cNvPr>
                <p14:cNvContentPartPr/>
                <p14:nvPr/>
              </p14:nvContentPartPr>
              <p14:xfrm>
                <a:off x="3931206" y="854700"/>
                <a:ext cx="360" cy="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7AA6340-8323-4C4E-8706-1943DF47C7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22566" y="846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A01F47D-8EA2-4442-8A7E-4A5465C9BCAC}"/>
                    </a:ext>
                  </a:extLst>
                </p14:cNvPr>
                <p14:cNvContentPartPr/>
                <p14:nvPr/>
              </p14:nvContentPartPr>
              <p14:xfrm>
                <a:off x="3999966" y="899700"/>
                <a:ext cx="296640" cy="101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A01F47D-8EA2-4442-8A7E-4A5465C9BC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0966" y="890700"/>
                  <a:ext cx="314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B210DF4-1AED-49EF-9428-D9108031CC33}"/>
                    </a:ext>
                  </a:extLst>
                </p14:cNvPr>
                <p14:cNvContentPartPr/>
                <p14:nvPr/>
              </p14:nvContentPartPr>
              <p14:xfrm>
                <a:off x="4191126" y="891780"/>
                <a:ext cx="78840" cy="78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B210DF4-1AED-49EF-9428-D9108031CC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2486" y="882780"/>
                  <a:ext cx="96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5527759-0081-46B2-966D-37DBA36D41CA}"/>
                    </a:ext>
                  </a:extLst>
                </p14:cNvPr>
                <p14:cNvContentPartPr/>
                <p14:nvPr/>
              </p14:nvContentPartPr>
              <p14:xfrm>
                <a:off x="4319646" y="897540"/>
                <a:ext cx="211680" cy="242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5527759-0081-46B2-966D-37DBA36D41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10646" y="888900"/>
                  <a:ext cx="229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1089DCB-E2FF-4627-ABD4-FF8422933C1C}"/>
                    </a:ext>
                  </a:extLst>
                </p14:cNvPr>
                <p14:cNvContentPartPr/>
                <p14:nvPr/>
              </p14:nvContentPartPr>
              <p14:xfrm>
                <a:off x="4575606" y="837420"/>
                <a:ext cx="285120" cy="164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1089DCB-E2FF-4627-ABD4-FF8422933C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6966" y="828420"/>
                  <a:ext cx="30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4B20D91-6EBA-42D9-902E-139D82AA4B87}"/>
                    </a:ext>
                  </a:extLst>
                </p14:cNvPr>
                <p14:cNvContentPartPr/>
                <p14:nvPr/>
              </p14:nvContentPartPr>
              <p14:xfrm>
                <a:off x="5014446" y="891060"/>
                <a:ext cx="211680" cy="1350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4B20D91-6EBA-42D9-902E-139D82AA4B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05446" y="882420"/>
                  <a:ext cx="22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84DADBF-5460-4700-85AF-6F24460639E7}"/>
                    </a:ext>
                  </a:extLst>
                </p14:cNvPr>
                <p14:cNvContentPartPr/>
                <p14:nvPr/>
              </p14:nvContentPartPr>
              <p14:xfrm>
                <a:off x="5142246" y="845340"/>
                <a:ext cx="61560" cy="32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84DADBF-5460-4700-85AF-6F24460639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3606" y="836340"/>
                  <a:ext cx="79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9D0C9C1-FC42-4A74-9068-FA80CCC00F73}"/>
                    </a:ext>
                  </a:extLst>
                </p14:cNvPr>
                <p14:cNvContentPartPr/>
                <p14:nvPr/>
              </p14:nvContentPartPr>
              <p14:xfrm>
                <a:off x="5312166" y="864060"/>
                <a:ext cx="305640" cy="161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9D0C9C1-FC42-4A74-9068-FA80CCC00F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03166" y="855060"/>
                  <a:ext cx="32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11BE571-C5E4-459D-80E1-906BF09FB8FD}"/>
                    </a:ext>
                  </a:extLst>
                </p14:cNvPr>
                <p14:cNvContentPartPr/>
                <p14:nvPr/>
              </p14:nvContentPartPr>
              <p14:xfrm>
                <a:off x="5675046" y="850740"/>
                <a:ext cx="304560" cy="166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11BE571-C5E4-459D-80E1-906BF09FB8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66406" y="841740"/>
                  <a:ext cx="322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07E003B-7926-497B-928B-676CBEC21774}"/>
                    </a:ext>
                  </a:extLst>
                </p14:cNvPr>
                <p14:cNvContentPartPr/>
                <p14:nvPr/>
              </p14:nvContentPartPr>
              <p14:xfrm>
                <a:off x="6029646" y="873780"/>
                <a:ext cx="72360" cy="817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07E003B-7926-497B-928B-676CBEC217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21006" y="865140"/>
                  <a:ext cx="90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1FFCCEF-8317-48EB-A2E1-0CF859A916CC}"/>
                    </a:ext>
                  </a:extLst>
                </p14:cNvPr>
                <p14:cNvContentPartPr/>
                <p14:nvPr/>
              </p14:nvContentPartPr>
              <p14:xfrm>
                <a:off x="6180126" y="1026420"/>
                <a:ext cx="360" cy="3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1FFCCEF-8317-48EB-A2E1-0CF859A916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71126" y="10177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9D1E4692-37D3-4D27-8AAB-4C4A1AB7E287}"/>
              </a:ext>
            </a:extLst>
          </p:cNvPr>
          <p:cNvGrpSpPr/>
          <p:nvPr/>
        </p:nvGrpSpPr>
        <p:grpSpPr>
          <a:xfrm>
            <a:off x="1345686" y="1677300"/>
            <a:ext cx="1047240" cy="243000"/>
            <a:chOff x="1345686" y="1677300"/>
            <a:chExt cx="10472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AEB1E20-8A42-47E8-88BC-0666DB003B83}"/>
                    </a:ext>
                  </a:extLst>
                </p14:cNvPr>
                <p14:cNvContentPartPr/>
                <p14:nvPr/>
              </p14:nvContentPartPr>
              <p14:xfrm>
                <a:off x="1345686" y="1677300"/>
                <a:ext cx="419760" cy="243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AEB1E20-8A42-47E8-88BC-0666DB003B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36686" y="1668300"/>
                  <a:ext cx="43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AC397FF-5799-468A-9AA0-FAB89D15A5AE}"/>
                    </a:ext>
                  </a:extLst>
                </p14:cNvPr>
                <p14:cNvContentPartPr/>
                <p14:nvPr/>
              </p14:nvContentPartPr>
              <p14:xfrm>
                <a:off x="1818726" y="1770900"/>
                <a:ext cx="161280" cy="1260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AC397FF-5799-468A-9AA0-FAB89D15A5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09726" y="1761900"/>
                  <a:ext cx="178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14C7031-D8DE-4F5D-8B06-D3668E10A66A}"/>
                    </a:ext>
                  </a:extLst>
                </p14:cNvPr>
                <p14:cNvContentPartPr/>
                <p14:nvPr/>
              </p14:nvContentPartPr>
              <p14:xfrm>
                <a:off x="2194926" y="1815540"/>
                <a:ext cx="198000" cy="18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14C7031-D8DE-4F5D-8B06-D3668E10A6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85926" y="1806540"/>
                  <a:ext cx="21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F194FB88-E644-46F5-948D-450A55E0C655}"/>
                    </a:ext>
                  </a:extLst>
                </p14:cNvPr>
                <p14:cNvContentPartPr/>
                <p14:nvPr/>
              </p14:nvContentPartPr>
              <p14:xfrm>
                <a:off x="2302206" y="1747140"/>
                <a:ext cx="12960" cy="138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F194FB88-E644-46F5-948D-450A55E0C6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93566" y="1738140"/>
                  <a:ext cx="306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148DAF86-F6E4-44C5-9B79-C9C974B6CF72}"/>
              </a:ext>
            </a:extLst>
          </p:cNvPr>
          <p:cNvGrpSpPr/>
          <p:nvPr/>
        </p:nvGrpSpPr>
        <p:grpSpPr>
          <a:xfrm>
            <a:off x="3205446" y="1667220"/>
            <a:ext cx="1004040" cy="203760"/>
            <a:chOff x="3205446" y="1667220"/>
            <a:chExt cx="10040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44431273-F1F1-4D2C-B18C-D8933E4A4EF7}"/>
                    </a:ext>
                  </a:extLst>
                </p14:cNvPr>
                <p14:cNvContentPartPr/>
                <p14:nvPr/>
              </p14:nvContentPartPr>
              <p14:xfrm>
                <a:off x="3205446" y="1667220"/>
                <a:ext cx="266760" cy="185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44431273-F1F1-4D2C-B18C-D8933E4A4E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96446" y="1658220"/>
                  <a:ext cx="284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9844984-4796-4925-8A73-7E66C2E58E11}"/>
                    </a:ext>
                  </a:extLst>
                </p14:cNvPr>
                <p14:cNvContentPartPr/>
                <p14:nvPr/>
              </p14:nvContentPartPr>
              <p14:xfrm>
                <a:off x="3657246" y="1694580"/>
                <a:ext cx="12600" cy="1407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9844984-4796-4925-8A73-7E66C2E58E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48246" y="1685580"/>
                  <a:ext cx="30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BD10292-77B6-454F-8CE5-FE872BAB089F}"/>
                    </a:ext>
                  </a:extLst>
                </p14:cNvPr>
                <p14:cNvContentPartPr/>
                <p14:nvPr/>
              </p14:nvContentPartPr>
              <p14:xfrm>
                <a:off x="3640326" y="1678020"/>
                <a:ext cx="164520" cy="1760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BD10292-77B6-454F-8CE5-FE872BAB08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31686" y="1669020"/>
                  <a:ext cx="182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F4EC5EA-82F6-4716-B534-1FDAF6E12639}"/>
                    </a:ext>
                  </a:extLst>
                </p14:cNvPr>
                <p14:cNvContentPartPr/>
                <p14:nvPr/>
              </p14:nvContentPartPr>
              <p14:xfrm>
                <a:off x="3866766" y="1723740"/>
                <a:ext cx="342720" cy="147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F4EC5EA-82F6-4716-B534-1FDAF6E126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7766" y="1714740"/>
                  <a:ext cx="3603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65FF00C1-9A2F-48D1-AEEF-58AFDBD7F6E1}"/>
              </a:ext>
            </a:extLst>
          </p:cNvPr>
          <p:cNvGrpSpPr/>
          <p:nvPr/>
        </p:nvGrpSpPr>
        <p:grpSpPr>
          <a:xfrm>
            <a:off x="4753446" y="1764780"/>
            <a:ext cx="786240" cy="148680"/>
            <a:chOff x="4753446" y="1764780"/>
            <a:chExt cx="7862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BF74E7A-AFD2-466F-8BDC-812F61F24AA3}"/>
                    </a:ext>
                  </a:extLst>
                </p14:cNvPr>
                <p14:cNvContentPartPr/>
                <p14:nvPr/>
              </p14:nvContentPartPr>
              <p14:xfrm>
                <a:off x="4753446" y="1813740"/>
                <a:ext cx="414720" cy="360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BF74E7A-AFD2-466F-8BDC-812F61F24AA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44446" y="1804740"/>
                  <a:ext cx="432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D257B41-229D-402F-BBB8-1149A9477D2C}"/>
                    </a:ext>
                  </a:extLst>
                </p14:cNvPr>
                <p14:cNvContentPartPr/>
                <p14:nvPr/>
              </p14:nvContentPartPr>
              <p14:xfrm>
                <a:off x="5255286" y="1764780"/>
                <a:ext cx="284400" cy="148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D257B41-229D-402F-BBB8-1149A9477D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46286" y="1755780"/>
                  <a:ext cx="3020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B2DDAE07-B858-4F16-AE76-A2475ED9BED8}"/>
              </a:ext>
            </a:extLst>
          </p:cNvPr>
          <p:cNvGrpSpPr/>
          <p:nvPr/>
        </p:nvGrpSpPr>
        <p:grpSpPr>
          <a:xfrm>
            <a:off x="6526806" y="1667940"/>
            <a:ext cx="786240" cy="191880"/>
            <a:chOff x="6526806" y="1667940"/>
            <a:chExt cx="786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DA026DA-AEBE-44E7-869B-08BAA631C6DD}"/>
                    </a:ext>
                  </a:extLst>
                </p14:cNvPr>
                <p14:cNvContentPartPr/>
                <p14:nvPr/>
              </p14:nvContentPartPr>
              <p14:xfrm>
                <a:off x="6526806" y="1682340"/>
                <a:ext cx="182880" cy="136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DA026DA-AEBE-44E7-869B-08BAA631C6D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18166" y="1673700"/>
                  <a:ext cx="20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AD941A8-6A24-4471-B666-2DDF909A1344}"/>
                    </a:ext>
                  </a:extLst>
                </p14:cNvPr>
                <p14:cNvContentPartPr/>
                <p14:nvPr/>
              </p14:nvContentPartPr>
              <p14:xfrm>
                <a:off x="6724086" y="1696380"/>
                <a:ext cx="9000" cy="146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AD941A8-6A24-4471-B666-2DDF909A13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15446" y="1687380"/>
                  <a:ext cx="26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EC976F4-DFB9-4743-9DCB-7A75946ACEA3}"/>
                    </a:ext>
                  </a:extLst>
                </p14:cNvPr>
                <p14:cNvContentPartPr/>
                <p14:nvPr/>
              </p14:nvContentPartPr>
              <p14:xfrm>
                <a:off x="6689886" y="1667940"/>
                <a:ext cx="201600" cy="191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EC976F4-DFB9-4743-9DCB-7A75946ACE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1246" y="1659300"/>
                  <a:ext cx="21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02ED761-A988-47C1-A0E5-358CDC61F4B5}"/>
                    </a:ext>
                  </a:extLst>
                </p14:cNvPr>
                <p14:cNvContentPartPr/>
                <p14:nvPr/>
              </p14:nvContentPartPr>
              <p14:xfrm>
                <a:off x="6962766" y="1716540"/>
                <a:ext cx="350280" cy="1238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02ED761-A988-47C1-A0E5-358CDC61F4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53766" y="1707540"/>
                  <a:ext cx="367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1E4AC8AC-8444-4216-BFF6-DB63339002E6}"/>
              </a:ext>
            </a:extLst>
          </p:cNvPr>
          <p:cNvGrpSpPr/>
          <p:nvPr/>
        </p:nvGrpSpPr>
        <p:grpSpPr>
          <a:xfrm>
            <a:off x="7655046" y="1692060"/>
            <a:ext cx="240120" cy="160560"/>
            <a:chOff x="7655046" y="1692060"/>
            <a:chExt cx="24012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843E434-7501-4153-A631-82DD13463565}"/>
                    </a:ext>
                  </a:extLst>
                </p14:cNvPr>
                <p14:cNvContentPartPr/>
                <p14:nvPr/>
              </p14:nvContentPartPr>
              <p14:xfrm>
                <a:off x="7655046" y="1774500"/>
                <a:ext cx="240120" cy="226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843E434-7501-4153-A631-82DD134635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46406" y="1765500"/>
                  <a:ext cx="25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406170A-65CE-4A5D-B787-BB4C76738A23}"/>
                    </a:ext>
                  </a:extLst>
                </p14:cNvPr>
                <p14:cNvContentPartPr/>
                <p14:nvPr/>
              </p14:nvContentPartPr>
              <p14:xfrm>
                <a:off x="7817046" y="1692060"/>
                <a:ext cx="20520" cy="1605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406170A-65CE-4A5D-B787-BB4C76738A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08406" y="1683420"/>
                  <a:ext cx="381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9A71E43C-54A7-4AAA-8E6D-EAC314C2517B}"/>
              </a:ext>
            </a:extLst>
          </p:cNvPr>
          <p:cNvGrpSpPr/>
          <p:nvPr/>
        </p:nvGrpSpPr>
        <p:grpSpPr>
          <a:xfrm>
            <a:off x="8350926" y="1639500"/>
            <a:ext cx="1104840" cy="195840"/>
            <a:chOff x="8350926" y="1639500"/>
            <a:chExt cx="110484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C929B2F-9988-48B0-9392-7921B543138F}"/>
                    </a:ext>
                  </a:extLst>
                </p14:cNvPr>
                <p14:cNvContentPartPr/>
                <p14:nvPr/>
              </p14:nvContentPartPr>
              <p14:xfrm>
                <a:off x="8376486" y="1639500"/>
                <a:ext cx="1800" cy="1461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C929B2F-9988-48B0-9392-7921B543138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67846" y="1630860"/>
                  <a:ext cx="1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2595B54-95F9-49D4-A3BF-716F152C40F2}"/>
                    </a:ext>
                  </a:extLst>
                </p14:cNvPr>
                <p14:cNvContentPartPr/>
                <p14:nvPr/>
              </p14:nvContentPartPr>
              <p14:xfrm>
                <a:off x="8350926" y="1639860"/>
                <a:ext cx="207360" cy="1872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2595B54-95F9-49D4-A3BF-716F152C40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42286" y="1631220"/>
                  <a:ext cx="225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EAE6F5C-E27B-446E-9CEE-223666AC4600}"/>
                    </a:ext>
                  </a:extLst>
                </p14:cNvPr>
                <p14:cNvContentPartPr/>
                <p14:nvPr/>
              </p14:nvContentPartPr>
              <p14:xfrm>
                <a:off x="8650086" y="1693860"/>
                <a:ext cx="374400" cy="1414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EAE6F5C-E27B-446E-9CEE-223666AC46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41086" y="1685220"/>
                  <a:ext cx="392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2ABCB83-BCE3-4462-9A5C-4ABD7AA1E5EC}"/>
                    </a:ext>
                  </a:extLst>
                </p14:cNvPr>
                <p14:cNvContentPartPr/>
                <p14:nvPr/>
              </p14:nvContentPartPr>
              <p14:xfrm>
                <a:off x="9236526" y="1764780"/>
                <a:ext cx="219240" cy="226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2ABCB83-BCE3-4462-9A5C-4ABD7AA1E5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27526" y="1755780"/>
                  <a:ext cx="23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76A330B-982D-4E70-BCE1-4F460607E691}"/>
                    </a:ext>
                  </a:extLst>
                </p14:cNvPr>
                <p14:cNvContentPartPr/>
                <p14:nvPr/>
              </p14:nvContentPartPr>
              <p14:xfrm>
                <a:off x="9371886" y="1680180"/>
                <a:ext cx="39240" cy="142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76A330B-982D-4E70-BCE1-4F460607E69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63246" y="1671180"/>
                  <a:ext cx="568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D3ACF23A-715E-4363-988C-50B39B7FA0B7}"/>
              </a:ext>
            </a:extLst>
          </p:cNvPr>
          <p:cNvGrpSpPr/>
          <p:nvPr/>
        </p:nvGrpSpPr>
        <p:grpSpPr>
          <a:xfrm>
            <a:off x="9993606" y="1590900"/>
            <a:ext cx="614880" cy="240840"/>
            <a:chOff x="9993606" y="1590900"/>
            <a:chExt cx="6148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96E20FC-D8C6-4795-8D3F-C69DE59BABC0}"/>
                    </a:ext>
                  </a:extLst>
                </p14:cNvPr>
                <p14:cNvContentPartPr/>
                <p14:nvPr/>
              </p14:nvContentPartPr>
              <p14:xfrm>
                <a:off x="9993606" y="1590900"/>
                <a:ext cx="218520" cy="1530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96E20FC-D8C6-4795-8D3F-C69DE59BABC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84966" y="1582260"/>
                  <a:ext cx="236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6BAEA01-30BC-43AE-AFEE-6758788CD439}"/>
                    </a:ext>
                  </a:extLst>
                </p14:cNvPr>
                <p14:cNvContentPartPr/>
                <p14:nvPr/>
              </p14:nvContentPartPr>
              <p14:xfrm>
                <a:off x="10377006" y="1660380"/>
                <a:ext cx="231480" cy="1713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6BAEA01-30BC-43AE-AFEE-6758788CD4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68006" y="1651380"/>
                  <a:ext cx="2491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C8F295A9-778B-4570-89D3-CD5FFEC9B064}"/>
              </a:ext>
            </a:extLst>
          </p:cNvPr>
          <p:cNvGrpSpPr/>
          <p:nvPr/>
        </p:nvGrpSpPr>
        <p:grpSpPr>
          <a:xfrm>
            <a:off x="1362966" y="2384700"/>
            <a:ext cx="561600" cy="143280"/>
            <a:chOff x="1362966" y="2384700"/>
            <a:chExt cx="5616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3948FB1-F90E-4879-9DDA-0E10D4964F92}"/>
                    </a:ext>
                  </a:extLst>
                </p14:cNvPr>
                <p14:cNvContentPartPr/>
                <p14:nvPr/>
              </p14:nvContentPartPr>
              <p14:xfrm>
                <a:off x="1362966" y="2384700"/>
                <a:ext cx="379440" cy="1429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3948FB1-F90E-4879-9DDA-0E10D4964F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53966" y="2375700"/>
                  <a:ext cx="397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71266FA-A81A-4015-B3FD-AC67AA85191D}"/>
                    </a:ext>
                  </a:extLst>
                </p14:cNvPr>
                <p14:cNvContentPartPr/>
                <p14:nvPr/>
              </p14:nvContentPartPr>
              <p14:xfrm>
                <a:off x="1779126" y="2392980"/>
                <a:ext cx="145440" cy="135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71266FA-A81A-4015-B3FD-AC67AA8519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70126" y="2383980"/>
                  <a:ext cx="1630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9DDEB26C-BDED-421C-AB98-24E4434824D5}"/>
              </a:ext>
            </a:extLst>
          </p:cNvPr>
          <p:cNvGrpSpPr/>
          <p:nvPr/>
        </p:nvGrpSpPr>
        <p:grpSpPr>
          <a:xfrm>
            <a:off x="2160006" y="2364900"/>
            <a:ext cx="218160" cy="129240"/>
            <a:chOff x="2160006" y="2364900"/>
            <a:chExt cx="21816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415D937-747B-4E6C-AF8E-A07576E28491}"/>
                    </a:ext>
                  </a:extLst>
                </p14:cNvPr>
                <p14:cNvContentPartPr/>
                <p14:nvPr/>
              </p14:nvContentPartPr>
              <p14:xfrm>
                <a:off x="2160006" y="2445900"/>
                <a:ext cx="218160" cy="216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415D937-747B-4E6C-AF8E-A07576E284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151006" y="2437260"/>
                  <a:ext cx="235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323C416-6575-481D-AEF6-8CC2ED96AD1C}"/>
                    </a:ext>
                  </a:extLst>
                </p14:cNvPr>
                <p14:cNvContentPartPr/>
                <p14:nvPr/>
              </p14:nvContentPartPr>
              <p14:xfrm>
                <a:off x="2254686" y="2364900"/>
                <a:ext cx="19080" cy="1292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323C416-6575-481D-AEF6-8CC2ED96AD1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45686" y="2356260"/>
                  <a:ext cx="367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F3C6793-857C-4F24-8A21-761E95BFA9B0}"/>
              </a:ext>
            </a:extLst>
          </p:cNvPr>
          <p:cNvGrpSpPr/>
          <p:nvPr/>
        </p:nvGrpSpPr>
        <p:grpSpPr>
          <a:xfrm>
            <a:off x="3231006" y="2193180"/>
            <a:ext cx="1024200" cy="243000"/>
            <a:chOff x="3231006" y="2193180"/>
            <a:chExt cx="10242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7965F0F-237A-4580-B93A-46FA5653EE88}"/>
                    </a:ext>
                  </a:extLst>
                </p14:cNvPr>
                <p14:cNvContentPartPr/>
                <p14:nvPr/>
              </p14:nvContentPartPr>
              <p14:xfrm>
                <a:off x="3231006" y="2222340"/>
                <a:ext cx="230760" cy="2138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7965F0F-237A-4580-B93A-46FA5653EE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22366" y="2213340"/>
                  <a:ext cx="248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C57F782-1517-4FDE-918C-45AA0C5FA62F}"/>
                    </a:ext>
                  </a:extLst>
                </p14:cNvPr>
                <p14:cNvContentPartPr/>
                <p14:nvPr/>
              </p14:nvContentPartPr>
              <p14:xfrm>
                <a:off x="3682806" y="2222340"/>
                <a:ext cx="9720" cy="1749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C57F782-1517-4FDE-918C-45AA0C5FA6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73806" y="2213340"/>
                  <a:ext cx="27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B8B0E59E-71EB-4560-A386-836039F25C3C}"/>
                    </a:ext>
                  </a:extLst>
                </p14:cNvPr>
                <p14:cNvContentPartPr/>
                <p14:nvPr/>
              </p14:nvContentPartPr>
              <p14:xfrm>
                <a:off x="3648966" y="2194980"/>
                <a:ext cx="192600" cy="1807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B8B0E59E-71EB-4560-A386-836039F25C3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40326" y="2185980"/>
                  <a:ext cx="210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2D5BF95F-9BCA-4B54-AAAB-1E7D733C0B19}"/>
                    </a:ext>
                  </a:extLst>
                </p14:cNvPr>
                <p14:cNvContentPartPr/>
                <p14:nvPr/>
              </p14:nvContentPartPr>
              <p14:xfrm>
                <a:off x="3893046" y="2283180"/>
                <a:ext cx="140040" cy="1450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D5BF95F-9BCA-4B54-AAAB-1E7D733C0B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84046" y="2274540"/>
                  <a:ext cx="157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E8F4B5F-7D5E-48B7-8EEF-A7C77E62AD26}"/>
                    </a:ext>
                  </a:extLst>
                </p14:cNvPr>
                <p14:cNvContentPartPr/>
                <p14:nvPr/>
              </p14:nvContentPartPr>
              <p14:xfrm>
                <a:off x="4120206" y="2193180"/>
                <a:ext cx="135000" cy="2314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E8F4B5F-7D5E-48B7-8EEF-A7C77E62AD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11206" y="2184540"/>
                  <a:ext cx="1526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B398EF34-D104-4D9E-8E50-F311B574787E}"/>
              </a:ext>
            </a:extLst>
          </p:cNvPr>
          <p:cNvGrpSpPr/>
          <p:nvPr/>
        </p:nvGrpSpPr>
        <p:grpSpPr>
          <a:xfrm>
            <a:off x="4797006" y="2366700"/>
            <a:ext cx="767520" cy="140760"/>
            <a:chOff x="4797006" y="2366700"/>
            <a:chExt cx="7675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7EADC72-D796-4B9E-9BC0-1BAA3991FD9F}"/>
                    </a:ext>
                  </a:extLst>
                </p14:cNvPr>
                <p14:cNvContentPartPr/>
                <p14:nvPr/>
              </p14:nvContentPartPr>
              <p14:xfrm>
                <a:off x="4797006" y="2437980"/>
                <a:ext cx="522360" cy="118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7EADC72-D796-4B9E-9BC0-1BAA3991FD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88366" y="2429340"/>
                  <a:ext cx="54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4AC5725-6C87-46ED-88E7-B0929B0880BA}"/>
                    </a:ext>
                  </a:extLst>
                </p14:cNvPr>
                <p14:cNvContentPartPr/>
                <p14:nvPr/>
              </p14:nvContentPartPr>
              <p14:xfrm>
                <a:off x="5344566" y="2366700"/>
                <a:ext cx="219960" cy="140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4AC5725-6C87-46ED-88E7-B0929B0880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35566" y="2357700"/>
                  <a:ext cx="2376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73D42F87-2CFE-415C-96F4-B7B975503705}"/>
              </a:ext>
            </a:extLst>
          </p:cNvPr>
          <p:cNvGrpSpPr/>
          <p:nvPr/>
        </p:nvGrpSpPr>
        <p:grpSpPr>
          <a:xfrm>
            <a:off x="6487206" y="2268420"/>
            <a:ext cx="836280" cy="206280"/>
            <a:chOff x="6487206" y="2268420"/>
            <a:chExt cx="8362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614D2C5-F3E7-4FCD-ABCF-86C92BB7FF09}"/>
                    </a:ext>
                  </a:extLst>
                </p14:cNvPr>
                <p14:cNvContentPartPr/>
                <p14:nvPr/>
              </p14:nvContentPartPr>
              <p14:xfrm>
                <a:off x="6487206" y="2268420"/>
                <a:ext cx="182520" cy="185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614D2C5-F3E7-4FCD-ABCF-86C92BB7FF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78206" y="2259780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18BDC851-1504-4610-AAB7-1E3BAD2867AD}"/>
                    </a:ext>
                  </a:extLst>
                </p14:cNvPr>
                <p14:cNvContentPartPr/>
                <p14:nvPr/>
              </p14:nvContentPartPr>
              <p14:xfrm>
                <a:off x="6713286" y="2301900"/>
                <a:ext cx="7920" cy="1501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18BDC851-1504-4610-AAB7-1E3BAD2867A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04646" y="2293260"/>
                  <a:ext cx="25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39F3A9D9-5F0A-4D35-88BD-EDF44DA44584}"/>
                    </a:ext>
                  </a:extLst>
                </p14:cNvPr>
                <p14:cNvContentPartPr/>
                <p14:nvPr/>
              </p14:nvContentPartPr>
              <p14:xfrm>
                <a:off x="6665766" y="2275620"/>
                <a:ext cx="184680" cy="1814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39F3A9D9-5F0A-4D35-88BD-EDF44DA445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56766" y="2266620"/>
                  <a:ext cx="20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09BA174-F1F6-4612-A378-67CC3AC29139}"/>
                    </a:ext>
                  </a:extLst>
                </p14:cNvPr>
                <p14:cNvContentPartPr/>
                <p14:nvPr/>
              </p14:nvContentPartPr>
              <p14:xfrm>
                <a:off x="6923166" y="2318100"/>
                <a:ext cx="400320" cy="1566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09BA174-F1F6-4612-A378-67CC3AC291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14166" y="2309100"/>
                  <a:ext cx="4179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028AD10C-145C-48AB-B6D7-6F19863D78BF}"/>
              </a:ext>
            </a:extLst>
          </p:cNvPr>
          <p:cNvGrpSpPr/>
          <p:nvPr/>
        </p:nvGrpSpPr>
        <p:grpSpPr>
          <a:xfrm>
            <a:off x="7782846" y="2306220"/>
            <a:ext cx="187920" cy="170280"/>
            <a:chOff x="7782846" y="2306220"/>
            <a:chExt cx="1879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C2CBECE7-7404-4931-94D4-64061EC170BF}"/>
                    </a:ext>
                  </a:extLst>
                </p14:cNvPr>
                <p14:cNvContentPartPr/>
                <p14:nvPr/>
              </p14:nvContentPartPr>
              <p14:xfrm>
                <a:off x="7782846" y="2379300"/>
                <a:ext cx="187920" cy="234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C2CBECE7-7404-4931-94D4-64061EC170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73846" y="2370660"/>
                  <a:ext cx="20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ADE2D3F-F645-4C33-AFA2-4B5546CD928C}"/>
                    </a:ext>
                  </a:extLst>
                </p14:cNvPr>
                <p14:cNvContentPartPr/>
                <p14:nvPr/>
              </p14:nvContentPartPr>
              <p14:xfrm>
                <a:off x="7821006" y="2306220"/>
                <a:ext cx="47880" cy="1702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ADE2D3F-F645-4C33-AFA2-4B5546CD92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12366" y="2297580"/>
                  <a:ext cx="655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36E48BF9-E469-4707-B993-D10AD0C92BB5}"/>
              </a:ext>
            </a:extLst>
          </p:cNvPr>
          <p:cNvGrpSpPr/>
          <p:nvPr/>
        </p:nvGrpSpPr>
        <p:grpSpPr>
          <a:xfrm>
            <a:off x="8322846" y="2285700"/>
            <a:ext cx="618120" cy="175680"/>
            <a:chOff x="8322846" y="2285700"/>
            <a:chExt cx="6181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32E0E9A-BEDB-4D41-8B29-6DDE8BAD50DA}"/>
                    </a:ext>
                  </a:extLst>
                </p14:cNvPr>
                <p14:cNvContentPartPr/>
                <p14:nvPr/>
              </p14:nvContentPartPr>
              <p14:xfrm>
                <a:off x="8371806" y="2299740"/>
                <a:ext cx="20520" cy="1389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32E0E9A-BEDB-4D41-8B29-6DDE8BAD50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63166" y="2290740"/>
                  <a:ext cx="38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7F9F707-D804-41F2-A739-202802E93ED4}"/>
                    </a:ext>
                  </a:extLst>
                </p14:cNvPr>
                <p14:cNvContentPartPr/>
                <p14:nvPr/>
              </p14:nvContentPartPr>
              <p14:xfrm>
                <a:off x="8322846" y="2285700"/>
                <a:ext cx="170280" cy="1710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7F9F707-D804-41F2-A739-202802E93ED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14206" y="2277060"/>
                  <a:ext cx="187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EA8EA04-3F93-4079-9AAC-87E1D3C72107}"/>
                    </a:ext>
                  </a:extLst>
                </p14:cNvPr>
                <p14:cNvContentPartPr/>
                <p14:nvPr/>
              </p14:nvContentPartPr>
              <p14:xfrm>
                <a:off x="8586006" y="2301540"/>
                <a:ext cx="354960" cy="1598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EA8EA04-3F93-4079-9AAC-87E1D3C721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77366" y="2292900"/>
                  <a:ext cx="3726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C2DD0033-1343-4198-AAAB-74E8ECE49546}"/>
              </a:ext>
            </a:extLst>
          </p:cNvPr>
          <p:cNvGrpSpPr/>
          <p:nvPr/>
        </p:nvGrpSpPr>
        <p:grpSpPr>
          <a:xfrm>
            <a:off x="482046" y="1367700"/>
            <a:ext cx="1688040" cy="2179800"/>
            <a:chOff x="482046" y="1367700"/>
            <a:chExt cx="1688040" cy="21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67D6589-EB47-4686-861A-3FE585F065AE}"/>
                    </a:ext>
                  </a:extLst>
                </p14:cNvPr>
                <p14:cNvContentPartPr/>
                <p14:nvPr/>
              </p14:nvContentPartPr>
              <p14:xfrm>
                <a:off x="1085406" y="1367700"/>
                <a:ext cx="1084680" cy="13942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67D6589-EB47-4686-861A-3FE585F065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6766" y="1358700"/>
                  <a:ext cx="1102320" cy="14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046E013-6C66-4801-9573-5AE3460F83E2}"/>
                    </a:ext>
                  </a:extLst>
                </p14:cNvPr>
                <p14:cNvContentPartPr/>
                <p14:nvPr/>
              </p14:nvContentPartPr>
              <p14:xfrm>
                <a:off x="690846" y="2824620"/>
                <a:ext cx="177120" cy="4114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046E013-6C66-4801-9573-5AE3460F83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2206" y="2815620"/>
                  <a:ext cx="1947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A18EE2F-5351-4BA7-BBA8-545DF0611B81}"/>
                    </a:ext>
                  </a:extLst>
                </p14:cNvPr>
                <p14:cNvContentPartPr/>
                <p14:nvPr/>
              </p14:nvContentPartPr>
              <p14:xfrm>
                <a:off x="762846" y="3104340"/>
                <a:ext cx="117360" cy="554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A18EE2F-5351-4BA7-BBA8-545DF0611B8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46" y="3095340"/>
                  <a:ext cx="13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C55E3C47-CEB8-42C7-BD19-933D0295CE76}"/>
                    </a:ext>
                  </a:extLst>
                </p14:cNvPr>
                <p14:cNvContentPartPr/>
                <p14:nvPr/>
              </p14:nvContentPartPr>
              <p14:xfrm>
                <a:off x="842046" y="3001020"/>
                <a:ext cx="209880" cy="1090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C55E3C47-CEB8-42C7-BD19-933D0295CE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3406" y="2992020"/>
                  <a:ext cx="227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B668D4F8-FEA3-4B9F-9293-7AE1E7784730}"/>
                    </a:ext>
                  </a:extLst>
                </p14:cNvPr>
                <p14:cNvContentPartPr/>
                <p14:nvPr/>
              </p14:nvContentPartPr>
              <p14:xfrm>
                <a:off x="1096926" y="2997420"/>
                <a:ext cx="228240" cy="939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B668D4F8-FEA3-4B9F-9293-7AE1E77847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8286" y="2988420"/>
                  <a:ext cx="24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F0E68C3-584A-4CCF-9199-8BA7733FFADE}"/>
                    </a:ext>
                  </a:extLst>
                </p14:cNvPr>
                <p14:cNvContentPartPr/>
                <p14:nvPr/>
              </p14:nvContentPartPr>
              <p14:xfrm>
                <a:off x="1465926" y="2866740"/>
                <a:ext cx="85680" cy="2185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F0E68C3-584A-4CCF-9199-8BA7733FFA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57286" y="2858100"/>
                  <a:ext cx="103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AD7BDDC5-1149-4DC8-8788-FF227E361C89}"/>
                    </a:ext>
                  </a:extLst>
                </p14:cNvPr>
                <p14:cNvContentPartPr/>
                <p14:nvPr/>
              </p14:nvContentPartPr>
              <p14:xfrm>
                <a:off x="1622886" y="2981940"/>
                <a:ext cx="156600" cy="788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AD7BDDC5-1149-4DC8-8788-FF227E361C8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13886" y="2972940"/>
                  <a:ext cx="174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437E95F-25F8-40B2-8C93-B5E267DA52F7}"/>
                    </a:ext>
                  </a:extLst>
                </p14:cNvPr>
                <p14:cNvContentPartPr/>
                <p14:nvPr/>
              </p14:nvContentPartPr>
              <p14:xfrm>
                <a:off x="1850406" y="2995620"/>
                <a:ext cx="160200" cy="118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437E95F-25F8-40B2-8C93-B5E267DA52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41406" y="2986620"/>
                  <a:ext cx="17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82CE8B86-38F4-400E-8457-D4DF1C05E27C}"/>
                    </a:ext>
                  </a:extLst>
                </p14:cNvPr>
                <p14:cNvContentPartPr/>
                <p14:nvPr/>
              </p14:nvContentPartPr>
              <p14:xfrm>
                <a:off x="1938966" y="2893740"/>
                <a:ext cx="18000" cy="1731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82CE8B86-38F4-400E-8457-D4DF1C05E27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0326" y="2885100"/>
                  <a:ext cx="35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8252DAC-DB8F-4C66-905A-06FDE943365A}"/>
                    </a:ext>
                  </a:extLst>
                </p14:cNvPr>
                <p14:cNvContentPartPr/>
                <p14:nvPr/>
              </p14:nvContentPartPr>
              <p14:xfrm>
                <a:off x="482046" y="3309180"/>
                <a:ext cx="159480" cy="1083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8252DAC-DB8F-4C66-905A-06FDE94336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3046" y="3300540"/>
                  <a:ext cx="17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AAA77953-6B37-4CB9-B3BC-5C382D92AF8F}"/>
                    </a:ext>
                  </a:extLst>
                </p14:cNvPr>
                <p14:cNvContentPartPr/>
                <p14:nvPr/>
              </p14:nvContentPartPr>
              <p14:xfrm>
                <a:off x="649806" y="3317100"/>
                <a:ext cx="140760" cy="831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AA77953-6B37-4CB9-B3BC-5C382D92AF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1166" y="3308100"/>
                  <a:ext cx="158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A64DCF78-E9C9-498C-B9E8-50E350D5602C}"/>
                    </a:ext>
                  </a:extLst>
                </p14:cNvPr>
                <p14:cNvContentPartPr/>
                <p14:nvPr/>
              </p14:nvContentPartPr>
              <p14:xfrm>
                <a:off x="678966" y="3296580"/>
                <a:ext cx="77760" cy="1357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A64DCF78-E9C9-498C-B9E8-50E350D5602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9966" y="3287580"/>
                  <a:ext cx="9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C6DD366-C12A-47FB-80F3-AD368D38E373}"/>
                    </a:ext>
                  </a:extLst>
                </p14:cNvPr>
                <p14:cNvContentPartPr/>
                <p14:nvPr/>
              </p14:nvContentPartPr>
              <p14:xfrm>
                <a:off x="786966" y="3309180"/>
                <a:ext cx="191160" cy="2383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C6DD366-C12A-47FB-80F3-AD368D38E37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8326" y="3300540"/>
                  <a:ext cx="208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18637349-E851-4663-8A90-80969C817A92}"/>
                    </a:ext>
                  </a:extLst>
                </p14:cNvPr>
                <p14:cNvContentPartPr/>
                <p14:nvPr/>
              </p14:nvContentPartPr>
              <p14:xfrm>
                <a:off x="999006" y="3228900"/>
                <a:ext cx="468360" cy="1846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18637349-E851-4663-8A90-80969C817A9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0006" y="3219900"/>
                  <a:ext cx="486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F2CC3D29-27F4-47DB-9F84-C78323C00139}"/>
                    </a:ext>
                  </a:extLst>
                </p14:cNvPr>
                <p14:cNvContentPartPr/>
                <p14:nvPr/>
              </p14:nvContentPartPr>
              <p14:xfrm>
                <a:off x="1175766" y="3201540"/>
                <a:ext cx="75600" cy="680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F2CC3D29-27F4-47DB-9F84-C78323C001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7126" y="3192900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02D15F4-FAFE-42ED-B58A-42F1046EBA2D}"/>
                    </a:ext>
                  </a:extLst>
                </p14:cNvPr>
                <p14:cNvContentPartPr/>
                <p14:nvPr/>
              </p14:nvContentPartPr>
              <p14:xfrm>
                <a:off x="1624686" y="3236460"/>
                <a:ext cx="473400" cy="1778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02D15F4-FAFE-42ED-B58A-42F1046EBA2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15686" y="3227820"/>
                  <a:ext cx="4910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028B2668-2D77-4791-9ED6-0349A7B33769}"/>
              </a:ext>
            </a:extLst>
          </p:cNvPr>
          <p:cNvGrpSpPr/>
          <p:nvPr/>
        </p:nvGrpSpPr>
        <p:grpSpPr>
          <a:xfrm>
            <a:off x="530286" y="3586740"/>
            <a:ext cx="1240560" cy="170640"/>
            <a:chOff x="530286" y="3586740"/>
            <a:chExt cx="124056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6C13CE2-D989-4456-9FF5-A2205E72A610}"/>
                    </a:ext>
                  </a:extLst>
                </p14:cNvPr>
                <p14:cNvContentPartPr/>
                <p14:nvPr/>
              </p14:nvContentPartPr>
              <p14:xfrm>
                <a:off x="530286" y="3640020"/>
                <a:ext cx="140040" cy="1173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6C13CE2-D989-4456-9FF5-A2205E72A6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1646" y="3631380"/>
                  <a:ext cx="157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6C50F27-C012-4C61-8197-F37D430C3597}"/>
                    </a:ext>
                  </a:extLst>
                </p14:cNvPr>
                <p14:cNvContentPartPr/>
                <p14:nvPr/>
              </p14:nvContentPartPr>
              <p14:xfrm>
                <a:off x="710286" y="3658020"/>
                <a:ext cx="293400" cy="849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6C50F27-C012-4C61-8197-F37D430C35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286" y="3649020"/>
                  <a:ext cx="31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696E31AA-6A07-4F0E-8A41-6A35D16A5B78}"/>
                    </a:ext>
                  </a:extLst>
                </p14:cNvPr>
                <p14:cNvContentPartPr/>
                <p14:nvPr/>
              </p14:nvContentPartPr>
              <p14:xfrm>
                <a:off x="1036806" y="3586740"/>
                <a:ext cx="137880" cy="1623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696E31AA-6A07-4F0E-8A41-6A35D16A5B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8166" y="3577740"/>
                  <a:ext cx="15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0A44AA9D-B7AA-4646-898D-BAD4550C36E9}"/>
                    </a:ext>
                  </a:extLst>
                </p14:cNvPr>
                <p14:cNvContentPartPr/>
                <p14:nvPr/>
              </p14:nvContentPartPr>
              <p14:xfrm>
                <a:off x="1212126" y="3665940"/>
                <a:ext cx="114120" cy="568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0A44AA9D-B7AA-4646-898D-BAD4550C36E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03486" y="3657300"/>
                  <a:ext cx="13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124FD267-DC5E-44E3-BCE9-F1C25A153364}"/>
                    </a:ext>
                  </a:extLst>
                </p14:cNvPr>
                <p14:cNvContentPartPr/>
                <p14:nvPr/>
              </p14:nvContentPartPr>
              <p14:xfrm>
                <a:off x="1374486" y="3631380"/>
                <a:ext cx="119520" cy="103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124FD267-DC5E-44E3-BCE9-F1C25A1533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65846" y="3622740"/>
                  <a:ext cx="137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48B296F-355C-43B9-AFD4-3C68F18BEB0F}"/>
                    </a:ext>
                  </a:extLst>
                </p14:cNvPr>
                <p14:cNvContentPartPr/>
                <p14:nvPr/>
              </p14:nvContentPartPr>
              <p14:xfrm>
                <a:off x="1646286" y="3614820"/>
                <a:ext cx="124560" cy="900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48B296F-355C-43B9-AFD4-3C68F18BEB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37286" y="3606180"/>
                  <a:ext cx="1422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12398711-6EA7-488C-A1B5-AFB79991A349}"/>
              </a:ext>
            </a:extLst>
          </p:cNvPr>
          <p:cNvGrpSpPr/>
          <p:nvPr/>
        </p:nvGrpSpPr>
        <p:grpSpPr>
          <a:xfrm>
            <a:off x="2883246" y="1424220"/>
            <a:ext cx="1540800" cy="1522440"/>
            <a:chOff x="2883246" y="1424220"/>
            <a:chExt cx="1540800" cy="15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CAC2B1BB-44DD-4BF0-98F4-75D477FE4AFB}"/>
                    </a:ext>
                  </a:extLst>
                </p14:cNvPr>
                <p14:cNvContentPartPr/>
                <p14:nvPr/>
              </p14:nvContentPartPr>
              <p14:xfrm>
                <a:off x="2883246" y="1424220"/>
                <a:ext cx="1540800" cy="12967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CAC2B1BB-44DD-4BF0-98F4-75D477FE4A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74606" y="1415580"/>
                  <a:ext cx="155844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645E5BB-CF33-4831-92E1-2C4963354065}"/>
                    </a:ext>
                  </a:extLst>
                </p14:cNvPr>
                <p14:cNvContentPartPr/>
                <p14:nvPr/>
              </p14:nvContentPartPr>
              <p14:xfrm>
                <a:off x="3066486" y="2711940"/>
                <a:ext cx="197640" cy="2174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645E5BB-CF33-4831-92E1-2C496335406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57846" y="2702940"/>
                  <a:ext cx="215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887717D2-CFB1-4AF6-98BE-6111372BEBF3}"/>
                    </a:ext>
                  </a:extLst>
                </p14:cNvPr>
                <p14:cNvContentPartPr/>
                <p14:nvPr/>
              </p14:nvContentPartPr>
              <p14:xfrm>
                <a:off x="3303726" y="2690700"/>
                <a:ext cx="108720" cy="2476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887717D2-CFB1-4AF6-98BE-6111372BEB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95086" y="2682060"/>
                  <a:ext cx="126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05F8EAAB-248F-44EC-8163-32069CB061A4}"/>
                    </a:ext>
                  </a:extLst>
                </p14:cNvPr>
                <p14:cNvContentPartPr/>
                <p14:nvPr/>
              </p14:nvContentPartPr>
              <p14:xfrm>
                <a:off x="3453486" y="2778900"/>
                <a:ext cx="296640" cy="1677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05F8EAAB-248F-44EC-8163-32069CB061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44846" y="2769900"/>
                  <a:ext cx="314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A77FB06C-2041-4531-A4D2-88607108F411}"/>
                    </a:ext>
                  </a:extLst>
                </p14:cNvPr>
                <p14:cNvContentPartPr/>
                <p14:nvPr/>
              </p14:nvContentPartPr>
              <p14:xfrm>
                <a:off x="3749766" y="2840820"/>
                <a:ext cx="189720" cy="7452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A77FB06C-2041-4531-A4D2-88607108F4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41126" y="2832180"/>
                  <a:ext cx="20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9E5E20B4-2037-4DAD-95C6-4428D256CF7E}"/>
                    </a:ext>
                  </a:extLst>
                </p14:cNvPr>
                <p14:cNvContentPartPr/>
                <p14:nvPr/>
              </p14:nvContentPartPr>
              <p14:xfrm>
                <a:off x="3973686" y="2777100"/>
                <a:ext cx="227880" cy="1411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9E5E20B4-2037-4DAD-95C6-4428D256CF7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4686" y="2768460"/>
                  <a:ext cx="24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AFAD6086-E9F6-41B7-A42A-C2E74D320B25}"/>
                    </a:ext>
                  </a:extLst>
                </p14:cNvPr>
                <p14:cNvContentPartPr/>
                <p14:nvPr/>
              </p14:nvContentPartPr>
              <p14:xfrm>
                <a:off x="3965406" y="2769900"/>
                <a:ext cx="184320" cy="482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AFAD6086-E9F6-41B7-A42A-C2E74D320B2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56766" y="2761260"/>
                  <a:ext cx="201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CFB12D22-6237-40CD-A8BF-DDDC68E713A7}"/>
              </a:ext>
            </a:extLst>
          </p:cNvPr>
          <p:cNvGrpSpPr/>
          <p:nvPr/>
        </p:nvGrpSpPr>
        <p:grpSpPr>
          <a:xfrm>
            <a:off x="2542686" y="3041340"/>
            <a:ext cx="2139840" cy="844560"/>
            <a:chOff x="2542686" y="3041340"/>
            <a:chExt cx="213984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182D998-8B50-4C7B-8290-FF72F63470C1}"/>
                    </a:ext>
                  </a:extLst>
                </p14:cNvPr>
                <p14:cNvContentPartPr/>
                <p14:nvPr/>
              </p14:nvContentPartPr>
              <p14:xfrm>
                <a:off x="2925726" y="3112260"/>
                <a:ext cx="299880" cy="12996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182D998-8B50-4C7B-8290-FF72F63470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16726" y="3103260"/>
                  <a:ext cx="317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9D05A11F-EF05-4BB6-BE38-50128D538B0A}"/>
                    </a:ext>
                  </a:extLst>
                </p14:cNvPr>
                <p14:cNvContentPartPr/>
                <p14:nvPr/>
              </p14:nvContentPartPr>
              <p14:xfrm>
                <a:off x="3049926" y="3076980"/>
                <a:ext cx="98280" cy="306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9D05A11F-EF05-4BB6-BE38-50128D538B0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41286" y="3068340"/>
                  <a:ext cx="115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528F3B0D-A1CD-43D1-81B2-AC4C8893A518}"/>
                    </a:ext>
                  </a:extLst>
                </p14:cNvPr>
                <p14:cNvContentPartPr/>
                <p14:nvPr/>
              </p14:nvContentPartPr>
              <p14:xfrm>
                <a:off x="3223086" y="3076980"/>
                <a:ext cx="509040" cy="162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28F3B0D-A1CD-43D1-81B2-AC4C8893A5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14446" y="3068340"/>
                  <a:ext cx="526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85C0997-77FE-4DBF-ACF0-41B3FE5F283B}"/>
                    </a:ext>
                  </a:extLst>
                </p14:cNvPr>
                <p14:cNvContentPartPr/>
                <p14:nvPr/>
              </p14:nvContentPartPr>
              <p14:xfrm>
                <a:off x="3786126" y="3063660"/>
                <a:ext cx="200520" cy="1717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85C0997-77FE-4DBF-ACF0-41B3FE5F283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77486" y="3055020"/>
                  <a:ext cx="218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D9F10DF-9B4A-4AD5-80D9-F420B0E3C776}"/>
                    </a:ext>
                  </a:extLst>
                </p14:cNvPr>
                <p14:cNvContentPartPr/>
                <p14:nvPr/>
              </p14:nvContentPartPr>
              <p14:xfrm>
                <a:off x="3824286" y="3112260"/>
                <a:ext cx="128520" cy="190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D9F10DF-9B4A-4AD5-80D9-F420B0E3C77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15646" y="3103260"/>
                  <a:ext cx="146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13C0CA9F-ACE0-417A-9707-DA653EBEF4DB}"/>
                    </a:ext>
                  </a:extLst>
                </p14:cNvPr>
                <p14:cNvContentPartPr/>
                <p14:nvPr/>
              </p14:nvContentPartPr>
              <p14:xfrm>
                <a:off x="3593526" y="3041340"/>
                <a:ext cx="5040" cy="3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13C0CA9F-ACE0-417A-9707-DA653EBEF4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84526" y="3032700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686325D0-97A0-47F8-A76A-C76B67E212CE}"/>
                    </a:ext>
                  </a:extLst>
                </p14:cNvPr>
                <p14:cNvContentPartPr/>
                <p14:nvPr/>
              </p14:nvContentPartPr>
              <p14:xfrm>
                <a:off x="2703966" y="3344100"/>
                <a:ext cx="311400" cy="2142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686325D0-97A0-47F8-A76A-C76B67E212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95326" y="3335460"/>
                  <a:ext cx="329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FCB78C62-32A2-4862-A84C-98B60C469ABE}"/>
                    </a:ext>
                  </a:extLst>
                </p14:cNvPr>
                <p14:cNvContentPartPr/>
                <p14:nvPr/>
              </p14:nvContentPartPr>
              <p14:xfrm>
                <a:off x="3109686" y="3364980"/>
                <a:ext cx="326160" cy="1792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FCB78C62-32A2-4862-A84C-98B60C469A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01046" y="3355980"/>
                  <a:ext cx="343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06D56418-31D1-416C-860D-7BC47BE756D0}"/>
                    </a:ext>
                  </a:extLst>
                </p14:cNvPr>
                <p14:cNvContentPartPr/>
                <p14:nvPr/>
              </p14:nvContentPartPr>
              <p14:xfrm>
                <a:off x="3447366" y="3445980"/>
                <a:ext cx="141480" cy="8244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06D56418-31D1-416C-860D-7BC47BE756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38726" y="3437340"/>
                  <a:ext cx="159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DDC31280-FC99-43A2-95A2-9BBDAAC81281}"/>
                    </a:ext>
                  </a:extLst>
                </p14:cNvPr>
                <p14:cNvContentPartPr/>
                <p14:nvPr/>
              </p14:nvContentPartPr>
              <p14:xfrm>
                <a:off x="3610806" y="3414300"/>
                <a:ext cx="102600" cy="10584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DDC31280-FC99-43A2-95A2-9BBDAAC8128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02166" y="3405300"/>
                  <a:ext cx="120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B740B89F-6947-485E-9154-DB56A3EDBD82}"/>
                    </a:ext>
                  </a:extLst>
                </p14:cNvPr>
                <p14:cNvContentPartPr/>
                <p14:nvPr/>
              </p14:nvContentPartPr>
              <p14:xfrm>
                <a:off x="3769206" y="3397020"/>
                <a:ext cx="135360" cy="914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B740B89F-6947-485E-9154-DB56A3EDBD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60566" y="3388380"/>
                  <a:ext cx="153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1360815-1A84-4CE9-994D-BA4DFF738766}"/>
                    </a:ext>
                  </a:extLst>
                </p14:cNvPr>
                <p14:cNvContentPartPr/>
                <p14:nvPr/>
              </p14:nvContentPartPr>
              <p14:xfrm>
                <a:off x="3970446" y="3384060"/>
                <a:ext cx="97920" cy="878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1360815-1A84-4CE9-994D-BA4DFF73876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61806" y="3375420"/>
                  <a:ext cx="115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3BF9866C-FE69-4A77-A0D0-F40335E3D244}"/>
                    </a:ext>
                  </a:extLst>
                </p14:cNvPr>
                <p14:cNvContentPartPr/>
                <p14:nvPr/>
              </p14:nvContentPartPr>
              <p14:xfrm>
                <a:off x="4191126" y="3328260"/>
                <a:ext cx="230760" cy="1281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3BF9866C-FE69-4A77-A0D0-F40335E3D24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82486" y="3319260"/>
                  <a:ext cx="248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ABCA6005-51E7-4941-BE8D-571F753259A7}"/>
                    </a:ext>
                  </a:extLst>
                </p14:cNvPr>
                <p14:cNvContentPartPr/>
                <p14:nvPr/>
              </p14:nvContentPartPr>
              <p14:xfrm>
                <a:off x="4478046" y="3342300"/>
                <a:ext cx="159840" cy="234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ABCA6005-51E7-4941-BE8D-571F753259A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69046" y="3333660"/>
                  <a:ext cx="177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5147614-7193-459D-A155-D5CF7A0562C5}"/>
                    </a:ext>
                  </a:extLst>
                </p14:cNvPr>
                <p14:cNvContentPartPr/>
                <p14:nvPr/>
              </p14:nvContentPartPr>
              <p14:xfrm>
                <a:off x="2542686" y="3731100"/>
                <a:ext cx="115200" cy="15336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5147614-7193-459D-A155-D5CF7A0562C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34046" y="3722460"/>
                  <a:ext cx="13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F1A9F096-85F2-4AFE-B916-021AA7436D4E}"/>
                    </a:ext>
                  </a:extLst>
                </p14:cNvPr>
                <p14:cNvContentPartPr/>
                <p14:nvPr/>
              </p14:nvContentPartPr>
              <p14:xfrm>
                <a:off x="2713326" y="3789420"/>
                <a:ext cx="100440" cy="8532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F1A9F096-85F2-4AFE-B916-021AA7436D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4686" y="3780780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D7C4DD7D-8216-455E-B6EB-A5628AD5EB96}"/>
                    </a:ext>
                  </a:extLst>
                </p14:cNvPr>
                <p14:cNvContentPartPr/>
                <p14:nvPr/>
              </p14:nvContentPartPr>
              <p14:xfrm>
                <a:off x="2836446" y="3780420"/>
                <a:ext cx="420120" cy="1054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D7C4DD7D-8216-455E-B6EB-A5628AD5EB9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27446" y="3771420"/>
                  <a:ext cx="437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8C92E6AD-2314-4D81-A665-DF9D8A3F413B}"/>
                    </a:ext>
                  </a:extLst>
                </p14:cNvPr>
                <p14:cNvContentPartPr/>
                <p14:nvPr/>
              </p14:nvContentPartPr>
              <p14:xfrm>
                <a:off x="3287166" y="3790500"/>
                <a:ext cx="250200" cy="810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8C92E6AD-2314-4D81-A665-DF9D8A3F413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78166" y="3781500"/>
                  <a:ext cx="267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F5F4559-65CC-436F-B2E0-D21501987A97}"/>
                    </a:ext>
                  </a:extLst>
                </p14:cNvPr>
                <p14:cNvContentPartPr/>
                <p14:nvPr/>
              </p14:nvContentPartPr>
              <p14:xfrm>
                <a:off x="3495246" y="3734700"/>
                <a:ext cx="54720" cy="180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F5F4559-65CC-436F-B2E0-D21501987A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86606" y="3726060"/>
                  <a:ext cx="72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646C2557-B33A-4DCF-BE65-97FB1CE1700B}"/>
                    </a:ext>
                  </a:extLst>
                </p14:cNvPr>
                <p14:cNvContentPartPr/>
                <p14:nvPr/>
              </p14:nvContentPartPr>
              <p14:xfrm>
                <a:off x="3571926" y="3769260"/>
                <a:ext cx="301680" cy="957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646C2557-B33A-4DCF-BE65-97FB1CE170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62926" y="3760620"/>
                  <a:ext cx="319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C4913723-EB21-4D7B-B6A0-612EB1A1B163}"/>
                    </a:ext>
                  </a:extLst>
                </p14:cNvPr>
                <p14:cNvContentPartPr/>
                <p14:nvPr/>
              </p14:nvContentPartPr>
              <p14:xfrm>
                <a:off x="4036686" y="3759180"/>
                <a:ext cx="134640" cy="748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C4913723-EB21-4D7B-B6A0-612EB1A1B16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28046" y="3750180"/>
                  <a:ext cx="152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4B7D46C3-5463-456B-BF2C-D6095DCA96D3}"/>
                    </a:ext>
                  </a:extLst>
                </p14:cNvPr>
                <p14:cNvContentPartPr/>
                <p14:nvPr/>
              </p14:nvContentPartPr>
              <p14:xfrm>
                <a:off x="4060086" y="3665940"/>
                <a:ext cx="83160" cy="2880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4B7D46C3-5463-456B-BF2C-D6095DCA96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51446" y="3656940"/>
                  <a:ext cx="10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5F06DE7A-1122-4095-BBF1-2C318525C0D3}"/>
                    </a:ext>
                  </a:extLst>
                </p14:cNvPr>
                <p14:cNvContentPartPr/>
                <p14:nvPr/>
              </p14:nvContentPartPr>
              <p14:xfrm>
                <a:off x="4279686" y="3596100"/>
                <a:ext cx="166320" cy="18576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5F06DE7A-1122-4095-BBF1-2C318525C0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71046" y="3587460"/>
                  <a:ext cx="183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0533370E-F329-4C72-AD58-C2002DCDF380}"/>
                    </a:ext>
                  </a:extLst>
                </p14:cNvPr>
                <p14:cNvContentPartPr/>
                <p14:nvPr/>
              </p14:nvContentPartPr>
              <p14:xfrm>
                <a:off x="4479846" y="3709500"/>
                <a:ext cx="202680" cy="802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0533370E-F329-4C72-AD58-C2002DCDF38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71206" y="3700500"/>
                  <a:ext cx="2203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66D7CE7A-1337-4D46-A6D2-CDC4D6D0BE0C}"/>
              </a:ext>
            </a:extLst>
          </p:cNvPr>
          <p:cNvGrpSpPr/>
          <p:nvPr/>
        </p:nvGrpSpPr>
        <p:grpSpPr>
          <a:xfrm>
            <a:off x="2530086" y="4020180"/>
            <a:ext cx="2130840" cy="230040"/>
            <a:chOff x="2530086" y="4020180"/>
            <a:chExt cx="21308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14992FE8-EEA5-4A7E-9855-D92A87F20664}"/>
                    </a:ext>
                  </a:extLst>
                </p14:cNvPr>
                <p14:cNvContentPartPr/>
                <p14:nvPr/>
              </p14:nvContentPartPr>
              <p14:xfrm>
                <a:off x="2530086" y="4055820"/>
                <a:ext cx="271800" cy="1710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14992FE8-EEA5-4A7E-9855-D92A87F2066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21086" y="4046820"/>
                  <a:ext cx="289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43BDDA3-96F0-4ED8-A7D6-5BFDAABCAC1B}"/>
                    </a:ext>
                  </a:extLst>
                </p14:cNvPr>
                <p14:cNvContentPartPr/>
                <p14:nvPr/>
              </p14:nvContentPartPr>
              <p14:xfrm>
                <a:off x="2693166" y="4079220"/>
                <a:ext cx="34560" cy="226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43BDDA3-96F0-4ED8-A7D6-5BFDAABCAC1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84526" y="4070580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722334C3-CC5B-46F7-8D72-E795641A6AB1}"/>
                    </a:ext>
                  </a:extLst>
                </p14:cNvPr>
                <p14:cNvContentPartPr/>
                <p14:nvPr/>
              </p14:nvContentPartPr>
              <p14:xfrm>
                <a:off x="2813766" y="4077420"/>
                <a:ext cx="270720" cy="1728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722334C3-CC5B-46F7-8D72-E795641A6AB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05126" y="4068780"/>
                  <a:ext cx="28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D36041A0-996B-49B5-BFD9-BC2550DF2D72}"/>
                    </a:ext>
                  </a:extLst>
                </p14:cNvPr>
                <p14:cNvContentPartPr/>
                <p14:nvPr/>
              </p14:nvContentPartPr>
              <p14:xfrm>
                <a:off x="3162246" y="4116300"/>
                <a:ext cx="198000" cy="12960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D36041A0-996B-49B5-BFD9-BC2550DF2D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53246" y="4107300"/>
                  <a:ext cx="215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3EB77FFB-417E-4C35-93CE-90E189BE60E5}"/>
                    </a:ext>
                  </a:extLst>
                </p14:cNvPr>
                <p14:cNvContentPartPr/>
                <p14:nvPr/>
              </p14:nvContentPartPr>
              <p14:xfrm>
                <a:off x="3318486" y="4097940"/>
                <a:ext cx="219240" cy="745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3EB77FFB-417E-4C35-93CE-90E189BE60E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09846" y="4088940"/>
                  <a:ext cx="236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4154396D-F1BA-4D73-8AC7-29B2CC1425CD}"/>
                    </a:ext>
                  </a:extLst>
                </p14:cNvPr>
                <p14:cNvContentPartPr/>
                <p14:nvPr/>
              </p14:nvContentPartPr>
              <p14:xfrm>
                <a:off x="3591366" y="4020180"/>
                <a:ext cx="367920" cy="17244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4154396D-F1BA-4D73-8AC7-29B2CC1425C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582366" y="4011180"/>
                  <a:ext cx="385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BFC3B70D-BEA3-4132-A617-67406890E6DF}"/>
                    </a:ext>
                  </a:extLst>
                </p14:cNvPr>
                <p14:cNvContentPartPr/>
                <p14:nvPr/>
              </p14:nvContentPartPr>
              <p14:xfrm>
                <a:off x="4048566" y="4067700"/>
                <a:ext cx="302400" cy="14004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BFC3B70D-BEA3-4132-A617-67406890E6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39926" y="4059060"/>
                  <a:ext cx="32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891A6FC9-C8F9-4E54-A1D9-49A0B3DE2DF7}"/>
                    </a:ext>
                  </a:extLst>
                </p14:cNvPr>
                <p14:cNvContentPartPr/>
                <p14:nvPr/>
              </p14:nvContentPartPr>
              <p14:xfrm>
                <a:off x="4420086" y="4068780"/>
                <a:ext cx="240840" cy="1263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891A6FC9-C8F9-4E54-A1D9-49A0B3DE2DF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411446" y="4060140"/>
                  <a:ext cx="258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83139D09-9262-4B79-85CA-2CE1DF116862}"/>
              </a:ext>
            </a:extLst>
          </p:cNvPr>
          <p:cNvGrpSpPr/>
          <p:nvPr/>
        </p:nvGrpSpPr>
        <p:grpSpPr>
          <a:xfrm>
            <a:off x="2398326" y="4347060"/>
            <a:ext cx="1724040" cy="637920"/>
            <a:chOff x="2398326" y="4347060"/>
            <a:chExt cx="17240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38175E79-B23F-4100-9D8C-97FEBBE972C6}"/>
                    </a:ext>
                  </a:extLst>
                </p14:cNvPr>
                <p14:cNvContentPartPr/>
                <p14:nvPr/>
              </p14:nvContentPartPr>
              <p14:xfrm>
                <a:off x="2398326" y="4448940"/>
                <a:ext cx="351720" cy="9792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38175E79-B23F-4100-9D8C-97FEBBE972C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89686" y="4440300"/>
                  <a:ext cx="369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86D5D72D-F54F-4674-B032-C3307D836150}"/>
                    </a:ext>
                  </a:extLst>
                </p14:cNvPr>
                <p14:cNvContentPartPr/>
                <p14:nvPr/>
              </p14:nvContentPartPr>
              <p14:xfrm>
                <a:off x="2851926" y="4442460"/>
                <a:ext cx="499320" cy="1123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86D5D72D-F54F-4674-B032-C3307D8361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42926" y="4433820"/>
                  <a:ext cx="51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84CF632B-1FC0-4746-AB58-54FFE040F9F6}"/>
                    </a:ext>
                  </a:extLst>
                </p14:cNvPr>
                <p14:cNvContentPartPr/>
                <p14:nvPr/>
              </p14:nvContentPartPr>
              <p14:xfrm>
                <a:off x="3389766" y="4468020"/>
                <a:ext cx="235800" cy="2005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84CF632B-1FC0-4746-AB58-54FFE040F9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81126" y="4459020"/>
                  <a:ext cx="25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53A0525B-53E6-4816-941A-A37FBC794CC7}"/>
                    </a:ext>
                  </a:extLst>
                </p14:cNvPr>
                <p14:cNvContentPartPr/>
                <p14:nvPr/>
              </p14:nvContentPartPr>
              <p14:xfrm>
                <a:off x="3683886" y="4447500"/>
                <a:ext cx="438480" cy="126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53A0525B-53E6-4816-941A-A37FBC794CC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75246" y="4438500"/>
                  <a:ext cx="45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DAABF99D-788D-41F7-9582-B367BB9C16AC}"/>
                    </a:ext>
                  </a:extLst>
                </p14:cNvPr>
                <p14:cNvContentPartPr/>
                <p14:nvPr/>
              </p14:nvContentPartPr>
              <p14:xfrm>
                <a:off x="3868206" y="4347060"/>
                <a:ext cx="94320" cy="518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DAABF99D-788D-41F7-9582-B367BB9C16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59206" y="4338420"/>
                  <a:ext cx="11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61175276-2719-4D09-AD54-423DED87C3B4}"/>
                    </a:ext>
                  </a:extLst>
                </p14:cNvPr>
                <p14:cNvContentPartPr/>
                <p14:nvPr/>
              </p14:nvContentPartPr>
              <p14:xfrm>
                <a:off x="2398326" y="4732260"/>
                <a:ext cx="339480" cy="1188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61175276-2719-4D09-AD54-423DED87C3B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89686" y="4723260"/>
                  <a:ext cx="357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6A638230-C284-4490-844B-6932BBD341AF}"/>
                    </a:ext>
                  </a:extLst>
                </p14:cNvPr>
                <p14:cNvContentPartPr/>
                <p14:nvPr/>
              </p14:nvContentPartPr>
              <p14:xfrm>
                <a:off x="2802966" y="4745220"/>
                <a:ext cx="139680" cy="23976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6A638230-C284-4490-844B-6932BBD341A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794326" y="4736220"/>
                  <a:ext cx="157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125BEA7A-13CE-4328-8802-C82BC6F30A75}"/>
                    </a:ext>
                  </a:extLst>
                </p14:cNvPr>
                <p14:cNvContentPartPr/>
                <p14:nvPr/>
              </p14:nvContentPartPr>
              <p14:xfrm>
                <a:off x="2986566" y="4795620"/>
                <a:ext cx="99000" cy="896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125BEA7A-13CE-4328-8802-C82BC6F30A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977566" y="4786980"/>
                  <a:ext cx="116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3E12B8CE-B9E5-44C8-891A-819530532124}"/>
                    </a:ext>
                  </a:extLst>
                </p14:cNvPr>
                <p14:cNvContentPartPr/>
                <p14:nvPr/>
              </p14:nvContentPartPr>
              <p14:xfrm>
                <a:off x="3082686" y="4732260"/>
                <a:ext cx="125640" cy="1051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3E12B8CE-B9E5-44C8-891A-81953053212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73686" y="4723260"/>
                  <a:ext cx="143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A377A1E-33B2-4436-BCCC-A4960A303F24}"/>
                    </a:ext>
                  </a:extLst>
                </p14:cNvPr>
                <p14:cNvContentPartPr/>
                <p14:nvPr/>
              </p14:nvContentPartPr>
              <p14:xfrm>
                <a:off x="3233886" y="4691220"/>
                <a:ext cx="29880" cy="1188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A377A1E-33B2-4436-BCCC-A4960A303F2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25246" y="4682220"/>
                  <a:ext cx="4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6F334EF3-E354-4849-BAD5-2BD3F3C06B5E}"/>
                    </a:ext>
                  </a:extLst>
                </p14:cNvPr>
                <p14:cNvContentPartPr/>
                <p14:nvPr/>
              </p14:nvContentPartPr>
              <p14:xfrm>
                <a:off x="3384366" y="4706340"/>
                <a:ext cx="103320" cy="2214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6F334EF3-E354-4849-BAD5-2BD3F3C06B5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75366" y="4697340"/>
                  <a:ext cx="120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5BC7E03D-A8C5-45C7-A8F7-86C1A70AFD97}"/>
                    </a:ext>
                  </a:extLst>
                </p14:cNvPr>
                <p14:cNvContentPartPr/>
                <p14:nvPr/>
              </p14:nvContentPartPr>
              <p14:xfrm>
                <a:off x="3467886" y="4738740"/>
                <a:ext cx="502560" cy="10548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5BC7E03D-A8C5-45C7-A8F7-86C1A70AFD9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58886" y="4729740"/>
                  <a:ext cx="5202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45E3595C-C5A6-43BC-9AFA-A698B4E4F0E3}"/>
                  </a:ext>
                </a:extLst>
              </p14:cNvPr>
              <p14:cNvContentPartPr/>
              <p14:nvPr/>
            </p14:nvContentPartPr>
            <p14:xfrm>
              <a:off x="4272846" y="4579980"/>
              <a:ext cx="138960" cy="29304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45E3595C-C5A6-43BC-9AFA-A698B4E4F0E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264206" y="4570980"/>
                <a:ext cx="15660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34664FA-C582-4196-95E7-8F2AE334E12F}"/>
              </a:ext>
            </a:extLst>
          </p:cNvPr>
          <p:cNvGrpSpPr/>
          <p:nvPr/>
        </p:nvGrpSpPr>
        <p:grpSpPr>
          <a:xfrm>
            <a:off x="4403526" y="4553340"/>
            <a:ext cx="806040" cy="358200"/>
            <a:chOff x="4403526" y="4553340"/>
            <a:chExt cx="806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F0DD890-01F8-423E-8B9E-60E0EB7C094B}"/>
                    </a:ext>
                  </a:extLst>
                </p14:cNvPr>
                <p14:cNvContentPartPr/>
                <p14:nvPr/>
              </p14:nvContentPartPr>
              <p14:xfrm>
                <a:off x="4403526" y="4635420"/>
                <a:ext cx="183600" cy="1526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F0DD890-01F8-423E-8B9E-60E0EB7C094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94526" y="4626780"/>
                  <a:ext cx="201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2A93AEBC-3BB5-43A9-BF67-6FEC041B8631}"/>
                    </a:ext>
                  </a:extLst>
                </p14:cNvPr>
                <p14:cNvContentPartPr/>
                <p14:nvPr/>
              </p14:nvContentPartPr>
              <p14:xfrm>
                <a:off x="4567326" y="4617420"/>
                <a:ext cx="171720" cy="16956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2A93AEBC-3BB5-43A9-BF67-6FEC041B86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58686" y="4608420"/>
                  <a:ext cx="18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32EA6C3F-0E6A-4F2B-9DEC-3D824907C27D}"/>
                    </a:ext>
                  </a:extLst>
                </p14:cNvPr>
                <p14:cNvContentPartPr/>
                <p14:nvPr/>
              </p14:nvContentPartPr>
              <p14:xfrm>
                <a:off x="4801686" y="4692300"/>
                <a:ext cx="228240" cy="10872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32EA6C3F-0E6A-4F2B-9DEC-3D824907C27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93046" y="4683300"/>
                  <a:ext cx="245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A685320-4D8F-4367-804B-6EBB7D480581}"/>
                    </a:ext>
                  </a:extLst>
                </p14:cNvPr>
                <p14:cNvContentPartPr/>
                <p14:nvPr/>
              </p14:nvContentPartPr>
              <p14:xfrm>
                <a:off x="5041446" y="4553340"/>
                <a:ext cx="168120" cy="35820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A685320-4D8F-4367-804B-6EBB7D48058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32806" y="4544340"/>
                  <a:ext cx="185760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18E73DA8-BE2B-48F8-B9CB-903D13017FFA}"/>
                  </a:ext>
                </a:extLst>
              </p14:cNvPr>
              <p14:cNvContentPartPr/>
              <p14:nvPr/>
            </p14:nvContentPartPr>
            <p14:xfrm>
              <a:off x="549726" y="127140"/>
              <a:ext cx="360" cy="216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18E73DA8-BE2B-48F8-B9CB-903D13017FF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41086" y="118140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8742B87F-AD56-4E4A-9049-31B966B982C1}"/>
                  </a:ext>
                </a:extLst>
              </p14:cNvPr>
              <p14:cNvContentPartPr/>
              <p14:nvPr/>
            </p14:nvContentPartPr>
            <p14:xfrm>
              <a:off x="682206" y="253500"/>
              <a:ext cx="792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8742B87F-AD56-4E4A-9049-31B966B982C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73566" y="244500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8D4AF1EE-7177-4BEF-A234-9A8631091115}"/>
                  </a:ext>
                </a:extLst>
              </p14:cNvPr>
              <p14:cNvContentPartPr/>
              <p14:nvPr/>
            </p14:nvContentPartPr>
            <p14:xfrm>
              <a:off x="6105246" y="1362660"/>
              <a:ext cx="1383120" cy="139644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8D4AF1EE-7177-4BEF-A234-9A8631091115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096606" y="1354020"/>
                <a:ext cx="1400760" cy="14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6" name="Group 585">
            <a:extLst>
              <a:ext uri="{FF2B5EF4-FFF2-40B4-BE49-F238E27FC236}">
                <a16:creationId xmlns:a16="http://schemas.microsoft.com/office/drawing/2014/main" id="{26FFA63A-CCEE-4D83-B950-66C7CF0AF59B}"/>
              </a:ext>
            </a:extLst>
          </p:cNvPr>
          <p:cNvGrpSpPr/>
          <p:nvPr/>
        </p:nvGrpSpPr>
        <p:grpSpPr>
          <a:xfrm>
            <a:off x="6051246" y="2902380"/>
            <a:ext cx="1740600" cy="1143000"/>
            <a:chOff x="6051246" y="2902380"/>
            <a:chExt cx="1740600" cy="11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FB53B6E3-049C-4341-8C85-09602847C095}"/>
                    </a:ext>
                  </a:extLst>
                </p14:cNvPr>
                <p14:cNvContentPartPr/>
                <p14:nvPr/>
              </p14:nvContentPartPr>
              <p14:xfrm>
                <a:off x="6070686" y="2918220"/>
                <a:ext cx="359640" cy="16164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FB53B6E3-049C-4341-8C85-09602847C09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62046" y="2909220"/>
                  <a:ext cx="37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88DB220E-F759-4AB9-8E32-1E472F46C492}"/>
                    </a:ext>
                  </a:extLst>
                </p14:cNvPr>
                <p14:cNvContentPartPr/>
                <p14:nvPr/>
              </p14:nvContentPartPr>
              <p14:xfrm>
                <a:off x="6468846" y="3014700"/>
                <a:ext cx="104400" cy="1976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88DB220E-F759-4AB9-8E32-1E472F46C4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60206" y="3005700"/>
                  <a:ext cx="122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1DA5A60-3A37-4F00-9F3C-C9B6B14B9E74}"/>
                    </a:ext>
                  </a:extLst>
                </p14:cNvPr>
                <p14:cNvContentPartPr/>
                <p14:nvPr/>
              </p14:nvContentPartPr>
              <p14:xfrm>
                <a:off x="6582606" y="3009300"/>
                <a:ext cx="129240" cy="8568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1DA5A60-3A37-4F00-9F3C-C9B6B14B9E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73606" y="3000300"/>
                  <a:ext cx="146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5292318D-E269-421A-A3FE-538B41DCE592}"/>
                    </a:ext>
                  </a:extLst>
                </p14:cNvPr>
                <p14:cNvContentPartPr/>
                <p14:nvPr/>
              </p14:nvContentPartPr>
              <p14:xfrm>
                <a:off x="6768366" y="2980500"/>
                <a:ext cx="378720" cy="1357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5292318D-E269-421A-A3FE-538B41DCE59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59726" y="2971860"/>
                  <a:ext cx="39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10AA6CE6-A04F-4FFD-BE8C-2C58C4DC94D5}"/>
                    </a:ext>
                  </a:extLst>
                </p14:cNvPr>
                <p14:cNvContentPartPr/>
                <p14:nvPr/>
              </p14:nvContentPartPr>
              <p14:xfrm>
                <a:off x="6859806" y="2902380"/>
                <a:ext cx="105840" cy="457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10AA6CE6-A04F-4FFD-BE8C-2C58C4DC94D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51166" y="2893380"/>
                  <a:ext cx="12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EBBB95E9-4E66-4C21-8DCF-7AB122939F75}"/>
                    </a:ext>
                  </a:extLst>
                </p14:cNvPr>
                <p14:cNvContentPartPr/>
                <p14:nvPr/>
              </p14:nvContentPartPr>
              <p14:xfrm>
                <a:off x="6237366" y="3205140"/>
                <a:ext cx="274320" cy="15768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EBBB95E9-4E66-4C21-8DCF-7AB122939F7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28366" y="3196500"/>
                  <a:ext cx="291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B6AC5461-9427-4E85-B5AD-0460FE2A3050}"/>
                    </a:ext>
                  </a:extLst>
                </p14:cNvPr>
                <p14:cNvContentPartPr/>
                <p14:nvPr/>
              </p14:nvContentPartPr>
              <p14:xfrm>
                <a:off x="6527526" y="3245820"/>
                <a:ext cx="153360" cy="22104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B6AC5461-9427-4E85-B5AD-0460FE2A30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18886" y="3236820"/>
                  <a:ext cx="171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A8691DB6-FF95-49AD-9321-4BF8DA040892}"/>
                    </a:ext>
                  </a:extLst>
                </p14:cNvPr>
                <p14:cNvContentPartPr/>
                <p14:nvPr/>
              </p14:nvContentPartPr>
              <p14:xfrm>
                <a:off x="6676926" y="3291540"/>
                <a:ext cx="106560" cy="900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A8691DB6-FF95-49AD-9321-4BF8DA04089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68286" y="3282540"/>
                  <a:ext cx="12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FA355722-ACFF-4B8E-BA0A-214068DAC6B3}"/>
                    </a:ext>
                  </a:extLst>
                </p14:cNvPr>
                <p14:cNvContentPartPr/>
                <p14:nvPr/>
              </p14:nvContentPartPr>
              <p14:xfrm>
                <a:off x="6783126" y="3303060"/>
                <a:ext cx="152280" cy="5976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FA355722-ACFF-4B8E-BA0A-214068DAC6B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74486" y="3294420"/>
                  <a:ext cx="169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47EAB121-A152-4AD3-B088-0013EF6ABE4A}"/>
                    </a:ext>
                  </a:extLst>
                </p14:cNvPr>
                <p14:cNvContentPartPr/>
                <p14:nvPr/>
              </p14:nvContentPartPr>
              <p14:xfrm>
                <a:off x="7007766" y="3195420"/>
                <a:ext cx="29160" cy="1634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47EAB121-A152-4AD3-B088-0013EF6ABE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98766" y="3186780"/>
                  <a:ext cx="4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ECFBFFFE-C688-4583-A531-72B832ACA2B9}"/>
                    </a:ext>
                  </a:extLst>
                </p14:cNvPr>
                <p14:cNvContentPartPr/>
                <p14:nvPr/>
              </p14:nvContentPartPr>
              <p14:xfrm>
                <a:off x="7113606" y="3198660"/>
                <a:ext cx="169200" cy="2052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ECFBFFFE-C688-4583-A531-72B832ACA2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04966" y="3189660"/>
                  <a:ext cx="186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C018DE48-A207-46FA-AAE5-BDC59E0E01B6}"/>
                    </a:ext>
                  </a:extLst>
                </p14:cNvPr>
                <p14:cNvContentPartPr/>
                <p14:nvPr/>
              </p14:nvContentPartPr>
              <p14:xfrm>
                <a:off x="7319886" y="3179220"/>
                <a:ext cx="471960" cy="11628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C018DE48-A207-46FA-AAE5-BDC59E0E01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11246" y="3170580"/>
                  <a:ext cx="48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C4F6777A-56DE-43C8-9C81-47AC1B6469AF}"/>
                    </a:ext>
                  </a:extLst>
                </p14:cNvPr>
                <p14:cNvContentPartPr/>
                <p14:nvPr/>
              </p14:nvContentPartPr>
              <p14:xfrm>
                <a:off x="6051246" y="3597540"/>
                <a:ext cx="122400" cy="684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C4F6777A-56DE-43C8-9C81-47AC1B6469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42246" y="3588900"/>
                  <a:ext cx="14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0AC610EF-575C-45CD-AB19-32C650FE0116}"/>
                    </a:ext>
                  </a:extLst>
                </p14:cNvPr>
                <p14:cNvContentPartPr/>
                <p14:nvPr/>
              </p14:nvContentPartPr>
              <p14:xfrm>
                <a:off x="6076806" y="3644700"/>
                <a:ext cx="129960" cy="1800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0AC610EF-575C-45CD-AB19-32C650FE011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67806" y="3636060"/>
                  <a:ext cx="147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6FCBA429-D57A-45FA-910A-4B961420EBC5}"/>
                    </a:ext>
                  </a:extLst>
                </p14:cNvPr>
                <p14:cNvContentPartPr/>
                <p14:nvPr/>
              </p14:nvContentPartPr>
              <p14:xfrm>
                <a:off x="6448686" y="3495660"/>
                <a:ext cx="149040" cy="37008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6FCBA429-D57A-45FA-910A-4B961420EBC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40046" y="3487020"/>
                  <a:ext cx="166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165128B8-6993-45DC-8183-AC8265CDFE73}"/>
                    </a:ext>
                  </a:extLst>
                </p14:cNvPr>
                <p14:cNvContentPartPr/>
                <p14:nvPr/>
              </p14:nvContentPartPr>
              <p14:xfrm>
                <a:off x="6499086" y="3632460"/>
                <a:ext cx="346320" cy="9756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165128B8-6993-45DC-8183-AC8265CDFE7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90446" y="3623820"/>
                  <a:ext cx="36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1A79E70D-A8D8-4EAB-9C5F-B40ADF9D35BC}"/>
                    </a:ext>
                  </a:extLst>
                </p14:cNvPr>
                <p14:cNvContentPartPr/>
                <p14:nvPr/>
              </p14:nvContentPartPr>
              <p14:xfrm>
                <a:off x="6870606" y="3618060"/>
                <a:ext cx="347760" cy="12528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1A79E70D-A8D8-4EAB-9C5F-B40ADF9D35B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61966" y="3609420"/>
                  <a:ext cx="365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FC765E00-6BDD-4194-A5AA-CC0970AC4DE9}"/>
                    </a:ext>
                  </a:extLst>
                </p14:cNvPr>
                <p14:cNvContentPartPr/>
                <p14:nvPr/>
              </p14:nvContentPartPr>
              <p14:xfrm>
                <a:off x="6085446" y="3878700"/>
                <a:ext cx="327600" cy="15984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FC765E00-6BDD-4194-A5AA-CC0970AC4DE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76446" y="3869700"/>
                  <a:ext cx="345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585C0DE5-76BD-4A03-BC65-E6120C488AAB}"/>
                    </a:ext>
                  </a:extLst>
                </p14:cNvPr>
                <p14:cNvContentPartPr/>
                <p14:nvPr/>
              </p14:nvContentPartPr>
              <p14:xfrm>
                <a:off x="6222966" y="3863580"/>
                <a:ext cx="74880" cy="3312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585C0DE5-76BD-4A03-BC65-E6120C488AA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14326" y="3854580"/>
                  <a:ext cx="92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42DCCC0E-957F-4BC8-AE87-7782A61CEE21}"/>
                    </a:ext>
                  </a:extLst>
                </p14:cNvPr>
                <p14:cNvContentPartPr/>
                <p14:nvPr/>
              </p14:nvContentPartPr>
              <p14:xfrm>
                <a:off x="6410166" y="3864300"/>
                <a:ext cx="462960" cy="17352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42DCCC0E-957F-4BC8-AE87-7782A61CEE2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01166" y="3855300"/>
                  <a:ext cx="480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16861177-F93F-42C7-AF09-A90DCC53E8A7}"/>
                    </a:ext>
                  </a:extLst>
                </p14:cNvPr>
                <p14:cNvContentPartPr/>
                <p14:nvPr/>
              </p14:nvContentPartPr>
              <p14:xfrm>
                <a:off x="6900126" y="3884820"/>
                <a:ext cx="360" cy="3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16861177-F93F-42C7-AF09-A90DCC53E8A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91486" y="3875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1ADF38AD-2D2C-4E1F-8005-9D95D23A3DF7}"/>
                    </a:ext>
                  </a:extLst>
                </p14:cNvPr>
                <p14:cNvContentPartPr/>
                <p14:nvPr/>
              </p14:nvContentPartPr>
              <p14:xfrm>
                <a:off x="6900126" y="3884820"/>
                <a:ext cx="248760" cy="1605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1ADF38AD-2D2C-4E1F-8005-9D95D23A3DF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91486" y="3875820"/>
                  <a:ext cx="2664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4BE7E8AC-AC8C-43FD-A361-391234862667}"/>
              </a:ext>
            </a:extLst>
          </p:cNvPr>
          <p:cNvGrpSpPr/>
          <p:nvPr/>
        </p:nvGrpSpPr>
        <p:grpSpPr>
          <a:xfrm>
            <a:off x="5882406" y="4146900"/>
            <a:ext cx="1402920" cy="269280"/>
            <a:chOff x="5882406" y="4146900"/>
            <a:chExt cx="14029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94930C3C-DEAB-4A62-A58A-FBB5BEC8088F}"/>
                    </a:ext>
                  </a:extLst>
                </p14:cNvPr>
                <p14:cNvContentPartPr/>
                <p14:nvPr/>
              </p14:nvContentPartPr>
              <p14:xfrm>
                <a:off x="5882406" y="4146900"/>
                <a:ext cx="324720" cy="2077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94930C3C-DEAB-4A62-A58A-FBB5BEC808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73766" y="4138260"/>
                  <a:ext cx="342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00CDA5BA-B68C-48FF-B60B-0E9029E12802}"/>
                    </a:ext>
                  </a:extLst>
                </p14:cNvPr>
                <p14:cNvContentPartPr/>
                <p14:nvPr/>
              </p14:nvContentPartPr>
              <p14:xfrm>
                <a:off x="6279486" y="4245540"/>
                <a:ext cx="68760" cy="1224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00CDA5BA-B68C-48FF-B60B-0E9029E1280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70846" y="4236900"/>
                  <a:ext cx="86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9C400F54-A4BD-4554-A013-B79C89141D00}"/>
                    </a:ext>
                  </a:extLst>
                </p14:cNvPr>
                <p14:cNvContentPartPr/>
                <p14:nvPr/>
              </p14:nvContentPartPr>
              <p14:xfrm>
                <a:off x="6395046" y="4278300"/>
                <a:ext cx="251640" cy="1054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9C400F54-A4BD-4554-A013-B79C89141D0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86046" y="4269300"/>
                  <a:ext cx="26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5B18BDE3-25BB-4E88-A044-B5A3367A57AF}"/>
                    </a:ext>
                  </a:extLst>
                </p14:cNvPr>
                <p14:cNvContentPartPr/>
                <p14:nvPr/>
              </p14:nvContentPartPr>
              <p14:xfrm>
                <a:off x="6667566" y="4220700"/>
                <a:ext cx="617760" cy="19548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5B18BDE3-25BB-4E88-A044-B5A3367A57A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58926" y="4212060"/>
                  <a:ext cx="6354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317A9BDD-CA9C-4EF1-9D6A-1DF6D6F46EF2}"/>
              </a:ext>
            </a:extLst>
          </p:cNvPr>
          <p:cNvGrpSpPr/>
          <p:nvPr/>
        </p:nvGrpSpPr>
        <p:grpSpPr>
          <a:xfrm>
            <a:off x="9225726" y="2165100"/>
            <a:ext cx="902880" cy="338760"/>
            <a:chOff x="9225726" y="2165100"/>
            <a:chExt cx="9028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13713E6-A7F0-4548-9867-4B5735F8230B}"/>
                    </a:ext>
                  </a:extLst>
                </p14:cNvPr>
                <p14:cNvContentPartPr/>
                <p14:nvPr/>
              </p14:nvContentPartPr>
              <p14:xfrm>
                <a:off x="9225726" y="2409180"/>
                <a:ext cx="201240" cy="126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13713E6-A7F0-4548-9867-4B5735F8230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16726" y="2400180"/>
                  <a:ext cx="218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DF3EDC2-3A33-4F7B-B611-558DEC9B79AA}"/>
                    </a:ext>
                  </a:extLst>
                </p14:cNvPr>
                <p14:cNvContentPartPr/>
                <p14:nvPr/>
              </p14:nvContentPartPr>
              <p14:xfrm>
                <a:off x="9319686" y="2319180"/>
                <a:ext cx="36720" cy="1846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DF3EDC2-3A33-4F7B-B611-558DEC9B79A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10686" y="2310180"/>
                  <a:ext cx="54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AD06FAA-984B-47C5-9F52-186C06E0739C}"/>
                    </a:ext>
                  </a:extLst>
                </p14:cNvPr>
                <p14:cNvContentPartPr/>
                <p14:nvPr/>
              </p14:nvContentPartPr>
              <p14:xfrm>
                <a:off x="9969126" y="2197860"/>
                <a:ext cx="159480" cy="2214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AD06FAA-984B-47C5-9F52-186C06E0739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60126" y="2189220"/>
                  <a:ext cx="177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87B79AFC-91FB-41CE-835E-9FF515280DE1}"/>
                    </a:ext>
                  </a:extLst>
                </p14:cNvPr>
                <p14:cNvContentPartPr/>
                <p14:nvPr/>
              </p14:nvContentPartPr>
              <p14:xfrm>
                <a:off x="9615246" y="2165100"/>
                <a:ext cx="238680" cy="28368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87B79AFC-91FB-41CE-835E-9FF515280DE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06246" y="2156100"/>
                  <a:ext cx="25632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F524E0E6-9BE3-482A-B9AE-2213B29A5722}"/>
                  </a:ext>
                </a:extLst>
              </p14:cNvPr>
              <p14:cNvContentPartPr/>
              <p14:nvPr/>
            </p14:nvContentPartPr>
            <p14:xfrm>
              <a:off x="9608766" y="1384260"/>
              <a:ext cx="1109880" cy="106020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F524E0E6-9BE3-482A-B9AE-2213B29A572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9599766" y="1375620"/>
                <a:ext cx="112752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B640954E-2F5B-4169-8935-BE00E22A1857}"/>
                  </a:ext>
                </a:extLst>
              </p14:cNvPr>
              <p14:cNvContentPartPr/>
              <p14:nvPr/>
            </p14:nvContentPartPr>
            <p14:xfrm>
              <a:off x="10283046" y="1947660"/>
              <a:ext cx="776880" cy="73152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B640954E-2F5B-4169-8935-BE00E22A185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274046" y="1939020"/>
                <a:ext cx="7945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CF83EA67-333C-469C-9F84-EDB597C17ABE}"/>
                  </a:ext>
                </a:extLst>
              </p14:cNvPr>
              <p14:cNvContentPartPr/>
              <p14:nvPr/>
            </p14:nvContentPartPr>
            <p14:xfrm>
              <a:off x="9585726" y="2385420"/>
              <a:ext cx="631080" cy="3261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CF83EA67-333C-469C-9F84-EDB597C17AB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576726" y="2376780"/>
                <a:ext cx="6487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B26F88DC-ED8D-4E6A-A4A9-B8D97D0654D1}"/>
                  </a:ext>
                </a:extLst>
              </p14:cNvPr>
              <p14:cNvContentPartPr/>
              <p14:nvPr/>
            </p14:nvContentPartPr>
            <p14:xfrm>
              <a:off x="10741686" y="1439700"/>
              <a:ext cx="281880" cy="51480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B26F88DC-ED8D-4E6A-A4A9-B8D97D0654D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732686" y="1430700"/>
                <a:ext cx="29952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6" name="Group 675">
            <a:extLst>
              <a:ext uri="{FF2B5EF4-FFF2-40B4-BE49-F238E27FC236}">
                <a16:creationId xmlns:a16="http://schemas.microsoft.com/office/drawing/2014/main" id="{BD60B3F8-D01D-4805-AB48-F38066FF9251}"/>
              </a:ext>
            </a:extLst>
          </p:cNvPr>
          <p:cNvGrpSpPr/>
          <p:nvPr/>
        </p:nvGrpSpPr>
        <p:grpSpPr>
          <a:xfrm>
            <a:off x="8076606" y="2785740"/>
            <a:ext cx="3953520" cy="1927080"/>
            <a:chOff x="8076606" y="2785740"/>
            <a:chExt cx="3953520" cy="19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4807899B-5218-4E19-86F4-535A520FC9B6}"/>
                    </a:ext>
                  </a:extLst>
                </p14:cNvPr>
                <p14:cNvContentPartPr/>
                <p14:nvPr/>
              </p14:nvContentPartPr>
              <p14:xfrm>
                <a:off x="9568086" y="2861340"/>
                <a:ext cx="132840" cy="18180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4807899B-5218-4E19-86F4-535A520FC9B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559446" y="2852700"/>
                  <a:ext cx="150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5CD53DFF-FC99-4761-A269-33D544633E81}"/>
                    </a:ext>
                  </a:extLst>
                </p14:cNvPr>
                <p14:cNvContentPartPr/>
                <p14:nvPr/>
              </p14:nvContentPartPr>
              <p14:xfrm>
                <a:off x="9695526" y="2929020"/>
                <a:ext cx="165240" cy="11088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5CD53DFF-FC99-4761-A269-33D544633E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86886" y="2920020"/>
                  <a:ext cx="182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7A4A5F7B-8F1A-4D34-A3DE-34CBB54B190D}"/>
                    </a:ext>
                  </a:extLst>
                </p14:cNvPr>
                <p14:cNvContentPartPr/>
                <p14:nvPr/>
              </p14:nvContentPartPr>
              <p14:xfrm>
                <a:off x="9881286" y="2898780"/>
                <a:ext cx="105840" cy="11268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7A4A5F7B-8F1A-4D34-A3DE-34CBB54B190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72286" y="2889780"/>
                  <a:ext cx="12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DFADA4D4-9ABE-4CEE-8321-966C47D29D55}"/>
                    </a:ext>
                  </a:extLst>
                </p14:cNvPr>
                <p14:cNvContentPartPr/>
                <p14:nvPr/>
              </p14:nvContentPartPr>
              <p14:xfrm>
                <a:off x="10216446" y="2861700"/>
                <a:ext cx="14400" cy="29592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DFADA4D4-9ABE-4CEE-8321-966C47D29D5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07446" y="2853060"/>
                  <a:ext cx="32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8670CAFF-02E2-4565-83FA-5F9B698A911F}"/>
                    </a:ext>
                  </a:extLst>
                </p14:cNvPr>
                <p14:cNvContentPartPr/>
                <p14:nvPr/>
              </p14:nvContentPartPr>
              <p14:xfrm>
                <a:off x="10207086" y="2903460"/>
                <a:ext cx="194400" cy="12096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8670CAFF-02E2-4565-83FA-5F9B698A911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98086" y="2894820"/>
                  <a:ext cx="21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4856AFC0-91CC-4497-B17B-61E83C0F9266}"/>
                    </a:ext>
                  </a:extLst>
                </p14:cNvPr>
                <p14:cNvContentPartPr/>
                <p14:nvPr/>
              </p14:nvContentPartPr>
              <p14:xfrm>
                <a:off x="10432806" y="2944140"/>
                <a:ext cx="102600" cy="8064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4856AFC0-91CC-4497-B17B-61E83C0F926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24166" y="2935140"/>
                  <a:ext cx="12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C66367DF-253D-4E65-BDB0-2B285D6F1C34}"/>
                    </a:ext>
                  </a:extLst>
                </p14:cNvPr>
                <p14:cNvContentPartPr/>
                <p14:nvPr/>
              </p14:nvContentPartPr>
              <p14:xfrm>
                <a:off x="10572486" y="2835780"/>
                <a:ext cx="387000" cy="18360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C66367DF-253D-4E65-BDB0-2B285D6F1C3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63846" y="2827140"/>
                  <a:ext cx="40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FEA1BE3F-5D73-43E9-8768-9E929278B8F8}"/>
                    </a:ext>
                  </a:extLst>
                </p14:cNvPr>
                <p14:cNvContentPartPr/>
                <p14:nvPr/>
              </p14:nvContentPartPr>
              <p14:xfrm>
                <a:off x="11017086" y="2817060"/>
                <a:ext cx="7920" cy="3240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FEA1BE3F-5D73-43E9-8768-9E929278B8F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08086" y="2808420"/>
                  <a:ext cx="2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41F80E91-BE1B-4AFB-B802-2946D2B494C3}"/>
                    </a:ext>
                  </a:extLst>
                </p14:cNvPr>
                <p14:cNvContentPartPr/>
                <p14:nvPr/>
              </p14:nvContentPartPr>
              <p14:xfrm>
                <a:off x="11071446" y="2785740"/>
                <a:ext cx="160920" cy="2548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41F80E91-BE1B-4AFB-B802-2946D2B494C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62806" y="2776740"/>
                  <a:ext cx="178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AAE1F3CC-F035-4F8F-BCF6-255A2C5B9EFF}"/>
                    </a:ext>
                  </a:extLst>
                </p14:cNvPr>
                <p14:cNvContentPartPr/>
                <p14:nvPr/>
              </p14:nvContentPartPr>
              <p14:xfrm>
                <a:off x="11066046" y="2847300"/>
                <a:ext cx="191880" cy="2880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AAE1F3CC-F035-4F8F-BCF6-255A2C5B9E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57406" y="2838660"/>
                  <a:ext cx="209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5D8D2E8B-63B8-40EA-9777-16ECBA38D648}"/>
                    </a:ext>
                  </a:extLst>
                </p14:cNvPr>
                <p14:cNvContentPartPr/>
                <p14:nvPr/>
              </p14:nvContentPartPr>
              <p14:xfrm>
                <a:off x="8960406" y="3109740"/>
                <a:ext cx="293760" cy="19224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5D8D2E8B-63B8-40EA-9777-16ECBA38D64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951406" y="3100740"/>
                  <a:ext cx="311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D5F29958-5B55-48BE-88EA-D07092271AD2}"/>
                    </a:ext>
                  </a:extLst>
                </p14:cNvPr>
                <p14:cNvContentPartPr/>
                <p14:nvPr/>
              </p14:nvContentPartPr>
              <p14:xfrm>
                <a:off x="9409686" y="3190380"/>
                <a:ext cx="150840" cy="14652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D5F29958-5B55-48BE-88EA-D07092271A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400686" y="3181380"/>
                  <a:ext cx="168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B7724BF4-13E5-4AC6-954D-29A4A677F969}"/>
                    </a:ext>
                  </a:extLst>
                </p14:cNvPr>
                <p14:cNvContentPartPr/>
                <p14:nvPr/>
              </p14:nvContentPartPr>
              <p14:xfrm>
                <a:off x="9638646" y="3179940"/>
                <a:ext cx="9000" cy="3312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B7724BF4-13E5-4AC6-954D-29A4A677F96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30006" y="3170940"/>
                  <a:ext cx="2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27AFB624-AD6E-4BE0-A7F0-D29CF87C93BC}"/>
                    </a:ext>
                  </a:extLst>
                </p14:cNvPr>
                <p14:cNvContentPartPr/>
                <p14:nvPr/>
              </p14:nvContentPartPr>
              <p14:xfrm>
                <a:off x="9693006" y="3249060"/>
                <a:ext cx="175320" cy="8532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27AFB624-AD6E-4BE0-A7F0-D29CF87C93B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684006" y="3240420"/>
                  <a:ext cx="192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39357567-BF15-49C9-AD20-3FCE346FA83D}"/>
                    </a:ext>
                  </a:extLst>
                </p14:cNvPr>
                <p14:cNvContentPartPr/>
                <p14:nvPr/>
              </p14:nvContentPartPr>
              <p14:xfrm>
                <a:off x="9883806" y="3197940"/>
                <a:ext cx="163080" cy="15408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39357567-BF15-49C9-AD20-3FCE346FA83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874806" y="3189300"/>
                  <a:ext cx="180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4F67330A-6279-4FE3-962A-982245AECCF4}"/>
                    </a:ext>
                  </a:extLst>
                </p14:cNvPr>
                <p14:cNvContentPartPr/>
                <p14:nvPr/>
              </p14:nvContentPartPr>
              <p14:xfrm>
                <a:off x="10083246" y="3288660"/>
                <a:ext cx="81720" cy="6876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4F67330A-6279-4FE3-962A-982245AECCF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074606" y="3279660"/>
                  <a:ext cx="99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D9904FB2-7A33-4F82-A499-634406603DBE}"/>
                    </a:ext>
                  </a:extLst>
                </p14:cNvPr>
                <p14:cNvContentPartPr/>
                <p14:nvPr/>
              </p14:nvContentPartPr>
              <p14:xfrm>
                <a:off x="10178646" y="3186420"/>
                <a:ext cx="281160" cy="15048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D9904FB2-7A33-4F82-A499-634406603D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70006" y="3177780"/>
                  <a:ext cx="298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62396176-3583-45A1-9834-09A05730B5B2}"/>
                    </a:ext>
                  </a:extLst>
                </p14:cNvPr>
                <p14:cNvContentPartPr/>
                <p14:nvPr/>
              </p14:nvContentPartPr>
              <p14:xfrm>
                <a:off x="10509126" y="3184620"/>
                <a:ext cx="144000" cy="17028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62396176-3583-45A1-9834-09A05730B5B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00486" y="3175980"/>
                  <a:ext cx="161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0267B982-C9A5-4F95-9674-78D445D9BDD1}"/>
                    </a:ext>
                  </a:extLst>
                </p14:cNvPr>
                <p14:cNvContentPartPr/>
                <p14:nvPr/>
              </p14:nvContentPartPr>
              <p14:xfrm>
                <a:off x="10451526" y="3220980"/>
                <a:ext cx="275040" cy="3420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0267B982-C9A5-4F95-9674-78D445D9BDD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442526" y="3211980"/>
                  <a:ext cx="292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A75FA973-F077-410D-8D71-B8AF51DEBBA2}"/>
                    </a:ext>
                  </a:extLst>
                </p14:cNvPr>
                <p14:cNvContentPartPr/>
                <p14:nvPr/>
              </p14:nvContentPartPr>
              <p14:xfrm>
                <a:off x="9050406" y="3574500"/>
                <a:ext cx="43920" cy="24408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A75FA973-F077-410D-8D71-B8AF51DEBBA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41406" y="3565860"/>
                  <a:ext cx="61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70C56432-4D88-4671-9A0C-D25E085C7BFE}"/>
                    </a:ext>
                  </a:extLst>
                </p14:cNvPr>
                <p14:cNvContentPartPr/>
                <p14:nvPr/>
              </p14:nvContentPartPr>
              <p14:xfrm>
                <a:off x="8988846" y="3521940"/>
                <a:ext cx="185040" cy="10332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70C56432-4D88-4671-9A0C-D25E085C7BF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980206" y="3512940"/>
                  <a:ext cx="202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C0C3A2EB-FBCC-4D17-B9C7-393892A88DD5}"/>
                    </a:ext>
                  </a:extLst>
                </p14:cNvPr>
                <p14:cNvContentPartPr/>
                <p14:nvPr/>
              </p14:nvContentPartPr>
              <p14:xfrm>
                <a:off x="9204126" y="3433020"/>
                <a:ext cx="306360" cy="18108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C0C3A2EB-FBCC-4D17-B9C7-393892A88D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95486" y="3424380"/>
                  <a:ext cx="324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28EC0ED0-2DC7-405A-9EDA-4C782CD0D43E}"/>
                    </a:ext>
                  </a:extLst>
                </p14:cNvPr>
                <p14:cNvContentPartPr/>
                <p14:nvPr/>
              </p14:nvContentPartPr>
              <p14:xfrm>
                <a:off x="9533886" y="3447060"/>
                <a:ext cx="270000" cy="16920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28EC0ED0-2DC7-405A-9EDA-4C782CD0D43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25246" y="3438060"/>
                  <a:ext cx="287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4A930BEC-7E30-431C-A0C4-732D51CC3EB2}"/>
                    </a:ext>
                  </a:extLst>
                </p14:cNvPr>
                <p14:cNvContentPartPr/>
                <p14:nvPr/>
              </p14:nvContentPartPr>
              <p14:xfrm>
                <a:off x="9920526" y="3456420"/>
                <a:ext cx="187920" cy="16560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4A930BEC-7E30-431C-A0C4-732D51CC3EB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911886" y="3447780"/>
                  <a:ext cx="205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9DF0F103-2630-4662-8AF6-90FF9ACA4031}"/>
                    </a:ext>
                  </a:extLst>
                </p14:cNvPr>
                <p14:cNvContentPartPr/>
                <p14:nvPr/>
              </p14:nvContentPartPr>
              <p14:xfrm>
                <a:off x="9453246" y="3454260"/>
                <a:ext cx="288360" cy="1620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9DF0F103-2630-4662-8AF6-90FF9ACA40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44606" y="3445620"/>
                  <a:ext cx="30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ACC5E6EA-5F7C-43EE-B848-EDF191FEC996}"/>
                    </a:ext>
                  </a:extLst>
                </p14:cNvPr>
                <p14:cNvContentPartPr/>
                <p14:nvPr/>
              </p14:nvContentPartPr>
              <p14:xfrm>
                <a:off x="8876526" y="3918660"/>
                <a:ext cx="153000" cy="11268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ACC5E6EA-5F7C-43EE-B848-EDF191FEC99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867526" y="3909660"/>
                  <a:ext cx="170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7A687CA6-283F-4337-8E62-0C61FE42AD2E}"/>
                    </a:ext>
                  </a:extLst>
                </p14:cNvPr>
                <p14:cNvContentPartPr/>
                <p14:nvPr/>
              </p14:nvContentPartPr>
              <p14:xfrm>
                <a:off x="9070566" y="3918660"/>
                <a:ext cx="124560" cy="10800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7A687CA6-283F-4337-8E62-0C61FE42AD2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061566" y="3909660"/>
                  <a:ext cx="142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B42D205D-A746-433D-AD3C-862820F1E1DB}"/>
                    </a:ext>
                  </a:extLst>
                </p14:cNvPr>
                <p14:cNvContentPartPr/>
                <p14:nvPr/>
              </p14:nvContentPartPr>
              <p14:xfrm>
                <a:off x="9052926" y="3928380"/>
                <a:ext cx="118440" cy="820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B42D205D-A746-433D-AD3C-862820F1E1D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044286" y="3919380"/>
                  <a:ext cx="136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D5FFC9DA-8CCA-47CF-9714-4D476525F1C0}"/>
                    </a:ext>
                  </a:extLst>
                </p14:cNvPr>
                <p14:cNvContentPartPr/>
                <p14:nvPr/>
              </p14:nvContentPartPr>
              <p14:xfrm>
                <a:off x="10127886" y="3651900"/>
                <a:ext cx="111240" cy="842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D5FFC9DA-8CCA-47CF-9714-4D476525F1C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118886" y="3643260"/>
                  <a:ext cx="128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037B69BF-57E5-4B14-A267-2A335AF9FA89}"/>
                    </a:ext>
                  </a:extLst>
                </p14:cNvPr>
                <p14:cNvContentPartPr/>
                <p14:nvPr/>
              </p14:nvContentPartPr>
              <p14:xfrm>
                <a:off x="10545486" y="3523380"/>
                <a:ext cx="71640" cy="18540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037B69BF-57E5-4B14-A267-2A335AF9FA8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36846" y="3514380"/>
                  <a:ext cx="89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5075DBC1-8B78-4F3A-B502-8286BF12DFB3}"/>
                    </a:ext>
                  </a:extLst>
                </p14:cNvPr>
                <p14:cNvContentPartPr/>
                <p14:nvPr/>
              </p14:nvContentPartPr>
              <p14:xfrm>
                <a:off x="10557726" y="3519780"/>
                <a:ext cx="173520" cy="784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5075DBC1-8B78-4F3A-B502-8286BF12DFB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48726" y="3510780"/>
                  <a:ext cx="19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F3AE5524-F808-4FF2-AE51-5FA416EB9527}"/>
                    </a:ext>
                  </a:extLst>
                </p14:cNvPr>
                <p14:cNvContentPartPr/>
                <p14:nvPr/>
              </p14:nvContentPartPr>
              <p14:xfrm>
                <a:off x="10772646" y="3533460"/>
                <a:ext cx="97200" cy="5148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F3AE5524-F808-4FF2-AE51-5FA416EB952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63646" y="3524460"/>
                  <a:ext cx="114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15B7C552-51B8-4435-A414-7EB3D81E317A}"/>
                    </a:ext>
                  </a:extLst>
                </p14:cNvPr>
                <p14:cNvContentPartPr/>
                <p14:nvPr/>
              </p14:nvContentPartPr>
              <p14:xfrm>
                <a:off x="10910526" y="3451380"/>
                <a:ext cx="67320" cy="11448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15B7C552-51B8-4435-A414-7EB3D81E317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01526" y="3442380"/>
                  <a:ext cx="84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960014C2-1D69-4C20-A8A7-81B4BD69A3A1}"/>
                    </a:ext>
                  </a:extLst>
                </p14:cNvPr>
                <p14:cNvContentPartPr/>
                <p14:nvPr/>
              </p14:nvContentPartPr>
              <p14:xfrm>
                <a:off x="10976406" y="3434820"/>
                <a:ext cx="87120" cy="14472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960014C2-1D69-4C20-A8A7-81B4BD69A3A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967406" y="3426180"/>
                  <a:ext cx="104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91A1C11D-5231-4995-85F3-333EC8EEB288}"/>
                    </a:ext>
                  </a:extLst>
                </p14:cNvPr>
                <p14:cNvContentPartPr/>
                <p14:nvPr/>
              </p14:nvContentPartPr>
              <p14:xfrm>
                <a:off x="11082246" y="3446340"/>
                <a:ext cx="21960" cy="13104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91A1C11D-5231-4995-85F3-333EC8EEB28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073246" y="3437700"/>
                  <a:ext cx="39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3C538469-AF9E-46B8-ACA2-8C3AFDB36E06}"/>
                    </a:ext>
                  </a:extLst>
                </p14:cNvPr>
                <p14:cNvContentPartPr/>
                <p14:nvPr/>
              </p14:nvContentPartPr>
              <p14:xfrm>
                <a:off x="11144166" y="3506460"/>
                <a:ext cx="93600" cy="8064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3C538469-AF9E-46B8-ACA2-8C3AFDB36E0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35166" y="3497820"/>
                  <a:ext cx="111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2B75F150-B3D4-4ADC-890B-9AA9100DC054}"/>
                    </a:ext>
                  </a:extLst>
                </p14:cNvPr>
                <p14:cNvContentPartPr/>
                <p14:nvPr/>
              </p14:nvContentPartPr>
              <p14:xfrm>
                <a:off x="11281686" y="3498540"/>
                <a:ext cx="118080" cy="9792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2B75F150-B3D4-4ADC-890B-9AA9100DC05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273046" y="3489540"/>
                  <a:ext cx="135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18CDC8AC-2015-4970-8302-CDBA416BD44D}"/>
                    </a:ext>
                  </a:extLst>
                </p14:cNvPr>
                <p14:cNvContentPartPr/>
                <p14:nvPr/>
              </p14:nvContentPartPr>
              <p14:xfrm>
                <a:off x="11419566" y="3506820"/>
                <a:ext cx="122760" cy="12564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18CDC8AC-2015-4970-8302-CDBA416BD44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410566" y="3498180"/>
                  <a:ext cx="140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FD8C8B4A-C450-4856-8AE9-F523AB8EC529}"/>
                    </a:ext>
                  </a:extLst>
                </p14:cNvPr>
                <p14:cNvContentPartPr/>
                <p14:nvPr/>
              </p14:nvContentPartPr>
              <p14:xfrm>
                <a:off x="11557806" y="3535980"/>
                <a:ext cx="280440" cy="946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FD8C8B4A-C450-4856-8AE9-F523AB8EC52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548806" y="3526980"/>
                  <a:ext cx="298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6E243AAB-55F3-4182-A775-500D86941AF0}"/>
                    </a:ext>
                  </a:extLst>
                </p14:cNvPr>
                <p14:cNvContentPartPr/>
                <p14:nvPr/>
              </p14:nvContentPartPr>
              <p14:xfrm>
                <a:off x="11882526" y="3474060"/>
                <a:ext cx="147600" cy="14472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6E243AAB-55F3-4182-A775-500D86941A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873526" y="3465420"/>
                  <a:ext cx="165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733C72CE-2F44-4897-8AD0-9235EA7B6E41}"/>
                    </a:ext>
                  </a:extLst>
                </p14:cNvPr>
                <p14:cNvContentPartPr/>
                <p14:nvPr/>
              </p14:nvContentPartPr>
              <p14:xfrm>
                <a:off x="8076606" y="3781500"/>
                <a:ext cx="221400" cy="20340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733C72CE-2F44-4897-8AD0-9235EA7B6E4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67606" y="3772500"/>
                  <a:ext cx="239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B70D6C94-7179-4145-8198-AD40D07E0C4C}"/>
                    </a:ext>
                  </a:extLst>
                </p14:cNvPr>
                <p14:cNvContentPartPr/>
                <p14:nvPr/>
              </p14:nvContentPartPr>
              <p14:xfrm>
                <a:off x="8453886" y="3827940"/>
                <a:ext cx="173520" cy="15372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B70D6C94-7179-4145-8198-AD40D07E0C4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44886" y="3818940"/>
                  <a:ext cx="191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E284A379-193E-4B0F-8571-49ABA86937FA}"/>
                    </a:ext>
                  </a:extLst>
                </p14:cNvPr>
                <p14:cNvContentPartPr/>
                <p14:nvPr/>
              </p14:nvContentPartPr>
              <p14:xfrm>
                <a:off x="8715966" y="3768180"/>
                <a:ext cx="41400" cy="11340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E284A379-193E-4B0F-8571-49ABA86937F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06966" y="3759180"/>
                  <a:ext cx="59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3683A0A7-019F-4634-8906-7EC8452BE4C9}"/>
                    </a:ext>
                  </a:extLst>
                </p14:cNvPr>
                <p14:cNvContentPartPr/>
                <p14:nvPr/>
              </p14:nvContentPartPr>
              <p14:xfrm>
                <a:off x="9214926" y="3895620"/>
                <a:ext cx="145440" cy="30276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3683A0A7-019F-4634-8906-7EC8452BE4C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05926" y="3886620"/>
                  <a:ext cx="163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BDF15544-1864-4F78-B098-6BE372D1BC0D}"/>
                    </a:ext>
                  </a:extLst>
                </p14:cNvPr>
                <p14:cNvContentPartPr/>
                <p14:nvPr/>
              </p14:nvContentPartPr>
              <p14:xfrm>
                <a:off x="9394926" y="3853860"/>
                <a:ext cx="135360" cy="17568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BDF15544-1864-4F78-B098-6BE372D1BC0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385926" y="3845220"/>
                  <a:ext cx="153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B972DD9D-F2D5-47D9-A401-35CF52EE981E}"/>
                    </a:ext>
                  </a:extLst>
                </p14:cNvPr>
                <p14:cNvContentPartPr/>
                <p14:nvPr/>
              </p14:nvContentPartPr>
              <p14:xfrm>
                <a:off x="9560166" y="3946740"/>
                <a:ext cx="203040" cy="7200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B972DD9D-F2D5-47D9-A401-35CF52EE981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51526" y="3937740"/>
                  <a:ext cx="220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EB98D18F-4139-4E1F-8C5C-0DBC9D7D6BA4}"/>
                    </a:ext>
                  </a:extLst>
                </p14:cNvPr>
                <p14:cNvContentPartPr/>
                <p14:nvPr/>
              </p14:nvContentPartPr>
              <p14:xfrm>
                <a:off x="9797766" y="3868980"/>
                <a:ext cx="78840" cy="1213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EB98D18F-4139-4E1F-8C5C-0DBC9D7D6BA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9126" y="3860340"/>
                  <a:ext cx="96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77858218-94B7-4E19-8578-0881651B620C}"/>
                    </a:ext>
                  </a:extLst>
                </p14:cNvPr>
                <p14:cNvContentPartPr/>
                <p14:nvPr/>
              </p14:nvContentPartPr>
              <p14:xfrm>
                <a:off x="9948246" y="3852420"/>
                <a:ext cx="78480" cy="6768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77858218-94B7-4E19-8578-0881651B620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939606" y="3843420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7F74E513-0C41-459C-A66C-E6CB7FF74DAB}"/>
                    </a:ext>
                  </a:extLst>
                </p14:cNvPr>
                <p14:cNvContentPartPr/>
                <p14:nvPr/>
              </p14:nvContentPartPr>
              <p14:xfrm>
                <a:off x="10153806" y="3865380"/>
                <a:ext cx="467280" cy="16560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7F74E513-0C41-459C-A66C-E6CB7FF74DA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44806" y="3856380"/>
                  <a:ext cx="484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42E018D5-6BCE-4F88-89A2-29884AF6DB37}"/>
                    </a:ext>
                  </a:extLst>
                </p14:cNvPr>
                <p14:cNvContentPartPr/>
                <p14:nvPr/>
              </p14:nvContentPartPr>
              <p14:xfrm>
                <a:off x="8398446" y="4154820"/>
                <a:ext cx="177480" cy="19116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42E018D5-6BCE-4F88-89A2-29884AF6DB3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89806" y="4145820"/>
                  <a:ext cx="195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80F517A6-9939-487F-A629-8403A67B7A5D}"/>
                    </a:ext>
                  </a:extLst>
                </p14:cNvPr>
                <p14:cNvContentPartPr/>
                <p14:nvPr/>
              </p14:nvContentPartPr>
              <p14:xfrm>
                <a:off x="8654766" y="4158420"/>
                <a:ext cx="128880" cy="21168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80F517A6-9939-487F-A629-8403A67B7A5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45766" y="4149780"/>
                  <a:ext cx="14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B7B30234-24E1-43E2-B65C-6DFC399D0686}"/>
                    </a:ext>
                  </a:extLst>
                </p14:cNvPr>
                <p14:cNvContentPartPr/>
                <p14:nvPr/>
              </p14:nvContentPartPr>
              <p14:xfrm>
                <a:off x="8814966" y="4227900"/>
                <a:ext cx="99360" cy="13824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B7B30234-24E1-43E2-B65C-6DFC399D068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06326" y="4219260"/>
                  <a:ext cx="11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737CB832-F18F-4DE7-9153-72E81FB8C0E0}"/>
                    </a:ext>
                  </a:extLst>
                </p14:cNvPr>
                <p14:cNvContentPartPr/>
                <p14:nvPr/>
              </p14:nvContentPartPr>
              <p14:xfrm>
                <a:off x="8915406" y="4218900"/>
                <a:ext cx="164160" cy="14544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737CB832-F18F-4DE7-9153-72E81FB8C0E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06406" y="4210260"/>
                  <a:ext cx="18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3142E893-A421-4031-ADE4-4EC1B83D8605}"/>
                    </a:ext>
                  </a:extLst>
                </p14:cNvPr>
                <p14:cNvContentPartPr/>
                <p14:nvPr/>
              </p14:nvContentPartPr>
              <p14:xfrm>
                <a:off x="9087126" y="4276140"/>
                <a:ext cx="164880" cy="10476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3142E893-A421-4031-ADE4-4EC1B83D860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078486" y="4267140"/>
                  <a:ext cx="18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B2D88C69-3577-48C5-97DB-6DB58953A35E}"/>
                    </a:ext>
                  </a:extLst>
                </p14:cNvPr>
                <p14:cNvContentPartPr/>
                <p14:nvPr/>
              </p14:nvContentPartPr>
              <p14:xfrm>
                <a:off x="9291606" y="4222500"/>
                <a:ext cx="174600" cy="15084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B2D88C69-3577-48C5-97DB-6DB58953A35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282966" y="4213860"/>
                  <a:ext cx="192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714B1A76-D274-4D99-A62F-252748830990}"/>
                    </a:ext>
                  </a:extLst>
                </p14:cNvPr>
                <p14:cNvContentPartPr/>
                <p14:nvPr/>
              </p14:nvContentPartPr>
              <p14:xfrm>
                <a:off x="9218886" y="4237620"/>
                <a:ext cx="142920" cy="1188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714B1A76-D274-4D99-A62F-25274883099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10246" y="4228980"/>
                  <a:ext cx="16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0E917D2C-6318-43DE-955B-01979512E766}"/>
                    </a:ext>
                  </a:extLst>
                </p14:cNvPr>
                <p14:cNvContentPartPr/>
                <p14:nvPr/>
              </p14:nvContentPartPr>
              <p14:xfrm>
                <a:off x="9628566" y="4238340"/>
                <a:ext cx="277920" cy="14976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0E917D2C-6318-43DE-955B-01979512E76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619926" y="4229700"/>
                  <a:ext cx="29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B06B1D04-7DBC-4D06-887B-0B1C17D8FB2C}"/>
                    </a:ext>
                  </a:extLst>
                </p14:cNvPr>
                <p14:cNvContentPartPr/>
                <p14:nvPr/>
              </p14:nvContentPartPr>
              <p14:xfrm>
                <a:off x="9819366" y="4204500"/>
                <a:ext cx="79560" cy="144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B06B1D04-7DBC-4D06-887B-0B1C17D8FB2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810726" y="4195500"/>
                  <a:ext cx="97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CA7AFA1D-253A-4725-B865-A273B7BA80DA}"/>
                    </a:ext>
                  </a:extLst>
                </p14:cNvPr>
                <p14:cNvContentPartPr/>
                <p14:nvPr/>
              </p14:nvContentPartPr>
              <p14:xfrm>
                <a:off x="9964086" y="4200180"/>
                <a:ext cx="460440" cy="18936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CA7AFA1D-253A-4725-B865-A273B7BA80D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955086" y="4191540"/>
                  <a:ext cx="478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022F191B-7358-4755-9611-5184A24A08FA}"/>
                    </a:ext>
                  </a:extLst>
                </p14:cNvPr>
                <p14:cNvContentPartPr/>
                <p14:nvPr/>
              </p14:nvContentPartPr>
              <p14:xfrm>
                <a:off x="10486446" y="4220700"/>
                <a:ext cx="200880" cy="17856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022F191B-7358-4755-9611-5184A24A08F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477446" y="4212060"/>
                  <a:ext cx="218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7F66E34C-CECA-40BE-9027-7F179E5E940A}"/>
                    </a:ext>
                  </a:extLst>
                </p14:cNvPr>
                <p14:cNvContentPartPr/>
                <p14:nvPr/>
              </p14:nvContentPartPr>
              <p14:xfrm>
                <a:off x="10522086" y="4258860"/>
                <a:ext cx="120600" cy="468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7F66E34C-CECA-40BE-9027-7F179E5E940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513086" y="4250220"/>
                  <a:ext cx="13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CC446494-EF97-4A2D-B120-DA82E5CF5902}"/>
                    </a:ext>
                  </a:extLst>
                </p14:cNvPr>
                <p14:cNvContentPartPr/>
                <p14:nvPr/>
              </p14:nvContentPartPr>
              <p14:xfrm>
                <a:off x="10383126" y="4177140"/>
                <a:ext cx="8280" cy="756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CC446494-EF97-4A2D-B120-DA82E5CF590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374126" y="4168500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4D46F84C-542E-4ADB-951B-8CFD310FCA48}"/>
                    </a:ext>
                  </a:extLst>
                </p14:cNvPr>
                <p14:cNvContentPartPr/>
                <p14:nvPr/>
              </p14:nvContentPartPr>
              <p14:xfrm>
                <a:off x="10801446" y="4038900"/>
                <a:ext cx="140040" cy="2469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4D46F84C-542E-4ADB-951B-8CFD310FCA4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792446" y="4029900"/>
                  <a:ext cx="157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E0B69CDA-7838-40FA-A26A-F12483B0F64F}"/>
                    </a:ext>
                  </a:extLst>
                </p14:cNvPr>
                <p14:cNvContentPartPr/>
                <p14:nvPr/>
              </p14:nvContentPartPr>
              <p14:xfrm>
                <a:off x="11037246" y="4137900"/>
                <a:ext cx="24480" cy="20052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E0B69CDA-7838-40FA-A26A-F12483B0F64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028246" y="4129260"/>
                  <a:ext cx="42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63A3F180-C528-485E-8ACB-4391A8B3117E}"/>
                    </a:ext>
                  </a:extLst>
                </p14:cNvPr>
                <p14:cNvContentPartPr/>
                <p14:nvPr/>
              </p14:nvContentPartPr>
              <p14:xfrm>
                <a:off x="11007726" y="4158420"/>
                <a:ext cx="155520" cy="18036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63A3F180-C528-485E-8ACB-4391A8B3117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98726" y="4149780"/>
                  <a:ext cx="173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619D1A47-F13C-4901-8116-86C8F1909615}"/>
                    </a:ext>
                  </a:extLst>
                </p14:cNvPr>
                <p14:cNvContentPartPr/>
                <p14:nvPr/>
              </p14:nvContentPartPr>
              <p14:xfrm>
                <a:off x="11217966" y="4209900"/>
                <a:ext cx="236160" cy="15156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619D1A47-F13C-4901-8116-86C8F190961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208966" y="4200900"/>
                  <a:ext cx="25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F2936DD8-739B-47DE-8DF5-127F19F578D9}"/>
                    </a:ext>
                  </a:extLst>
                </p14:cNvPr>
                <p14:cNvContentPartPr/>
                <p14:nvPr/>
              </p14:nvContentPartPr>
              <p14:xfrm>
                <a:off x="10924206" y="4453980"/>
                <a:ext cx="27360" cy="21492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F2936DD8-739B-47DE-8DF5-127F19F578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915566" y="4445340"/>
                  <a:ext cx="4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A1EF2F3E-0E34-4738-B0AA-C6E61A19C17A}"/>
                    </a:ext>
                  </a:extLst>
                </p14:cNvPr>
                <p14:cNvContentPartPr/>
                <p14:nvPr/>
              </p14:nvContentPartPr>
              <p14:xfrm>
                <a:off x="10930326" y="4450380"/>
                <a:ext cx="144720" cy="18684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A1EF2F3E-0E34-4738-B0AA-C6E61A19C17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921686" y="4441380"/>
                  <a:ext cx="162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D8A571EF-2DE1-49AD-83B5-8DC7576EB9F5}"/>
                    </a:ext>
                  </a:extLst>
                </p14:cNvPr>
                <p14:cNvContentPartPr/>
                <p14:nvPr/>
              </p14:nvContentPartPr>
              <p14:xfrm>
                <a:off x="11157846" y="4574220"/>
                <a:ext cx="102960" cy="12168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D8A571EF-2DE1-49AD-83B5-8DC7576EB9F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148846" y="4565580"/>
                  <a:ext cx="12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7476E49B-38B8-411D-B003-FEAF78DDD309}"/>
                    </a:ext>
                  </a:extLst>
                </p14:cNvPr>
                <p14:cNvContentPartPr/>
                <p14:nvPr/>
              </p14:nvContentPartPr>
              <p14:xfrm>
                <a:off x="11333526" y="4485660"/>
                <a:ext cx="118080" cy="16128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7476E49B-38B8-411D-B003-FEAF78DDD30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324526" y="4476660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246F861D-EC06-4C33-BD06-289EDAF32BF2}"/>
                    </a:ext>
                  </a:extLst>
                </p14:cNvPr>
                <p14:cNvContentPartPr/>
                <p14:nvPr/>
              </p14:nvContentPartPr>
              <p14:xfrm>
                <a:off x="11594166" y="4381620"/>
                <a:ext cx="88200" cy="3312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246F861D-EC06-4C33-BD06-289EDAF32BF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585166" y="4372620"/>
                  <a:ext cx="105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CDD9F868-6359-494B-BF37-69CC1227CB4E}"/>
                    </a:ext>
                  </a:extLst>
                </p14:cNvPr>
                <p14:cNvContentPartPr/>
                <p14:nvPr/>
              </p14:nvContentPartPr>
              <p14:xfrm>
                <a:off x="11804406" y="4634340"/>
                <a:ext cx="21240" cy="36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CDD9F868-6359-494B-BF37-69CC1227CB4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795406" y="4625340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E6F5A1B0-DCE4-4A17-94CD-5F15F5DEF4E0}"/>
              </a:ext>
            </a:extLst>
          </p:cNvPr>
          <p:cNvGrpSpPr/>
          <p:nvPr/>
        </p:nvGrpSpPr>
        <p:grpSpPr>
          <a:xfrm>
            <a:off x="1437126" y="5311140"/>
            <a:ext cx="672480" cy="231120"/>
            <a:chOff x="1437126" y="5311140"/>
            <a:chExt cx="6724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17272D79-814F-4BDB-BA84-3B8BE0F509FC}"/>
                    </a:ext>
                  </a:extLst>
                </p14:cNvPr>
                <p14:cNvContentPartPr/>
                <p14:nvPr/>
              </p14:nvContentPartPr>
              <p14:xfrm>
                <a:off x="1437126" y="5311140"/>
                <a:ext cx="164880" cy="23112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17272D79-814F-4BDB-BA84-3B8BE0F509F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428486" y="5302140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6F2462F8-DFE5-4CD8-88DE-32079213E735}"/>
                    </a:ext>
                  </a:extLst>
                </p14:cNvPr>
                <p14:cNvContentPartPr/>
                <p14:nvPr/>
              </p14:nvContentPartPr>
              <p14:xfrm>
                <a:off x="1658166" y="5369460"/>
                <a:ext cx="142200" cy="15444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6F2462F8-DFE5-4CD8-88DE-32079213E7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649526" y="5360460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ED05354B-41FF-48A3-8BE9-C3FF4597BF39}"/>
                    </a:ext>
                  </a:extLst>
                </p14:cNvPr>
                <p14:cNvContentPartPr/>
                <p14:nvPr/>
              </p14:nvContentPartPr>
              <p14:xfrm>
                <a:off x="1680486" y="5449740"/>
                <a:ext cx="81000" cy="1368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ED05354B-41FF-48A3-8BE9-C3FF4597BF3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671486" y="5441100"/>
                  <a:ext cx="9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782B41AD-6A77-4924-959B-2DD9572EEA8A}"/>
                    </a:ext>
                  </a:extLst>
                </p14:cNvPr>
                <p14:cNvContentPartPr/>
                <p14:nvPr/>
              </p14:nvContentPartPr>
              <p14:xfrm>
                <a:off x="1582206" y="5311860"/>
                <a:ext cx="192960" cy="4680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782B41AD-6A77-4924-959B-2DD9572EEA8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573566" y="5303220"/>
                  <a:ext cx="210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6A6A3D33-39BE-4B46-A00A-82CD70443B8C}"/>
                    </a:ext>
                  </a:extLst>
                </p14:cNvPr>
                <p14:cNvContentPartPr/>
                <p14:nvPr/>
              </p14:nvContentPartPr>
              <p14:xfrm>
                <a:off x="1884606" y="5344620"/>
                <a:ext cx="225000" cy="17964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6A6A3D33-39BE-4B46-A00A-82CD70443B8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875606" y="5335980"/>
                  <a:ext cx="2426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7" name="Group 696">
            <a:extLst>
              <a:ext uri="{FF2B5EF4-FFF2-40B4-BE49-F238E27FC236}">
                <a16:creationId xmlns:a16="http://schemas.microsoft.com/office/drawing/2014/main" id="{575D8BFF-7457-4F5F-BB56-0E963F06E70C}"/>
              </a:ext>
            </a:extLst>
          </p:cNvPr>
          <p:cNvGrpSpPr/>
          <p:nvPr/>
        </p:nvGrpSpPr>
        <p:grpSpPr>
          <a:xfrm>
            <a:off x="2711526" y="5228700"/>
            <a:ext cx="501480" cy="253440"/>
            <a:chOff x="2711526" y="5228700"/>
            <a:chExt cx="5014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BA36E24A-2378-4DE1-8FFE-A2DEC81ED72E}"/>
                    </a:ext>
                  </a:extLst>
                </p14:cNvPr>
                <p14:cNvContentPartPr/>
                <p14:nvPr/>
              </p14:nvContentPartPr>
              <p14:xfrm>
                <a:off x="2740326" y="5254620"/>
                <a:ext cx="44640" cy="22752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BA36E24A-2378-4DE1-8FFE-A2DEC81ED72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31326" y="5245620"/>
                  <a:ext cx="62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1D209B38-EA00-48BC-B671-333921D96FB7}"/>
                    </a:ext>
                  </a:extLst>
                </p14:cNvPr>
                <p14:cNvContentPartPr/>
                <p14:nvPr/>
              </p14:nvContentPartPr>
              <p14:xfrm>
                <a:off x="2711526" y="5228700"/>
                <a:ext cx="501480" cy="20700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1D209B38-EA00-48BC-B671-333921D96FB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702526" y="5219700"/>
                  <a:ext cx="5191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65D25E72-6E35-491F-A307-3DD80866C97D}"/>
              </a:ext>
            </a:extLst>
          </p:cNvPr>
          <p:cNvGrpSpPr/>
          <p:nvPr/>
        </p:nvGrpSpPr>
        <p:grpSpPr>
          <a:xfrm>
            <a:off x="3499926" y="5238780"/>
            <a:ext cx="707040" cy="216720"/>
            <a:chOff x="3499926" y="5238780"/>
            <a:chExt cx="70704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B429BCB7-8276-4299-853D-33699ADA9FC6}"/>
                    </a:ext>
                  </a:extLst>
                </p14:cNvPr>
                <p14:cNvContentPartPr/>
                <p14:nvPr/>
              </p14:nvContentPartPr>
              <p14:xfrm>
                <a:off x="3499926" y="5238780"/>
                <a:ext cx="299160" cy="2167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B429BCB7-8276-4299-853D-33699ADA9FC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91286" y="5230140"/>
                  <a:ext cx="316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C87ED4FC-FB75-4E30-A96D-A4AA07A47188}"/>
                    </a:ext>
                  </a:extLst>
                </p14:cNvPr>
                <p14:cNvContentPartPr/>
                <p14:nvPr/>
              </p14:nvContentPartPr>
              <p14:xfrm>
                <a:off x="3777486" y="5278740"/>
                <a:ext cx="8280" cy="900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C87ED4FC-FB75-4E30-A96D-A4AA07A4718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768486" y="5269740"/>
                  <a:ext cx="2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978FEA5D-0719-4CCE-977F-E0B81F247634}"/>
                    </a:ext>
                  </a:extLst>
                </p14:cNvPr>
                <p14:cNvContentPartPr/>
                <p14:nvPr/>
              </p14:nvContentPartPr>
              <p14:xfrm>
                <a:off x="3869286" y="5354340"/>
                <a:ext cx="337680" cy="9144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978FEA5D-0719-4CCE-977F-E0B81F24763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860646" y="5345340"/>
                  <a:ext cx="3553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766E39CA-D3E9-4FB7-9350-1E44CAAA4048}"/>
              </a:ext>
            </a:extLst>
          </p:cNvPr>
          <p:cNvGrpSpPr/>
          <p:nvPr/>
        </p:nvGrpSpPr>
        <p:grpSpPr>
          <a:xfrm>
            <a:off x="4781166" y="5311860"/>
            <a:ext cx="867600" cy="274680"/>
            <a:chOff x="4781166" y="5311860"/>
            <a:chExt cx="8676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C92AF1D4-7FDD-44C1-82A8-F9EE8A04F2DE}"/>
                    </a:ext>
                  </a:extLst>
                </p14:cNvPr>
                <p14:cNvContentPartPr/>
                <p14:nvPr/>
              </p14:nvContentPartPr>
              <p14:xfrm>
                <a:off x="4781166" y="5311860"/>
                <a:ext cx="172440" cy="17460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C92AF1D4-7FDD-44C1-82A8-F9EE8A04F2D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72166" y="5303220"/>
                  <a:ext cx="190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910DB8E6-5964-4651-8B14-11A6DB1CFC3C}"/>
                    </a:ext>
                  </a:extLst>
                </p14:cNvPr>
                <p14:cNvContentPartPr/>
                <p14:nvPr/>
              </p14:nvContentPartPr>
              <p14:xfrm>
                <a:off x="4994286" y="5378100"/>
                <a:ext cx="654480" cy="20844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910DB8E6-5964-4651-8B14-11A6DB1CFC3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985286" y="5369100"/>
                  <a:ext cx="672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7CBDF395-AAF5-4CB6-BD48-71A4205E6631}"/>
              </a:ext>
            </a:extLst>
          </p:cNvPr>
          <p:cNvGrpSpPr/>
          <p:nvPr/>
        </p:nvGrpSpPr>
        <p:grpSpPr>
          <a:xfrm>
            <a:off x="6275166" y="5226180"/>
            <a:ext cx="935640" cy="263520"/>
            <a:chOff x="6275166" y="5226180"/>
            <a:chExt cx="9356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44C15357-EB91-4A9E-A9B6-A718EB770093}"/>
                    </a:ext>
                  </a:extLst>
                </p14:cNvPr>
                <p14:cNvContentPartPr/>
                <p14:nvPr/>
              </p14:nvContentPartPr>
              <p14:xfrm>
                <a:off x="6275166" y="5226180"/>
                <a:ext cx="286200" cy="22716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44C15357-EB91-4A9E-A9B6-A718EB77009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66166" y="5217540"/>
                  <a:ext cx="303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9307DCC2-6EE8-4881-87D0-29D4A8057543}"/>
                    </a:ext>
                  </a:extLst>
                </p14:cNvPr>
                <p14:cNvContentPartPr/>
                <p14:nvPr/>
              </p14:nvContentPartPr>
              <p14:xfrm>
                <a:off x="6620046" y="5294580"/>
                <a:ext cx="150120" cy="15156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9307DCC2-6EE8-4881-87D0-29D4A805754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611406" y="5285580"/>
                  <a:ext cx="167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C2851083-DA51-4503-B0AB-54A3F1C1ED98}"/>
                    </a:ext>
                  </a:extLst>
                </p14:cNvPr>
                <p14:cNvContentPartPr/>
                <p14:nvPr/>
              </p14:nvContentPartPr>
              <p14:xfrm>
                <a:off x="6588366" y="5266500"/>
                <a:ext cx="245520" cy="10368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C2851083-DA51-4503-B0AB-54A3F1C1ED9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579726" y="5257860"/>
                  <a:ext cx="26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CA2E69C6-F71C-4DD9-AE50-4C830C5FF642}"/>
                    </a:ext>
                  </a:extLst>
                </p14:cNvPr>
                <p14:cNvContentPartPr/>
                <p14:nvPr/>
              </p14:nvContentPartPr>
              <p14:xfrm>
                <a:off x="6867366" y="5280540"/>
                <a:ext cx="343440" cy="20916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CA2E69C6-F71C-4DD9-AE50-4C830C5FF64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58366" y="5271540"/>
                  <a:ext cx="3610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352F591-C4EB-4FC9-8C5A-58CBA46148FE}"/>
              </a:ext>
            </a:extLst>
          </p:cNvPr>
          <p:cNvGrpSpPr/>
          <p:nvPr/>
        </p:nvGrpSpPr>
        <p:grpSpPr>
          <a:xfrm>
            <a:off x="1114566" y="5683380"/>
            <a:ext cx="1461240" cy="329760"/>
            <a:chOff x="1114566" y="5683380"/>
            <a:chExt cx="14612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5998B22C-7D02-4B04-8D62-00C17850450E}"/>
                    </a:ext>
                  </a:extLst>
                </p14:cNvPr>
                <p14:cNvContentPartPr/>
                <p14:nvPr/>
              </p14:nvContentPartPr>
              <p14:xfrm>
                <a:off x="1114566" y="5739540"/>
                <a:ext cx="261000" cy="21312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5998B22C-7D02-4B04-8D62-00C17850450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05926" y="5730540"/>
                  <a:ext cx="278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45D2FC60-A30E-4676-BC64-FEE6D3F59162}"/>
                    </a:ext>
                  </a:extLst>
                </p14:cNvPr>
                <p14:cNvContentPartPr/>
                <p14:nvPr/>
              </p14:nvContentPartPr>
              <p14:xfrm>
                <a:off x="1442166" y="5808300"/>
                <a:ext cx="81360" cy="12096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45D2FC60-A30E-4676-BC64-FEE6D3F5916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433166" y="5799660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02060CE7-3D8F-4FB3-8FA8-A6DA3AE537C5}"/>
                    </a:ext>
                  </a:extLst>
                </p14:cNvPr>
                <p14:cNvContentPartPr/>
                <p14:nvPr/>
              </p14:nvContentPartPr>
              <p14:xfrm>
                <a:off x="1564926" y="5823780"/>
                <a:ext cx="59400" cy="11160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02060CE7-3D8F-4FB3-8FA8-A6DA3AE537C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556286" y="5815140"/>
                  <a:ext cx="77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0F1A3982-96B8-4803-A699-7075DE8914DB}"/>
                    </a:ext>
                  </a:extLst>
                </p14:cNvPr>
                <p14:cNvContentPartPr/>
                <p14:nvPr/>
              </p14:nvContentPartPr>
              <p14:xfrm>
                <a:off x="1828086" y="5841420"/>
                <a:ext cx="126000" cy="6192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0F1A3982-96B8-4803-A699-7075DE8914D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819086" y="5832780"/>
                  <a:ext cx="143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6528A933-2472-4C43-94F4-75F26F04AE14}"/>
                    </a:ext>
                  </a:extLst>
                </p14:cNvPr>
                <p14:cNvContentPartPr/>
                <p14:nvPr/>
              </p14:nvContentPartPr>
              <p14:xfrm>
                <a:off x="1980726" y="5683380"/>
                <a:ext cx="116280" cy="32976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6528A933-2472-4C43-94F4-75F26F04AE1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971726" y="5674740"/>
                  <a:ext cx="133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BF30EC14-BE32-4CC8-93F2-8CCC1E91F753}"/>
                    </a:ext>
                  </a:extLst>
                </p14:cNvPr>
                <p14:cNvContentPartPr/>
                <p14:nvPr/>
              </p14:nvContentPartPr>
              <p14:xfrm>
                <a:off x="1931046" y="5938260"/>
                <a:ext cx="132840" cy="3168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BF30EC14-BE32-4CC8-93F2-8CCC1E91F75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922046" y="5929260"/>
                  <a:ext cx="150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40BC59B0-F7ED-462E-BD61-2CEC685B26CF}"/>
                    </a:ext>
                  </a:extLst>
                </p14:cNvPr>
                <p14:cNvContentPartPr/>
                <p14:nvPr/>
              </p14:nvContentPartPr>
              <p14:xfrm>
                <a:off x="2241726" y="5832420"/>
                <a:ext cx="100800" cy="9828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40BC59B0-F7ED-462E-BD61-2CEC685B26C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232726" y="5823780"/>
                  <a:ext cx="118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F970D158-CB3D-4846-80D3-D75BAE2AAD4E}"/>
                    </a:ext>
                  </a:extLst>
                </p14:cNvPr>
                <p14:cNvContentPartPr/>
                <p14:nvPr/>
              </p14:nvContentPartPr>
              <p14:xfrm>
                <a:off x="2442606" y="5850060"/>
                <a:ext cx="133200" cy="57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F970D158-CB3D-4846-80D3-D75BAE2AAD4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433966" y="5841060"/>
                  <a:ext cx="1508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D86C50A3-1E02-449A-A799-0C7CB05A03DE}"/>
              </a:ext>
            </a:extLst>
          </p:cNvPr>
          <p:cNvGrpSpPr/>
          <p:nvPr/>
        </p:nvGrpSpPr>
        <p:grpSpPr>
          <a:xfrm>
            <a:off x="1100166" y="6134820"/>
            <a:ext cx="1556280" cy="358200"/>
            <a:chOff x="1100166" y="6134820"/>
            <a:chExt cx="15562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66D6EBF2-1997-423E-B520-675643252980}"/>
                    </a:ext>
                  </a:extLst>
                </p14:cNvPr>
                <p14:cNvContentPartPr/>
                <p14:nvPr/>
              </p14:nvContentPartPr>
              <p14:xfrm>
                <a:off x="1100166" y="6302220"/>
                <a:ext cx="255960" cy="11520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66D6EBF2-1997-423E-B520-67564325298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91166" y="6293220"/>
                  <a:ext cx="27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50DA9370-011B-4E2C-AFA3-D047BB5F12EC}"/>
                    </a:ext>
                  </a:extLst>
                </p14:cNvPr>
                <p14:cNvContentPartPr/>
                <p14:nvPr/>
              </p14:nvContentPartPr>
              <p14:xfrm>
                <a:off x="1106646" y="6207180"/>
                <a:ext cx="50040" cy="1260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50DA9370-011B-4E2C-AFA3-D047BB5F12E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98006" y="6198540"/>
                  <a:ext cx="6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66D1586F-9A86-4DFF-839C-57862A131F54}"/>
                    </a:ext>
                  </a:extLst>
                </p14:cNvPr>
                <p14:cNvContentPartPr/>
                <p14:nvPr/>
              </p14:nvContentPartPr>
              <p14:xfrm>
                <a:off x="1458726" y="6277020"/>
                <a:ext cx="133560" cy="94320"/>
              </p14:xfrm>
            </p:contentPart>
          </mc:Choice>
          <mc:Fallback xmlns=""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66D1586F-9A86-4DFF-839C-57862A131F5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49726" y="6268020"/>
                  <a:ext cx="151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667CAA02-4AFA-4B41-A75C-A1009349486E}"/>
                    </a:ext>
                  </a:extLst>
                </p14:cNvPr>
                <p14:cNvContentPartPr/>
                <p14:nvPr/>
              </p14:nvContentPartPr>
              <p14:xfrm>
                <a:off x="1616406" y="6262980"/>
                <a:ext cx="164160" cy="9756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667CAA02-4AFA-4B41-A75C-A1009349486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607766" y="6253980"/>
                  <a:ext cx="18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302BB091-87B6-4FEE-9988-6AE753F61992}"/>
                    </a:ext>
                  </a:extLst>
                </p14:cNvPr>
                <p14:cNvContentPartPr/>
                <p14:nvPr/>
              </p14:nvContentPartPr>
              <p14:xfrm>
                <a:off x="1766886" y="6264060"/>
                <a:ext cx="214560" cy="2289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302BB091-87B6-4FEE-9988-6AE753F6199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758246" y="6255060"/>
                  <a:ext cx="232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C70095BE-F288-462C-AA79-1BEF8CF42CAF}"/>
                    </a:ext>
                  </a:extLst>
                </p14:cNvPr>
                <p14:cNvContentPartPr/>
                <p14:nvPr/>
              </p14:nvContentPartPr>
              <p14:xfrm>
                <a:off x="1996566" y="6147420"/>
                <a:ext cx="146520" cy="1875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C70095BE-F288-462C-AA79-1BEF8CF42CA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987566" y="6138420"/>
                  <a:ext cx="164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3ED62314-F2D2-4483-9AFB-738587E66557}"/>
                    </a:ext>
                  </a:extLst>
                </p14:cNvPr>
                <p14:cNvContentPartPr/>
                <p14:nvPr/>
              </p14:nvContentPartPr>
              <p14:xfrm>
                <a:off x="2160006" y="6145260"/>
                <a:ext cx="324720" cy="18504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3ED62314-F2D2-4483-9AFB-738587E6655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151006" y="6136620"/>
                  <a:ext cx="342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E5C867B6-193C-4D0C-BB2E-BE8C0271EFEE}"/>
                    </a:ext>
                  </a:extLst>
                </p14:cNvPr>
                <p14:cNvContentPartPr/>
                <p14:nvPr/>
              </p14:nvContentPartPr>
              <p14:xfrm>
                <a:off x="2385726" y="6240660"/>
                <a:ext cx="83520" cy="288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E5C867B6-193C-4D0C-BB2E-BE8C0271EF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376726" y="6231660"/>
                  <a:ext cx="101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D41C9F9-3B0F-4F95-8714-1A5015518E4B}"/>
                    </a:ext>
                  </a:extLst>
                </p14:cNvPr>
                <p14:cNvContentPartPr/>
                <p14:nvPr/>
              </p14:nvContentPartPr>
              <p14:xfrm>
                <a:off x="2538726" y="6134820"/>
                <a:ext cx="117720" cy="6120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D41C9F9-3B0F-4F95-8714-1A5015518E4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530086" y="6126180"/>
                  <a:ext cx="135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ABB3CCBA-CB89-41E1-8591-86F054007DFC}"/>
              </a:ext>
            </a:extLst>
          </p:cNvPr>
          <p:cNvGrpSpPr/>
          <p:nvPr/>
        </p:nvGrpSpPr>
        <p:grpSpPr>
          <a:xfrm>
            <a:off x="6154206" y="5598780"/>
            <a:ext cx="1670400" cy="331200"/>
            <a:chOff x="6154206" y="5598780"/>
            <a:chExt cx="16704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55D0DF83-7AEA-49D6-823A-647DCDD36AE6}"/>
                    </a:ext>
                  </a:extLst>
                </p14:cNvPr>
                <p14:cNvContentPartPr/>
                <p14:nvPr/>
              </p14:nvContentPartPr>
              <p14:xfrm>
                <a:off x="6154206" y="5627220"/>
                <a:ext cx="193680" cy="21600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55D0DF83-7AEA-49D6-823A-647DCDD36AE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145206" y="5618580"/>
                  <a:ext cx="211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60C0E87B-A56B-40B2-AFDC-14DBB983DB17}"/>
                    </a:ext>
                  </a:extLst>
                </p14:cNvPr>
                <p14:cNvContentPartPr/>
                <p14:nvPr/>
              </p14:nvContentPartPr>
              <p14:xfrm>
                <a:off x="6354006" y="5736300"/>
                <a:ext cx="254160" cy="1094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60C0E87B-A56B-40B2-AFDC-14DBB983DB1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345366" y="5727300"/>
                  <a:ext cx="271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A9733FF9-9E4D-4908-AB49-8A4A6DCFA932}"/>
                    </a:ext>
                  </a:extLst>
                </p14:cNvPr>
                <p14:cNvContentPartPr/>
                <p14:nvPr/>
              </p14:nvContentPartPr>
              <p14:xfrm>
                <a:off x="6621486" y="5700660"/>
                <a:ext cx="360" cy="36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A9733FF9-9E4D-4908-AB49-8A4A6DCFA9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12486" y="56920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8B0EC098-74F1-43EE-AD74-BDEB94624190}"/>
                    </a:ext>
                  </a:extLst>
                </p14:cNvPr>
                <p14:cNvContentPartPr/>
                <p14:nvPr/>
              </p14:nvContentPartPr>
              <p14:xfrm>
                <a:off x="6647766" y="5721180"/>
                <a:ext cx="172080" cy="10728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8B0EC098-74F1-43EE-AD74-BDEB9462419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38766" y="5712540"/>
                  <a:ext cx="18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9D4FC04A-74D5-4C26-AA42-BA5C27827DF2}"/>
                    </a:ext>
                  </a:extLst>
                </p14:cNvPr>
                <p14:cNvContentPartPr/>
                <p14:nvPr/>
              </p14:nvContentPartPr>
              <p14:xfrm>
                <a:off x="7035126" y="5752140"/>
                <a:ext cx="112680" cy="6948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9D4FC04A-74D5-4C26-AA42-BA5C27827DF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26486" y="5743140"/>
                  <a:ext cx="130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5DE57DC0-E54A-401A-8D47-5AB4F9FC57CE}"/>
                    </a:ext>
                  </a:extLst>
                </p14:cNvPr>
                <p14:cNvContentPartPr/>
                <p14:nvPr/>
              </p14:nvContentPartPr>
              <p14:xfrm>
                <a:off x="7161486" y="5598780"/>
                <a:ext cx="161640" cy="33120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5DE57DC0-E54A-401A-8D47-5AB4F9FC57C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152486" y="5589780"/>
                  <a:ext cx="179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5317A106-D563-4BEF-8206-09C220094D0B}"/>
                    </a:ext>
                  </a:extLst>
                </p14:cNvPr>
                <p14:cNvContentPartPr/>
                <p14:nvPr/>
              </p14:nvContentPartPr>
              <p14:xfrm>
                <a:off x="7488726" y="5728740"/>
                <a:ext cx="122400" cy="12024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5317A106-D563-4BEF-8206-09C220094D0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479726" y="5720100"/>
                  <a:ext cx="140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3F9E91F7-0885-4E4B-9D36-0A4DDF9F2AA2}"/>
                    </a:ext>
                  </a:extLst>
                </p14:cNvPr>
                <p14:cNvContentPartPr/>
                <p14:nvPr/>
              </p14:nvContentPartPr>
              <p14:xfrm>
                <a:off x="7710846" y="5751420"/>
                <a:ext cx="113760" cy="756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3F9E91F7-0885-4E4B-9D36-0A4DDF9F2AA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702206" y="5742780"/>
                  <a:ext cx="1314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728" name="Ink 727">
                <a:extLst>
                  <a:ext uri="{FF2B5EF4-FFF2-40B4-BE49-F238E27FC236}">
                    <a16:creationId xmlns:a16="http://schemas.microsoft.com/office/drawing/2014/main" id="{8C842930-EBB6-4D79-8B6D-39771F203F5A}"/>
                  </a:ext>
                </a:extLst>
              </p14:cNvPr>
              <p14:cNvContentPartPr/>
              <p14:nvPr/>
            </p14:nvContentPartPr>
            <p14:xfrm>
              <a:off x="6044406" y="6162180"/>
              <a:ext cx="261000" cy="115920"/>
            </p14:xfrm>
          </p:contentPart>
        </mc:Choice>
        <mc:Fallback xmlns="">
          <p:pic>
            <p:nvPicPr>
              <p:cNvPr id="728" name="Ink 727">
                <a:extLst>
                  <a:ext uri="{FF2B5EF4-FFF2-40B4-BE49-F238E27FC236}">
                    <a16:creationId xmlns:a16="http://schemas.microsoft.com/office/drawing/2014/main" id="{8C842930-EBB6-4D79-8B6D-39771F203F5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6035766" y="6153180"/>
                <a:ext cx="278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2A571F42-83D4-46B2-8F9B-DA25EDB2606E}"/>
                  </a:ext>
                </a:extLst>
              </p14:cNvPr>
              <p14:cNvContentPartPr/>
              <p14:nvPr/>
            </p14:nvContentPartPr>
            <p14:xfrm>
              <a:off x="6081486" y="6030060"/>
              <a:ext cx="4320" cy="504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2A571F42-83D4-46B2-8F9B-DA25EDB2606E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6072486" y="6021420"/>
                <a:ext cx="219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5" name="Group 734">
            <a:extLst>
              <a:ext uri="{FF2B5EF4-FFF2-40B4-BE49-F238E27FC236}">
                <a16:creationId xmlns:a16="http://schemas.microsoft.com/office/drawing/2014/main" id="{C63DB9AF-D279-4DCA-8BF0-5391AE5498DC}"/>
              </a:ext>
            </a:extLst>
          </p:cNvPr>
          <p:cNvGrpSpPr/>
          <p:nvPr/>
        </p:nvGrpSpPr>
        <p:grpSpPr>
          <a:xfrm>
            <a:off x="6592686" y="6061380"/>
            <a:ext cx="1321560" cy="201600"/>
            <a:chOff x="6592686" y="6061380"/>
            <a:chExt cx="132156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94BEA7E1-5DB3-4AC2-9B35-75755AEE49D4}"/>
                    </a:ext>
                  </a:extLst>
                </p14:cNvPr>
                <p14:cNvContentPartPr/>
                <p14:nvPr/>
              </p14:nvContentPartPr>
              <p14:xfrm>
                <a:off x="6592686" y="6093060"/>
                <a:ext cx="271080" cy="12888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94BEA7E1-5DB3-4AC2-9B35-75755AEE49D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83686" y="6084060"/>
                  <a:ext cx="28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AB3A2165-021D-4B12-874B-F6B56E14C8F0}"/>
                    </a:ext>
                  </a:extLst>
                </p14:cNvPr>
                <p14:cNvContentPartPr/>
                <p14:nvPr/>
              </p14:nvContentPartPr>
              <p14:xfrm>
                <a:off x="6892206" y="6073620"/>
                <a:ext cx="340200" cy="18144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AB3A2165-021D-4B12-874B-F6B56E14C8F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883206" y="6064980"/>
                  <a:ext cx="357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14491E3B-F183-4B25-8F0D-2D2EE3D38BAE}"/>
                    </a:ext>
                  </a:extLst>
                </p14:cNvPr>
                <p14:cNvContentPartPr/>
                <p14:nvPr/>
              </p14:nvContentPartPr>
              <p14:xfrm>
                <a:off x="7309446" y="6077220"/>
                <a:ext cx="217800" cy="18576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14491E3B-F183-4B25-8F0D-2D2EE3D38BA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00446" y="6068580"/>
                  <a:ext cx="23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7925CE40-B774-4743-9546-69A35555AC56}"/>
                    </a:ext>
                  </a:extLst>
                </p14:cNvPr>
                <p14:cNvContentPartPr/>
                <p14:nvPr/>
              </p14:nvContentPartPr>
              <p14:xfrm>
                <a:off x="7506726" y="6147420"/>
                <a:ext cx="118080" cy="1080"/>
              </p14:xfrm>
            </p:contentPart>
          </mc:Choice>
          <mc:Fallback xmlns=""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7925CE40-B774-4743-9546-69A35555AC5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498086" y="6138420"/>
                  <a:ext cx="135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9FE414D3-267F-4099-B52C-F0E81164D2E2}"/>
                    </a:ext>
                  </a:extLst>
                </p14:cNvPr>
                <p14:cNvContentPartPr/>
                <p14:nvPr/>
              </p14:nvContentPartPr>
              <p14:xfrm>
                <a:off x="7679166" y="6061380"/>
                <a:ext cx="235080" cy="15912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9FE414D3-267F-4099-B52C-F0E81164D2E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670526" y="6052380"/>
                  <a:ext cx="25272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849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8BA22-6325-480A-8C3D-46421381A0A2}"/>
              </a:ext>
            </a:extLst>
          </p:cNvPr>
          <p:cNvSpPr txBox="1"/>
          <p:nvPr/>
        </p:nvSpPr>
        <p:spPr>
          <a:xfrm>
            <a:off x="164592" y="691896"/>
            <a:ext cx="770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3.3 </a:t>
            </a:r>
            <a:r>
              <a:rPr lang="en-US" sz="2800" err="1"/>
              <a:t>Expériences</a:t>
            </a:r>
            <a:r>
              <a:rPr lang="en-US" sz="2800"/>
              <a:t> de Ruben et Kamen: </a:t>
            </a:r>
            <a:r>
              <a:rPr lang="en-US" sz="2800" err="1"/>
              <a:t>origine</a:t>
            </a:r>
            <a:r>
              <a:rPr lang="en-US" sz="2800"/>
              <a:t> de l’O2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4ED0-A057-4321-BE8D-576B344238AC}"/>
              </a:ext>
            </a:extLst>
          </p:cNvPr>
          <p:cNvSpPr txBox="1"/>
          <p:nvPr/>
        </p:nvSpPr>
        <p:spPr>
          <a:xfrm>
            <a:off x="329184" y="1737360"/>
            <a:ext cx="990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Expérience</a:t>
            </a:r>
            <a:r>
              <a:rPr lang="en-US"/>
              <a:t> dans les </a:t>
            </a:r>
            <a:r>
              <a:rPr lang="en-US" err="1"/>
              <a:t>années</a:t>
            </a:r>
            <a:r>
              <a:rPr lang="en-US"/>
              <a:t> 1940</a:t>
            </a:r>
          </a:p>
          <a:p>
            <a:r>
              <a:rPr lang="en-US" err="1"/>
              <a:t>Utilisation</a:t>
            </a:r>
            <a:r>
              <a:rPr lang="en-US"/>
              <a:t> pour la première </a:t>
            </a:r>
            <a:r>
              <a:rPr lang="en-US" err="1"/>
              <a:t>fois</a:t>
            </a:r>
            <a:r>
              <a:rPr lang="en-US"/>
              <a:t> de </a:t>
            </a:r>
            <a:r>
              <a:rPr lang="en-US" err="1"/>
              <a:t>l’isotope</a:t>
            </a:r>
            <a:r>
              <a:rPr lang="en-US"/>
              <a:t> stable de </a:t>
            </a:r>
            <a:r>
              <a:rPr lang="en-US" err="1"/>
              <a:t>l’oxygène</a:t>
            </a:r>
            <a:r>
              <a:rPr lang="en-US"/>
              <a:t> </a:t>
            </a:r>
            <a:r>
              <a:rPr lang="en-US" baseline="30000"/>
              <a:t>18</a:t>
            </a:r>
            <a:r>
              <a:rPr lang="en-US"/>
              <a:t>O à la place de </a:t>
            </a:r>
            <a:r>
              <a:rPr lang="en-US" err="1"/>
              <a:t>l’oxygène</a:t>
            </a:r>
            <a:r>
              <a:rPr lang="en-US"/>
              <a:t> </a:t>
            </a:r>
            <a:r>
              <a:rPr lang="en-US" err="1"/>
              <a:t>habituel</a:t>
            </a:r>
            <a:r>
              <a:rPr lang="en-US"/>
              <a:t> </a:t>
            </a:r>
            <a:r>
              <a:rPr lang="en-US" baseline="30000"/>
              <a:t>16</a:t>
            </a:r>
            <a:r>
              <a:rPr lang="en-US"/>
              <a:t>O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7C334AC-A80E-4397-9A48-46EF43A83F46}"/>
              </a:ext>
            </a:extLst>
          </p:cNvPr>
          <p:cNvGrpSpPr/>
          <p:nvPr/>
        </p:nvGrpSpPr>
        <p:grpSpPr>
          <a:xfrm>
            <a:off x="1764006" y="2640660"/>
            <a:ext cx="734400" cy="346320"/>
            <a:chOff x="1764006" y="2640660"/>
            <a:chExt cx="7344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D4FF161-1053-4D21-B7D9-2F5CCA865CFD}"/>
                    </a:ext>
                  </a:extLst>
                </p14:cNvPr>
                <p14:cNvContentPartPr/>
                <p14:nvPr/>
              </p14:nvContentPartPr>
              <p14:xfrm>
                <a:off x="1891086" y="2640660"/>
                <a:ext cx="36000" cy="120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D4FF161-1053-4D21-B7D9-2F5CCA865C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82446" y="2631660"/>
                  <a:ext cx="53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9EFFF3E-E2B3-45FD-A1E8-D7001F83F647}"/>
                    </a:ext>
                  </a:extLst>
                </p14:cNvPr>
                <p14:cNvContentPartPr/>
                <p14:nvPr/>
              </p14:nvContentPartPr>
              <p14:xfrm>
                <a:off x="1764006" y="2718420"/>
                <a:ext cx="411480" cy="216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9EFFF3E-E2B3-45FD-A1E8-D7001F83F6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5006" y="2709780"/>
                  <a:ext cx="429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CF5ECC-3F1E-4220-A821-F3329E735342}"/>
                    </a:ext>
                  </a:extLst>
                </p14:cNvPr>
                <p14:cNvContentPartPr/>
                <p14:nvPr/>
              </p14:nvContentPartPr>
              <p14:xfrm>
                <a:off x="2260806" y="2803020"/>
                <a:ext cx="237600" cy="183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CF5ECC-3F1E-4220-A821-F3329E7353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1806" y="2794020"/>
                  <a:ext cx="255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CB9FA99-2CD7-451E-AC0F-D4613A4966D2}"/>
              </a:ext>
            </a:extLst>
          </p:cNvPr>
          <p:cNvGrpSpPr/>
          <p:nvPr/>
        </p:nvGrpSpPr>
        <p:grpSpPr>
          <a:xfrm>
            <a:off x="2832846" y="2749020"/>
            <a:ext cx="297360" cy="152280"/>
            <a:chOff x="2832846" y="2749020"/>
            <a:chExt cx="2973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C20B773-6C04-41BC-B9E2-778CC2E5DE12}"/>
                    </a:ext>
                  </a:extLst>
                </p14:cNvPr>
                <p14:cNvContentPartPr/>
                <p14:nvPr/>
              </p14:nvContentPartPr>
              <p14:xfrm>
                <a:off x="2832846" y="2822460"/>
                <a:ext cx="297360" cy="29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C20B773-6C04-41BC-B9E2-778CC2E5DE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4206" y="2813820"/>
                  <a:ext cx="315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27EF4D2-AD8C-4A78-9BF1-9054CBBBBE3D}"/>
                    </a:ext>
                  </a:extLst>
                </p14:cNvPr>
                <p14:cNvContentPartPr/>
                <p14:nvPr/>
              </p14:nvContentPartPr>
              <p14:xfrm>
                <a:off x="2948046" y="2749020"/>
                <a:ext cx="18720" cy="152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27EF4D2-AD8C-4A78-9BF1-9054CBBBBE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39046" y="2740380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918076C-2BDC-4BE1-BC68-36A97A521A1C}"/>
              </a:ext>
            </a:extLst>
          </p:cNvPr>
          <p:cNvGrpSpPr/>
          <p:nvPr/>
        </p:nvGrpSpPr>
        <p:grpSpPr>
          <a:xfrm>
            <a:off x="3847326" y="2606100"/>
            <a:ext cx="1262880" cy="762840"/>
            <a:chOff x="3847326" y="2606100"/>
            <a:chExt cx="126288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CDC8757-0C78-4BE9-85EB-1CB6F2F70471}"/>
                    </a:ext>
                  </a:extLst>
                </p14:cNvPr>
                <p14:cNvContentPartPr/>
                <p14:nvPr/>
              </p14:nvContentPartPr>
              <p14:xfrm>
                <a:off x="3945966" y="2606100"/>
                <a:ext cx="28440" cy="253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CDC8757-0C78-4BE9-85EB-1CB6F2F70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37326" y="2597460"/>
                  <a:ext cx="46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4984905-5AC2-43D5-ABD1-4282BE2D6654}"/>
                    </a:ext>
                  </a:extLst>
                </p14:cNvPr>
                <p14:cNvContentPartPr/>
                <p14:nvPr/>
              </p14:nvContentPartPr>
              <p14:xfrm>
                <a:off x="3901686" y="2644620"/>
                <a:ext cx="203040" cy="250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4984905-5AC2-43D5-ABD1-4282BE2D66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93046" y="2635980"/>
                  <a:ext cx="220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42E47D6-D4EE-4701-AF8A-32A3312B9C39}"/>
                    </a:ext>
                  </a:extLst>
                </p14:cNvPr>
                <p14:cNvContentPartPr/>
                <p14:nvPr/>
              </p14:nvContentPartPr>
              <p14:xfrm>
                <a:off x="4171686" y="2750460"/>
                <a:ext cx="169560" cy="180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42E47D6-D4EE-4701-AF8A-32A3312B9C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63046" y="2741820"/>
                  <a:ext cx="187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099127B-5905-46F2-829B-69EE4CFDE0C3}"/>
                    </a:ext>
                  </a:extLst>
                </p14:cNvPr>
                <p14:cNvContentPartPr/>
                <p14:nvPr/>
              </p14:nvContentPartPr>
              <p14:xfrm>
                <a:off x="4444926" y="2630220"/>
                <a:ext cx="273240" cy="200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099127B-5905-46F2-829B-69EE4CFDE0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6286" y="2621580"/>
                  <a:ext cx="29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D2A1310-FFAF-4EFF-8247-1466C6773A80}"/>
                    </a:ext>
                  </a:extLst>
                </p14:cNvPr>
                <p14:cNvContentPartPr/>
                <p14:nvPr/>
              </p14:nvContentPartPr>
              <p14:xfrm>
                <a:off x="3847326" y="3134580"/>
                <a:ext cx="264960" cy="118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D2A1310-FFAF-4EFF-8247-1466C6773A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8326" y="3125940"/>
                  <a:ext cx="282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FF8A66D-DE78-46CA-A65A-C3539124E976}"/>
                    </a:ext>
                  </a:extLst>
                </p14:cNvPr>
                <p14:cNvContentPartPr/>
                <p14:nvPr/>
              </p14:nvContentPartPr>
              <p14:xfrm>
                <a:off x="4078446" y="3156540"/>
                <a:ext cx="31860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FF8A66D-DE78-46CA-A65A-C3539124E9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9446" y="3147540"/>
                  <a:ext cx="336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0E13587-57DE-4762-8365-C22FC37C93BB}"/>
                    </a:ext>
                  </a:extLst>
                </p14:cNvPr>
                <p14:cNvContentPartPr/>
                <p14:nvPr/>
              </p14:nvContentPartPr>
              <p14:xfrm>
                <a:off x="4438446" y="3141780"/>
                <a:ext cx="122040" cy="227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0E13587-57DE-4762-8365-C22FC37C93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9446" y="3132780"/>
                  <a:ext cx="139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9754CA3-DAFB-4D75-9AD7-B512554D88AD}"/>
                    </a:ext>
                  </a:extLst>
                </p14:cNvPr>
                <p14:cNvContentPartPr/>
                <p14:nvPr/>
              </p14:nvContentPartPr>
              <p14:xfrm>
                <a:off x="4520166" y="3150780"/>
                <a:ext cx="590040" cy="99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9754CA3-DAFB-4D75-9AD7-B512554D88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1526" y="3142140"/>
                  <a:ext cx="607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D6CC7D2-39B0-47C1-9F97-34546CB2BC3D}"/>
                    </a:ext>
                  </a:extLst>
                </p14:cNvPr>
                <p14:cNvContentPartPr/>
                <p14:nvPr/>
              </p14:nvContentPartPr>
              <p14:xfrm>
                <a:off x="4727166" y="3017220"/>
                <a:ext cx="141480" cy="61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D6CC7D2-39B0-47C1-9F97-34546CB2BC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8526" y="3008580"/>
                  <a:ext cx="1591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91B452B-E067-4D14-8B9B-4494B8896F91}"/>
                  </a:ext>
                </a:extLst>
              </p14:cNvPr>
              <p14:cNvContentPartPr/>
              <p14:nvPr/>
            </p14:nvContentPartPr>
            <p14:xfrm>
              <a:off x="5288766" y="2726340"/>
              <a:ext cx="845280" cy="1969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91B452B-E067-4D14-8B9B-4494B8896F9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79766" y="2717700"/>
                <a:ext cx="86292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35B023B-9988-49F5-9DB1-BA69CD03BC35}"/>
              </a:ext>
            </a:extLst>
          </p:cNvPr>
          <p:cNvGrpSpPr/>
          <p:nvPr/>
        </p:nvGrpSpPr>
        <p:grpSpPr>
          <a:xfrm>
            <a:off x="4299126" y="2430780"/>
            <a:ext cx="427320" cy="453600"/>
            <a:chOff x="4299126" y="2430780"/>
            <a:chExt cx="42732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C6933F9-FDC7-449B-8758-C84C5DCB9AD9}"/>
                    </a:ext>
                  </a:extLst>
                </p14:cNvPr>
                <p14:cNvContentPartPr/>
                <p14:nvPr/>
              </p14:nvContentPartPr>
              <p14:xfrm>
                <a:off x="4431966" y="2624100"/>
                <a:ext cx="294480" cy="260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C6933F9-FDC7-449B-8758-C84C5DCB9A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23326" y="2615460"/>
                  <a:ext cx="312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F13DA3C-D755-45EF-BF96-AA49C1FCFB49}"/>
                    </a:ext>
                  </a:extLst>
                </p14:cNvPr>
                <p14:cNvContentPartPr/>
                <p14:nvPr/>
              </p14:nvContentPartPr>
              <p14:xfrm>
                <a:off x="4299126" y="2430780"/>
                <a:ext cx="24120" cy="12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F13DA3C-D755-45EF-BF96-AA49C1FCFB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0126" y="2422140"/>
                  <a:ext cx="41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526206E-F5E5-41B8-A9D4-7071CFCEA57E}"/>
                    </a:ext>
                  </a:extLst>
                </p14:cNvPr>
                <p14:cNvContentPartPr/>
                <p14:nvPr/>
              </p14:nvContentPartPr>
              <p14:xfrm>
                <a:off x="4376526" y="2438340"/>
                <a:ext cx="93600" cy="141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526206E-F5E5-41B8-A9D4-7071CFCEA5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67886" y="2429700"/>
                  <a:ext cx="1112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E8779E2-B820-4837-97A3-D587DE50B1AA}"/>
              </a:ext>
            </a:extLst>
          </p:cNvPr>
          <p:cNvGrpSpPr/>
          <p:nvPr/>
        </p:nvGrpSpPr>
        <p:grpSpPr>
          <a:xfrm>
            <a:off x="6604206" y="2686380"/>
            <a:ext cx="1450080" cy="342360"/>
            <a:chOff x="6604206" y="2686380"/>
            <a:chExt cx="14500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817B54F-A796-49C5-905B-49D2816A787B}"/>
                    </a:ext>
                  </a:extLst>
                </p14:cNvPr>
                <p14:cNvContentPartPr/>
                <p14:nvPr/>
              </p14:nvContentPartPr>
              <p14:xfrm>
                <a:off x="6604206" y="2686380"/>
                <a:ext cx="428040" cy="239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817B54F-A796-49C5-905B-49D2816A78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95566" y="2677740"/>
                  <a:ext cx="445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57150AC-BEE5-4020-8E37-FF2497C06483}"/>
                    </a:ext>
                  </a:extLst>
                </p14:cNvPr>
                <p14:cNvContentPartPr/>
                <p14:nvPr/>
              </p14:nvContentPartPr>
              <p14:xfrm>
                <a:off x="6955566" y="2771700"/>
                <a:ext cx="203040" cy="25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57150AC-BEE5-4020-8E37-FF2497C064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46926" y="2762700"/>
                  <a:ext cx="220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8025D0F-0262-4DD5-82FA-6293793C14DC}"/>
                    </a:ext>
                  </a:extLst>
                </p14:cNvPr>
                <p14:cNvContentPartPr/>
                <p14:nvPr/>
              </p14:nvContentPartPr>
              <p14:xfrm>
                <a:off x="7137006" y="2818860"/>
                <a:ext cx="175680" cy="84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8025D0F-0262-4DD5-82FA-6293793C14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8366" y="2810220"/>
                  <a:ext cx="19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B8D78D3-AEA9-4A1F-911B-2F43245930F7}"/>
                    </a:ext>
                  </a:extLst>
                </p14:cNvPr>
                <p14:cNvContentPartPr/>
                <p14:nvPr/>
              </p14:nvContentPartPr>
              <p14:xfrm>
                <a:off x="7339326" y="2794740"/>
                <a:ext cx="323640" cy="228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B8D78D3-AEA9-4A1F-911B-2F43245930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0326" y="2786100"/>
                  <a:ext cx="341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44A6EF3-CCC9-4D5A-B981-4504100AD6A0}"/>
                    </a:ext>
                  </a:extLst>
                </p14:cNvPr>
                <p14:cNvContentPartPr/>
                <p14:nvPr/>
              </p14:nvContentPartPr>
              <p14:xfrm>
                <a:off x="7701486" y="2790420"/>
                <a:ext cx="352800" cy="115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44A6EF3-CCC9-4D5A-B981-4504100AD6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92846" y="2781420"/>
                  <a:ext cx="3704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214A8DC-82B2-4BA2-A4FC-6BEC79E6809A}"/>
              </a:ext>
            </a:extLst>
          </p:cNvPr>
          <p:cNvGrpSpPr/>
          <p:nvPr/>
        </p:nvGrpSpPr>
        <p:grpSpPr>
          <a:xfrm>
            <a:off x="8391606" y="2442300"/>
            <a:ext cx="1048680" cy="488880"/>
            <a:chOff x="8391606" y="2442300"/>
            <a:chExt cx="10486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515080D-871C-4E57-B8D7-07DEE339A452}"/>
                    </a:ext>
                  </a:extLst>
                </p14:cNvPr>
                <p14:cNvContentPartPr/>
                <p14:nvPr/>
              </p14:nvContentPartPr>
              <p14:xfrm>
                <a:off x="8391606" y="2649660"/>
                <a:ext cx="209160" cy="226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515080D-871C-4E57-B8D7-07DEE339A4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82606" y="2640660"/>
                  <a:ext cx="226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5EA3144-F91D-4B32-855E-ECE445914F95}"/>
                    </a:ext>
                  </a:extLst>
                </p14:cNvPr>
                <p14:cNvContentPartPr/>
                <p14:nvPr/>
              </p14:nvContentPartPr>
              <p14:xfrm>
                <a:off x="8702286" y="2678820"/>
                <a:ext cx="360" cy="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5EA3144-F91D-4B32-855E-ECE445914F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93646" y="2669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B973C07-71FA-4AD9-B820-A656F52C8891}"/>
                    </a:ext>
                  </a:extLst>
                </p14:cNvPr>
                <p14:cNvContentPartPr/>
                <p14:nvPr/>
              </p14:nvContentPartPr>
              <p14:xfrm>
                <a:off x="8876166" y="2680620"/>
                <a:ext cx="247320" cy="168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B973C07-71FA-4AD9-B820-A656F52C88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67166" y="2671980"/>
                  <a:ext cx="264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68B30BD-FBCB-44E7-979B-0302924E9C95}"/>
                    </a:ext>
                  </a:extLst>
                </p14:cNvPr>
                <p14:cNvContentPartPr/>
                <p14:nvPr/>
              </p14:nvContentPartPr>
              <p14:xfrm>
                <a:off x="9212766" y="2742900"/>
                <a:ext cx="227520" cy="188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68B30BD-FBCB-44E7-979B-0302924E9C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04126" y="2733900"/>
                  <a:ext cx="24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56AC9BC-6EA1-4B1C-8840-AFD8A09DB2CD}"/>
                    </a:ext>
                  </a:extLst>
                </p14:cNvPr>
                <p14:cNvContentPartPr/>
                <p14:nvPr/>
              </p14:nvContentPartPr>
              <p14:xfrm>
                <a:off x="8739366" y="2477940"/>
                <a:ext cx="13680" cy="141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56AC9BC-6EA1-4B1C-8840-AFD8A09DB2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30366" y="2469300"/>
                  <a:ext cx="3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DA1A73D-3286-4DD1-8869-C3F4B695AAD9}"/>
                    </a:ext>
                  </a:extLst>
                </p14:cNvPr>
                <p14:cNvContentPartPr/>
                <p14:nvPr/>
              </p14:nvContentPartPr>
              <p14:xfrm>
                <a:off x="8791206" y="2442300"/>
                <a:ext cx="151920" cy="159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DA1A73D-3286-4DD1-8869-C3F4B695AA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2206" y="2433300"/>
                  <a:ext cx="16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6A33B89-8D9A-4473-BA24-4AEA2EBC2B19}"/>
              </a:ext>
            </a:extLst>
          </p:cNvPr>
          <p:cNvGrpSpPr/>
          <p:nvPr/>
        </p:nvGrpSpPr>
        <p:grpSpPr>
          <a:xfrm>
            <a:off x="1770846" y="4059420"/>
            <a:ext cx="745920" cy="241920"/>
            <a:chOff x="1770846" y="4059420"/>
            <a:chExt cx="7459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84A2EC6-381E-4146-89D8-CB3FC68A2ED3}"/>
                    </a:ext>
                  </a:extLst>
                </p14:cNvPr>
                <p14:cNvContentPartPr/>
                <p14:nvPr/>
              </p14:nvContentPartPr>
              <p14:xfrm>
                <a:off x="1770846" y="4059420"/>
                <a:ext cx="443160" cy="209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84A2EC6-381E-4146-89D8-CB3FC68A2E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62206" y="4050420"/>
                  <a:ext cx="46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6C33792-CF1B-4348-8CA2-FDC296D9ED32}"/>
                    </a:ext>
                  </a:extLst>
                </p14:cNvPr>
                <p14:cNvContentPartPr/>
                <p14:nvPr/>
              </p14:nvContentPartPr>
              <p14:xfrm>
                <a:off x="2288166" y="4130340"/>
                <a:ext cx="228600" cy="171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6C33792-CF1B-4348-8CA2-FDC296D9ED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79526" y="4121700"/>
                  <a:ext cx="2462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07C8155-7CBB-4E67-BF20-0F829F74A335}"/>
              </a:ext>
            </a:extLst>
          </p:cNvPr>
          <p:cNvGrpSpPr/>
          <p:nvPr/>
        </p:nvGrpSpPr>
        <p:grpSpPr>
          <a:xfrm>
            <a:off x="2889366" y="4053300"/>
            <a:ext cx="244440" cy="180360"/>
            <a:chOff x="2889366" y="4053300"/>
            <a:chExt cx="2444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BF6A781-CC86-4109-81CD-03DC70F1675A}"/>
                    </a:ext>
                  </a:extLst>
                </p14:cNvPr>
                <p14:cNvContentPartPr/>
                <p14:nvPr/>
              </p14:nvContentPartPr>
              <p14:xfrm>
                <a:off x="2889366" y="4132500"/>
                <a:ext cx="244440" cy="48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BF6A781-CC86-4109-81CD-03DC70F167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80726" y="4123860"/>
                  <a:ext cx="262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3BFD44A-A8FC-4C72-B622-AB308FDD01BB}"/>
                    </a:ext>
                  </a:extLst>
                </p14:cNvPr>
                <p14:cNvContentPartPr/>
                <p14:nvPr/>
              </p14:nvContentPartPr>
              <p14:xfrm>
                <a:off x="3000966" y="4053300"/>
                <a:ext cx="15120" cy="180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3BFD44A-A8FC-4C72-B622-AB308FDD01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91966" y="4044660"/>
                  <a:ext cx="327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8321781-62EA-4D8B-A82A-D04E67400664}"/>
              </a:ext>
            </a:extLst>
          </p:cNvPr>
          <p:cNvGrpSpPr/>
          <p:nvPr/>
        </p:nvGrpSpPr>
        <p:grpSpPr>
          <a:xfrm>
            <a:off x="3786126" y="3897420"/>
            <a:ext cx="723600" cy="240840"/>
            <a:chOff x="3786126" y="3897420"/>
            <a:chExt cx="7236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77E4E4D-C420-47BC-B892-986A23370FD3}"/>
                    </a:ext>
                  </a:extLst>
                </p14:cNvPr>
                <p14:cNvContentPartPr/>
                <p14:nvPr/>
              </p14:nvContentPartPr>
              <p14:xfrm>
                <a:off x="3824286" y="3901020"/>
                <a:ext cx="11880" cy="177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77E4E4D-C420-47BC-B892-986A23370F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5646" y="3892380"/>
                  <a:ext cx="2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CEC0BF6-442D-4E7D-8D2A-FE142A3FBCBB}"/>
                    </a:ext>
                  </a:extLst>
                </p14:cNvPr>
                <p14:cNvContentPartPr/>
                <p14:nvPr/>
              </p14:nvContentPartPr>
              <p14:xfrm>
                <a:off x="3786126" y="3897420"/>
                <a:ext cx="240840" cy="220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CEC0BF6-442D-4E7D-8D2A-FE142A3FBC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77486" y="3888780"/>
                  <a:ext cx="25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71865DE-FB02-4882-81A7-94CF652B7EAF}"/>
                    </a:ext>
                  </a:extLst>
                </p14:cNvPr>
                <p14:cNvContentPartPr/>
                <p14:nvPr/>
              </p14:nvContentPartPr>
              <p14:xfrm>
                <a:off x="4153686" y="3953580"/>
                <a:ext cx="356040" cy="184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71865DE-FB02-4882-81A7-94CF652B7E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4686" y="3944940"/>
                  <a:ext cx="37368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AE465BC-A726-4AC8-9702-C7EE3A516D13}"/>
                  </a:ext>
                </a:extLst>
              </p14:cNvPr>
              <p14:cNvContentPartPr/>
              <p14:nvPr/>
            </p14:nvContentPartPr>
            <p14:xfrm>
              <a:off x="5113446" y="3980940"/>
              <a:ext cx="662040" cy="15408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AE465BC-A726-4AC8-9702-C7EE3A516D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04806" y="3972300"/>
                <a:ext cx="6796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8207981-8F61-4BF1-AF78-9C3EBBD2CE42}"/>
              </a:ext>
            </a:extLst>
          </p:cNvPr>
          <p:cNvGrpSpPr/>
          <p:nvPr/>
        </p:nvGrpSpPr>
        <p:grpSpPr>
          <a:xfrm>
            <a:off x="1958046" y="3883020"/>
            <a:ext cx="528840" cy="435240"/>
            <a:chOff x="1958046" y="3883020"/>
            <a:chExt cx="5288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AF00886-3591-48A2-85FD-3351400D155F}"/>
                    </a:ext>
                  </a:extLst>
                </p14:cNvPr>
                <p14:cNvContentPartPr/>
                <p14:nvPr/>
              </p14:nvContentPartPr>
              <p14:xfrm>
                <a:off x="2037966" y="4111980"/>
                <a:ext cx="185760" cy="159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AF00886-3591-48A2-85FD-3351400D15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28966" y="4102980"/>
                  <a:ext cx="20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F4C59C5-9FA4-40E7-BFA6-7B81CBB1F08C}"/>
                    </a:ext>
                  </a:extLst>
                </p14:cNvPr>
                <p14:cNvContentPartPr/>
                <p14:nvPr/>
              </p14:nvContentPartPr>
              <p14:xfrm>
                <a:off x="1958046" y="3890940"/>
                <a:ext cx="19440" cy="100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F4C59C5-9FA4-40E7-BFA6-7B81CBB1F0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49046" y="3881940"/>
                  <a:ext cx="3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1C0DF5D-E9EA-42AE-8DDE-7C0F9B77F013}"/>
                    </a:ext>
                  </a:extLst>
                </p14:cNvPr>
                <p14:cNvContentPartPr/>
                <p14:nvPr/>
              </p14:nvContentPartPr>
              <p14:xfrm>
                <a:off x="1998006" y="3883020"/>
                <a:ext cx="105480" cy="136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1C0DF5D-E9EA-42AE-8DDE-7C0F9B77F0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9366" y="3874020"/>
                  <a:ext cx="12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556300A-03D1-483B-9D51-1FC1EFA621FB}"/>
                    </a:ext>
                  </a:extLst>
                </p14:cNvPr>
                <p14:cNvContentPartPr/>
                <p14:nvPr/>
              </p14:nvContentPartPr>
              <p14:xfrm>
                <a:off x="2241726" y="4127100"/>
                <a:ext cx="236520" cy="191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556300A-03D1-483B-9D51-1FC1EFA621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3086" y="4118460"/>
                  <a:ext cx="25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A8D44A2-D0EA-42F6-A5D4-72BDC796B88D}"/>
                    </a:ext>
                  </a:extLst>
                </p14:cNvPr>
                <p14:cNvContentPartPr/>
                <p14:nvPr/>
              </p14:nvContentPartPr>
              <p14:xfrm>
                <a:off x="2252166" y="4145100"/>
                <a:ext cx="200880" cy="159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A8D44A2-D0EA-42F6-A5D4-72BDC796B8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43166" y="4136100"/>
                  <a:ext cx="21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A1B661F-1C7A-44D9-8497-916A8C820FC9}"/>
                    </a:ext>
                  </a:extLst>
                </p14:cNvPr>
                <p14:cNvContentPartPr/>
                <p14:nvPr/>
              </p14:nvContentPartPr>
              <p14:xfrm>
                <a:off x="2285646" y="4132860"/>
                <a:ext cx="201240" cy="156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A1B661F-1C7A-44D9-8497-916A8C820F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76646" y="4123860"/>
                  <a:ext cx="21888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506C8952-DC3C-4685-A111-DB9F3EDFFBCC}"/>
                  </a:ext>
                </a:extLst>
              </p14:cNvPr>
              <p14:cNvContentPartPr/>
              <p14:nvPr/>
            </p14:nvContentPartPr>
            <p14:xfrm>
              <a:off x="6403686" y="3907140"/>
              <a:ext cx="39960" cy="2754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506C8952-DC3C-4685-A111-DB9F3EDFFBC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95046" y="3898140"/>
                <a:ext cx="576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FA307C9C-DC3A-42CE-B8C6-95880D69DA0A}"/>
                  </a:ext>
                </a:extLst>
              </p14:cNvPr>
              <p14:cNvContentPartPr/>
              <p14:nvPr/>
            </p14:nvContentPartPr>
            <p14:xfrm>
              <a:off x="6421326" y="3832980"/>
              <a:ext cx="171720" cy="1465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FA307C9C-DC3A-42CE-B8C6-95880D69DA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12326" y="3824340"/>
                <a:ext cx="189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00859C74-4929-4CA3-BCEA-C3403F695695}"/>
                  </a:ext>
                </a:extLst>
              </p14:cNvPr>
              <p14:cNvContentPartPr/>
              <p14:nvPr/>
            </p14:nvContentPartPr>
            <p14:xfrm>
              <a:off x="6598086" y="3860340"/>
              <a:ext cx="240480" cy="1112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00859C74-4929-4CA3-BCEA-C3403F69569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89446" y="3851340"/>
                <a:ext cx="2581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1937554-E960-490C-B6D0-B106DD2F1C65}"/>
              </a:ext>
            </a:extLst>
          </p:cNvPr>
          <p:cNvGrpSpPr/>
          <p:nvPr/>
        </p:nvGrpSpPr>
        <p:grpSpPr>
          <a:xfrm>
            <a:off x="7093446" y="3714900"/>
            <a:ext cx="3223800" cy="403920"/>
            <a:chOff x="7093446" y="3714900"/>
            <a:chExt cx="32238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FE9EAA0-206D-44EB-8F87-11B0E5889E3A}"/>
                    </a:ext>
                  </a:extLst>
                </p14:cNvPr>
                <p14:cNvContentPartPr/>
                <p14:nvPr/>
              </p14:nvContentPartPr>
              <p14:xfrm>
                <a:off x="7093446" y="3861060"/>
                <a:ext cx="172080" cy="118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FE9EAA0-206D-44EB-8F87-11B0E5889E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84446" y="3852420"/>
                  <a:ext cx="189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11E3599-7253-4B28-AE2D-E77695EBF427}"/>
                    </a:ext>
                  </a:extLst>
                </p14:cNvPr>
                <p14:cNvContentPartPr/>
                <p14:nvPr/>
              </p14:nvContentPartPr>
              <p14:xfrm>
                <a:off x="7245726" y="3818220"/>
                <a:ext cx="223920" cy="152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11E3599-7253-4B28-AE2D-E77695EBF4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6726" y="3809580"/>
                  <a:ext cx="24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6662804-D3FE-4E54-ACD6-01005B9F350E}"/>
                    </a:ext>
                  </a:extLst>
                </p14:cNvPr>
                <p14:cNvContentPartPr/>
                <p14:nvPr/>
              </p14:nvContentPartPr>
              <p14:xfrm>
                <a:off x="7676286" y="3714900"/>
                <a:ext cx="352800" cy="242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6662804-D3FE-4E54-ACD6-01005B9F35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67286" y="3705900"/>
                  <a:ext cx="370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D0FDC74-31FA-47B3-A086-621E670BA33C}"/>
                    </a:ext>
                  </a:extLst>
                </p14:cNvPr>
                <p14:cNvContentPartPr/>
                <p14:nvPr/>
              </p14:nvContentPartPr>
              <p14:xfrm>
                <a:off x="7981566" y="3748020"/>
                <a:ext cx="360" cy="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D0FDC74-31FA-47B3-A086-621E670BA3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72926" y="3739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FA3B8B8-342D-4A6C-9F5F-34C10E486D89}"/>
                    </a:ext>
                  </a:extLst>
                </p14:cNvPr>
                <p14:cNvContentPartPr/>
                <p14:nvPr/>
              </p14:nvContentPartPr>
              <p14:xfrm>
                <a:off x="8071206" y="3841980"/>
                <a:ext cx="163080" cy="276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FA3B8B8-342D-4A6C-9F5F-34C10E486D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2206" y="3833340"/>
                  <a:ext cx="180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E9ED18A-722E-459F-A6C4-9E616D0EE7ED}"/>
                    </a:ext>
                  </a:extLst>
                </p14:cNvPr>
                <p14:cNvContentPartPr/>
                <p14:nvPr/>
              </p14:nvContentPartPr>
              <p14:xfrm>
                <a:off x="8245446" y="3878700"/>
                <a:ext cx="147600" cy="102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E9ED18A-722E-459F-A6C4-9E616D0EE7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36446" y="3869700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B67C88-54D9-4C65-949C-1B8E9ED022A2}"/>
                    </a:ext>
                  </a:extLst>
                </p14:cNvPr>
                <p14:cNvContentPartPr/>
                <p14:nvPr/>
              </p14:nvContentPartPr>
              <p14:xfrm>
                <a:off x="8407806" y="3867180"/>
                <a:ext cx="292320" cy="230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B67C88-54D9-4C65-949C-1B8E9ED022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98806" y="3858540"/>
                  <a:ext cx="309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2C558D8-E212-4353-ABC1-7E32427BD744}"/>
                    </a:ext>
                  </a:extLst>
                </p14:cNvPr>
                <p14:cNvContentPartPr/>
                <p14:nvPr/>
              </p14:nvContentPartPr>
              <p14:xfrm>
                <a:off x="8748006" y="3881940"/>
                <a:ext cx="531720" cy="105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2C558D8-E212-4353-ABC1-7E32427BD7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39006" y="3872940"/>
                  <a:ext cx="54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B155F63-73AE-430A-92D9-A06F997CDA1A}"/>
                    </a:ext>
                  </a:extLst>
                </p14:cNvPr>
                <p14:cNvContentPartPr/>
                <p14:nvPr/>
              </p14:nvContentPartPr>
              <p14:xfrm>
                <a:off x="9325806" y="3753060"/>
                <a:ext cx="27360" cy="197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B155F63-73AE-430A-92D9-A06F997CDA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16806" y="3744060"/>
                  <a:ext cx="45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683FD6C-35C0-4B37-80D7-691F082998FC}"/>
                    </a:ext>
                  </a:extLst>
                </p14:cNvPr>
                <p14:cNvContentPartPr/>
                <p14:nvPr/>
              </p14:nvContentPartPr>
              <p14:xfrm>
                <a:off x="9258486" y="3820740"/>
                <a:ext cx="191880" cy="14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683FD6C-35C0-4B37-80D7-691F082998F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49846" y="3811740"/>
                  <a:ext cx="20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F488F89-DC77-496E-8AFC-611580BAB52D}"/>
                    </a:ext>
                  </a:extLst>
                </p14:cNvPr>
                <p14:cNvContentPartPr/>
                <p14:nvPr/>
              </p14:nvContentPartPr>
              <p14:xfrm>
                <a:off x="9642966" y="3722820"/>
                <a:ext cx="147240" cy="196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F488F89-DC77-496E-8AFC-611580BAB5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34326" y="3713820"/>
                  <a:ext cx="164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BAA3F93-7595-426E-9425-E520621A4B89}"/>
                    </a:ext>
                  </a:extLst>
                </p14:cNvPr>
                <p14:cNvContentPartPr/>
                <p14:nvPr/>
              </p14:nvContentPartPr>
              <p14:xfrm>
                <a:off x="9918006" y="3717780"/>
                <a:ext cx="360" cy="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BAA3F93-7595-426E-9425-E520621A4B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09366" y="37091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DEE4131-0E66-4DA7-9439-1221463B4CE0}"/>
                    </a:ext>
                  </a:extLst>
                </p14:cNvPr>
                <p14:cNvContentPartPr/>
                <p14:nvPr/>
              </p14:nvContentPartPr>
              <p14:xfrm>
                <a:off x="9952206" y="3744780"/>
                <a:ext cx="177840" cy="161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DEE4131-0E66-4DA7-9439-1221463B4C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43206" y="3736140"/>
                  <a:ext cx="19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4DBFB77-D427-4A13-A2B0-610B0BD6D42B}"/>
                    </a:ext>
                  </a:extLst>
                </p14:cNvPr>
                <p14:cNvContentPartPr/>
                <p14:nvPr/>
              </p14:nvContentPartPr>
              <p14:xfrm>
                <a:off x="10173966" y="3789420"/>
                <a:ext cx="143280" cy="142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4DBFB77-D427-4A13-A2B0-610B0BD6D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65326" y="3780780"/>
                  <a:ext cx="1609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32FD204-AE59-4AA9-AC28-11553F42180D}"/>
              </a:ext>
            </a:extLst>
          </p:cNvPr>
          <p:cNvGrpSpPr/>
          <p:nvPr/>
        </p:nvGrpSpPr>
        <p:grpSpPr>
          <a:xfrm>
            <a:off x="10633326" y="3607260"/>
            <a:ext cx="1116360" cy="445680"/>
            <a:chOff x="10633326" y="3607260"/>
            <a:chExt cx="11163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B48DC5B-F36A-4734-9A1A-5EFBD1E5F6FB}"/>
                    </a:ext>
                  </a:extLst>
                </p14:cNvPr>
                <p14:cNvContentPartPr/>
                <p14:nvPr/>
              </p14:nvContentPartPr>
              <p14:xfrm>
                <a:off x="10633326" y="3789420"/>
                <a:ext cx="183960" cy="120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B48DC5B-F36A-4734-9A1A-5EFBD1E5F6F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4686" y="3780420"/>
                  <a:ext cx="20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43885D8-9BA0-46BE-A0E6-FFFE37946450}"/>
                    </a:ext>
                  </a:extLst>
                </p14:cNvPr>
                <p14:cNvContentPartPr/>
                <p14:nvPr/>
              </p14:nvContentPartPr>
              <p14:xfrm>
                <a:off x="10783086" y="3821820"/>
                <a:ext cx="307440" cy="87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43885D8-9BA0-46BE-A0E6-FFFE379464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74446" y="3812820"/>
                  <a:ext cx="325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A88D342-EE5E-4F9D-B49D-EB2730738296}"/>
                    </a:ext>
                  </a:extLst>
                </p14:cNvPr>
                <p14:cNvContentPartPr/>
                <p14:nvPr/>
              </p14:nvContentPartPr>
              <p14:xfrm>
                <a:off x="11162166" y="3771420"/>
                <a:ext cx="138600" cy="281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A88D342-EE5E-4F9D-B49D-EB273073829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53166" y="3762420"/>
                  <a:ext cx="156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BA8AE7D-AAA4-42B2-80C3-45AE53F45DB9}"/>
                    </a:ext>
                  </a:extLst>
                </p14:cNvPr>
                <p14:cNvContentPartPr/>
                <p14:nvPr/>
              </p14:nvContentPartPr>
              <p14:xfrm>
                <a:off x="11294646" y="3815700"/>
                <a:ext cx="455040" cy="108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BA8AE7D-AAA4-42B2-80C3-45AE53F45D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85646" y="3807060"/>
                  <a:ext cx="47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57057CC-FFB6-4DF9-A799-23BC87FA10F1}"/>
                    </a:ext>
                  </a:extLst>
                </p14:cNvPr>
                <p14:cNvContentPartPr/>
                <p14:nvPr/>
              </p14:nvContentPartPr>
              <p14:xfrm>
                <a:off x="11481846" y="3607260"/>
                <a:ext cx="187920" cy="132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57057CC-FFB6-4DF9-A799-23BC87FA10F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73206" y="3598260"/>
                  <a:ext cx="2055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1CD0F25-32F0-4ECD-87F4-DE001D40A3DC}"/>
              </a:ext>
            </a:extLst>
          </p:cNvPr>
          <p:cNvGrpSpPr/>
          <p:nvPr/>
        </p:nvGrpSpPr>
        <p:grpSpPr>
          <a:xfrm>
            <a:off x="731886" y="4853220"/>
            <a:ext cx="932040" cy="232920"/>
            <a:chOff x="731886" y="4853220"/>
            <a:chExt cx="9320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F9EB26C-0B8E-4C6E-BEC2-E3CB7EF6A657}"/>
                    </a:ext>
                  </a:extLst>
                </p14:cNvPr>
                <p14:cNvContentPartPr/>
                <p14:nvPr/>
              </p14:nvContentPartPr>
              <p14:xfrm>
                <a:off x="731886" y="4942500"/>
                <a:ext cx="488520" cy="143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F9EB26C-0B8E-4C6E-BEC2-E3CB7EF6A6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3246" y="4933500"/>
                  <a:ext cx="506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9BC72FA-9560-43B5-879D-62C668138C0C}"/>
                    </a:ext>
                  </a:extLst>
                </p14:cNvPr>
                <p14:cNvContentPartPr/>
                <p14:nvPr/>
              </p14:nvContentPartPr>
              <p14:xfrm>
                <a:off x="1194126" y="4853220"/>
                <a:ext cx="327960" cy="211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9BC72FA-9560-43B5-879D-62C668138C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5486" y="4844580"/>
                  <a:ext cx="345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A2B3431-FE8C-4E44-9E6C-3BC4652F0E09}"/>
                    </a:ext>
                  </a:extLst>
                </p14:cNvPr>
                <p14:cNvContentPartPr/>
                <p14:nvPr/>
              </p14:nvContentPartPr>
              <p14:xfrm>
                <a:off x="1603086" y="4935300"/>
                <a:ext cx="60840" cy="109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A2B3431-FE8C-4E44-9E6C-3BC4652F0E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94446" y="4926660"/>
                  <a:ext cx="784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04DF3E8C-C3B1-4F29-9ACC-2840D9300568}"/>
                  </a:ext>
                </a:extLst>
              </p14:cNvPr>
              <p14:cNvContentPartPr/>
              <p14:nvPr/>
            </p14:nvContentPartPr>
            <p14:xfrm>
              <a:off x="837366" y="5269740"/>
              <a:ext cx="478440" cy="136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04DF3E8C-C3B1-4F29-9ACC-2840D930056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8726" y="5260740"/>
                <a:ext cx="4960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9372F24E-34AF-4401-9714-40DDA4A50356}"/>
              </a:ext>
            </a:extLst>
          </p:cNvPr>
          <p:cNvGrpSpPr/>
          <p:nvPr/>
        </p:nvGrpSpPr>
        <p:grpSpPr>
          <a:xfrm>
            <a:off x="2608566" y="4818300"/>
            <a:ext cx="573120" cy="217080"/>
            <a:chOff x="2608566" y="4818300"/>
            <a:chExt cx="57312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626FF16-E934-4F61-8E2B-5C6C5C1BCA26}"/>
                    </a:ext>
                  </a:extLst>
                </p14:cNvPr>
                <p14:cNvContentPartPr/>
                <p14:nvPr/>
              </p14:nvContentPartPr>
              <p14:xfrm>
                <a:off x="2612526" y="4818300"/>
                <a:ext cx="35280" cy="193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626FF16-E934-4F61-8E2B-5C6C5C1BCA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03886" y="4809300"/>
                  <a:ext cx="52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35B3EF0-7EF9-47D3-9DDF-6FDB62F4A96B}"/>
                    </a:ext>
                  </a:extLst>
                </p14:cNvPr>
                <p14:cNvContentPartPr/>
                <p14:nvPr/>
              </p14:nvContentPartPr>
              <p14:xfrm>
                <a:off x="2608566" y="4832700"/>
                <a:ext cx="185040" cy="198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35B3EF0-7EF9-47D3-9DDF-6FDB62F4A96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99926" y="4824060"/>
                  <a:ext cx="202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DF98969-28A4-4525-964C-011BA7FAD4F4}"/>
                    </a:ext>
                  </a:extLst>
                </p14:cNvPr>
                <p14:cNvContentPartPr/>
                <p14:nvPr/>
              </p14:nvContentPartPr>
              <p14:xfrm>
                <a:off x="2859846" y="4842780"/>
                <a:ext cx="321840" cy="192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DF98969-28A4-4525-964C-011BA7FAD4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51206" y="4834140"/>
                  <a:ext cx="3394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8FF5A5C-85B7-4EBD-93CD-960FA2BF44BD}"/>
              </a:ext>
            </a:extLst>
          </p:cNvPr>
          <p:cNvGrpSpPr/>
          <p:nvPr/>
        </p:nvGrpSpPr>
        <p:grpSpPr>
          <a:xfrm>
            <a:off x="3461766" y="4778340"/>
            <a:ext cx="850680" cy="219240"/>
            <a:chOff x="3461766" y="4778340"/>
            <a:chExt cx="8506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A5155A8-60D2-4A3B-9559-92D1CA509737}"/>
                    </a:ext>
                  </a:extLst>
                </p14:cNvPr>
                <p14:cNvContentPartPr/>
                <p14:nvPr/>
              </p14:nvContentPartPr>
              <p14:xfrm>
                <a:off x="3461766" y="4831260"/>
                <a:ext cx="343440" cy="166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A5155A8-60D2-4A3B-9559-92D1CA509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52766" y="4822620"/>
                  <a:ext cx="361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0FC4DAC-82FF-4D9E-8B9B-47D46F3C64A1}"/>
                    </a:ext>
                  </a:extLst>
                </p14:cNvPr>
                <p14:cNvContentPartPr/>
                <p14:nvPr/>
              </p14:nvContentPartPr>
              <p14:xfrm>
                <a:off x="3741846" y="4891380"/>
                <a:ext cx="169560" cy="22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0FC4DAC-82FF-4D9E-8B9B-47D46F3C64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32846" y="4882380"/>
                  <a:ext cx="187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E08EE90-2ACF-42E4-A68B-1A268D8B8287}"/>
                    </a:ext>
                  </a:extLst>
                </p14:cNvPr>
                <p14:cNvContentPartPr/>
                <p14:nvPr/>
              </p14:nvContentPartPr>
              <p14:xfrm>
                <a:off x="4097526" y="4877700"/>
                <a:ext cx="206280" cy="95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E08EE90-2ACF-42E4-A68B-1A268D8B828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88526" y="4869060"/>
                  <a:ext cx="22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3016DA3-CF75-4089-8C01-8A9E3B49956D}"/>
                    </a:ext>
                  </a:extLst>
                </p14:cNvPr>
                <p14:cNvContentPartPr/>
                <p14:nvPr/>
              </p14:nvContentPartPr>
              <p14:xfrm>
                <a:off x="4195806" y="4778340"/>
                <a:ext cx="116640" cy="54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3016DA3-CF75-4089-8C01-8A9E3B4995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87166" y="4769340"/>
                  <a:ext cx="1342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D57DAB9-2A6A-4929-A270-CE793E41F181}"/>
              </a:ext>
            </a:extLst>
          </p:cNvPr>
          <p:cNvGrpSpPr/>
          <p:nvPr/>
        </p:nvGrpSpPr>
        <p:grpSpPr>
          <a:xfrm>
            <a:off x="4605126" y="4763580"/>
            <a:ext cx="1528920" cy="376920"/>
            <a:chOff x="4605126" y="4763580"/>
            <a:chExt cx="15289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E3AEFE-4881-42BE-9C93-EBA883028772}"/>
                    </a:ext>
                  </a:extLst>
                </p14:cNvPr>
                <p14:cNvContentPartPr/>
                <p14:nvPr/>
              </p14:nvContentPartPr>
              <p14:xfrm>
                <a:off x="4605126" y="4763580"/>
                <a:ext cx="324000" cy="219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E3AEFE-4881-42BE-9C93-EBA8830287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96126" y="4754940"/>
                  <a:ext cx="34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C6699D7-6E6C-480A-AEAB-9D32868C2B2E}"/>
                    </a:ext>
                  </a:extLst>
                </p14:cNvPr>
                <p14:cNvContentPartPr/>
                <p14:nvPr/>
              </p14:nvContentPartPr>
              <p14:xfrm>
                <a:off x="5074926" y="4819020"/>
                <a:ext cx="422640" cy="143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C6699D7-6E6C-480A-AEAB-9D32868C2B2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65926" y="4810020"/>
                  <a:ext cx="440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1F7AE02-9708-40EA-B870-1D663B7B84C0}"/>
                    </a:ext>
                  </a:extLst>
                </p14:cNvPr>
                <p14:cNvContentPartPr/>
                <p14:nvPr/>
              </p14:nvContentPartPr>
              <p14:xfrm>
                <a:off x="5509086" y="4819380"/>
                <a:ext cx="360" cy="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1F7AE02-9708-40EA-B870-1D663B7B84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00086" y="4810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032BFFC-0DB6-4FDC-A57A-B7B819CB6B8B}"/>
                    </a:ext>
                  </a:extLst>
                </p14:cNvPr>
                <p14:cNvContentPartPr/>
                <p14:nvPr/>
              </p14:nvContentPartPr>
              <p14:xfrm>
                <a:off x="5528886" y="4844940"/>
                <a:ext cx="228600" cy="295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032BFFC-0DB6-4FDC-A57A-B7B819CB6B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9886" y="4835940"/>
                  <a:ext cx="246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F56056E-5BA5-4D7F-A8DD-CF1C55A5BB9D}"/>
                    </a:ext>
                  </a:extLst>
                </p14:cNvPr>
                <p14:cNvContentPartPr/>
                <p14:nvPr/>
              </p14:nvContentPartPr>
              <p14:xfrm>
                <a:off x="5771166" y="4870500"/>
                <a:ext cx="360" cy="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F56056E-5BA5-4D7F-A8DD-CF1C55A5BB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62166" y="4861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3C67F48-810B-4A82-9394-64B44901B1E5}"/>
                    </a:ext>
                  </a:extLst>
                </p14:cNvPr>
                <p14:cNvContentPartPr/>
                <p14:nvPr/>
              </p14:nvContentPartPr>
              <p14:xfrm>
                <a:off x="5833446" y="4879860"/>
                <a:ext cx="117000" cy="96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3C67F48-810B-4A82-9394-64B44901B1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24806" y="4871220"/>
                  <a:ext cx="134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3756410-05DB-4791-8FA8-1FE86BB8ADAF}"/>
                    </a:ext>
                  </a:extLst>
                </p14:cNvPr>
                <p14:cNvContentPartPr/>
                <p14:nvPr/>
              </p14:nvContentPartPr>
              <p14:xfrm>
                <a:off x="6004086" y="4849620"/>
                <a:ext cx="129960" cy="1256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3756410-05DB-4791-8FA8-1FE86BB8ADA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95446" y="4840620"/>
                  <a:ext cx="1476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EB89936-887A-4891-9C4E-5F1FEADDBFC6}"/>
                  </a:ext>
                </a:extLst>
              </p14:cNvPr>
              <p14:cNvContentPartPr/>
              <p14:nvPr/>
            </p14:nvContentPartPr>
            <p14:xfrm>
              <a:off x="6372366" y="4716420"/>
              <a:ext cx="267120" cy="26604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EB89936-887A-4891-9C4E-5F1FEADDBFC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363366" y="4707420"/>
                <a:ext cx="28476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256FB3F-5704-4357-B6BD-D60942F5E6EA}"/>
              </a:ext>
            </a:extLst>
          </p:cNvPr>
          <p:cNvGrpSpPr/>
          <p:nvPr/>
        </p:nvGrpSpPr>
        <p:grpSpPr>
          <a:xfrm>
            <a:off x="6908406" y="4714260"/>
            <a:ext cx="903600" cy="240120"/>
            <a:chOff x="6908406" y="4714260"/>
            <a:chExt cx="9036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422729B-05FB-467A-9CD5-882205C4F6B1}"/>
                    </a:ext>
                  </a:extLst>
                </p14:cNvPr>
                <p14:cNvContentPartPr/>
                <p14:nvPr/>
              </p14:nvContentPartPr>
              <p14:xfrm>
                <a:off x="6908406" y="4749180"/>
                <a:ext cx="173520" cy="205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422729B-05FB-467A-9CD5-882205C4F6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99406" y="4740540"/>
                  <a:ext cx="191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07EE8AE-AF28-4404-A1FD-55E386D38254}"/>
                    </a:ext>
                  </a:extLst>
                </p14:cNvPr>
                <p14:cNvContentPartPr/>
                <p14:nvPr/>
              </p14:nvContentPartPr>
              <p14:xfrm>
                <a:off x="7239246" y="4714260"/>
                <a:ext cx="12600" cy="78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07EE8AE-AF28-4404-A1FD-55E386D3825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30606" y="4705260"/>
                  <a:ext cx="3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6342A57-77E4-4BE3-8D93-EDBD1005DE5C}"/>
                    </a:ext>
                  </a:extLst>
                </p14:cNvPr>
                <p14:cNvContentPartPr/>
                <p14:nvPr/>
              </p14:nvContentPartPr>
              <p14:xfrm>
                <a:off x="7314846" y="4788420"/>
                <a:ext cx="199440" cy="142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6342A57-77E4-4BE3-8D93-EDBD1005DE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05846" y="4779780"/>
                  <a:ext cx="217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39C9A01-8438-40C1-A4F7-D32374957809}"/>
                    </a:ext>
                  </a:extLst>
                </p14:cNvPr>
                <p14:cNvContentPartPr/>
                <p14:nvPr/>
              </p14:nvContentPartPr>
              <p14:xfrm>
                <a:off x="7586646" y="4800300"/>
                <a:ext cx="225360" cy="147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39C9A01-8438-40C1-A4F7-D323749578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78006" y="4791660"/>
                  <a:ext cx="2430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61C0302F-0B66-4CBB-ACF0-275FFC23AB28}"/>
              </a:ext>
            </a:extLst>
          </p:cNvPr>
          <p:cNvGrpSpPr/>
          <p:nvPr/>
        </p:nvGrpSpPr>
        <p:grpSpPr>
          <a:xfrm>
            <a:off x="9707406" y="4650540"/>
            <a:ext cx="1743840" cy="443520"/>
            <a:chOff x="9707406" y="4650540"/>
            <a:chExt cx="174384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CEB69A9-51F4-433E-9246-749D631C84FA}"/>
                    </a:ext>
                  </a:extLst>
                </p14:cNvPr>
                <p14:cNvContentPartPr/>
                <p14:nvPr/>
              </p14:nvContentPartPr>
              <p14:xfrm>
                <a:off x="9707406" y="4811820"/>
                <a:ext cx="39960" cy="2210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CEB69A9-51F4-433E-9246-749D631C84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98406" y="4803180"/>
                  <a:ext cx="57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04E3BAC-4F0B-48FE-87C1-17C4529679A3}"/>
                    </a:ext>
                  </a:extLst>
                </p14:cNvPr>
                <p14:cNvContentPartPr/>
                <p14:nvPr/>
              </p14:nvContentPartPr>
              <p14:xfrm>
                <a:off x="9729366" y="4727580"/>
                <a:ext cx="291600" cy="140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04E3BAC-4F0B-48FE-87C1-17C4529679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0726" y="4718940"/>
                  <a:ext cx="309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54DF1CF-C8D1-4179-BB38-BCDF71FAA706}"/>
                    </a:ext>
                  </a:extLst>
                </p14:cNvPr>
                <p14:cNvContentPartPr/>
                <p14:nvPr/>
              </p14:nvContentPartPr>
              <p14:xfrm>
                <a:off x="10108806" y="4770420"/>
                <a:ext cx="118440" cy="71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54DF1CF-C8D1-4179-BB38-BCDF71FAA7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00166" y="4761420"/>
                  <a:ext cx="13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487ACC9-FFA2-414B-9D67-9EA822A390E8}"/>
                    </a:ext>
                  </a:extLst>
                </p14:cNvPr>
                <p14:cNvContentPartPr/>
                <p14:nvPr/>
              </p14:nvContentPartPr>
              <p14:xfrm>
                <a:off x="10423446" y="4650540"/>
                <a:ext cx="168120" cy="443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487ACC9-FFA2-414B-9D67-9EA822A390E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14446" y="4641900"/>
                  <a:ext cx="1857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44E086A-CACC-433E-AD02-319DB72C4D24}"/>
                    </a:ext>
                  </a:extLst>
                </p14:cNvPr>
                <p14:cNvContentPartPr/>
                <p14:nvPr/>
              </p14:nvContentPartPr>
              <p14:xfrm>
                <a:off x="10366206" y="4954740"/>
                <a:ext cx="192600" cy="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44E086A-CACC-433E-AD02-319DB72C4D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57206" y="4945740"/>
                  <a:ext cx="21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B88EF41-41DA-4EEB-BA31-FB910C89CFB2}"/>
                    </a:ext>
                  </a:extLst>
                </p14:cNvPr>
                <p14:cNvContentPartPr/>
                <p14:nvPr/>
              </p14:nvContentPartPr>
              <p14:xfrm>
                <a:off x="10570686" y="4794900"/>
                <a:ext cx="286560" cy="1310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B88EF41-41DA-4EEB-BA31-FB910C89CF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62046" y="4786260"/>
                  <a:ext cx="304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BB7B13E-15D2-4643-B349-5C68B22E0E32}"/>
                    </a:ext>
                  </a:extLst>
                </p14:cNvPr>
                <p14:cNvContentPartPr/>
                <p14:nvPr/>
              </p14:nvContentPartPr>
              <p14:xfrm>
                <a:off x="10883886" y="4850700"/>
                <a:ext cx="230400" cy="88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BB7B13E-15D2-4643-B349-5C68B22E0E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75246" y="4842060"/>
                  <a:ext cx="248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D2998CF-0D82-4A85-BB3F-4ABFED6A11E6}"/>
                    </a:ext>
                  </a:extLst>
                </p14:cNvPr>
                <p14:cNvContentPartPr/>
                <p14:nvPr/>
              </p14:nvContentPartPr>
              <p14:xfrm>
                <a:off x="11199606" y="4807860"/>
                <a:ext cx="251640" cy="137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D2998CF-0D82-4A85-BB3F-4ABFED6A11E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90966" y="4799220"/>
                  <a:ext cx="2692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98D9DF3-45B4-4BE3-B5A5-15926E25DAE3}"/>
              </a:ext>
            </a:extLst>
          </p:cNvPr>
          <p:cNvGrpSpPr/>
          <p:nvPr/>
        </p:nvGrpSpPr>
        <p:grpSpPr>
          <a:xfrm>
            <a:off x="2466366" y="5317980"/>
            <a:ext cx="590040" cy="147960"/>
            <a:chOff x="2466366" y="5317980"/>
            <a:chExt cx="59004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7FEDB26-ABE0-4D8E-8327-82BAE67DC05E}"/>
                    </a:ext>
                  </a:extLst>
                </p14:cNvPr>
                <p14:cNvContentPartPr/>
                <p14:nvPr/>
              </p14:nvContentPartPr>
              <p14:xfrm>
                <a:off x="2466366" y="5317980"/>
                <a:ext cx="167400" cy="147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7FEDB26-ABE0-4D8E-8327-82BAE67DC0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57366" y="5309340"/>
                  <a:ext cx="18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6E24336-D705-46C4-8825-D8E65CC0A876}"/>
                    </a:ext>
                  </a:extLst>
                </p14:cNvPr>
                <p14:cNvContentPartPr/>
                <p14:nvPr/>
              </p14:nvContentPartPr>
              <p14:xfrm>
                <a:off x="2673726" y="5346420"/>
                <a:ext cx="140040" cy="1069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6E24336-D705-46C4-8825-D8E65CC0A8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65086" y="5337780"/>
                  <a:ext cx="157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2B6E34B-3A76-4CE4-A9ED-2F97798E9DF9}"/>
                    </a:ext>
                  </a:extLst>
                </p14:cNvPr>
                <p14:cNvContentPartPr/>
                <p14:nvPr/>
              </p14:nvContentPartPr>
              <p14:xfrm>
                <a:off x="2924286" y="5342820"/>
                <a:ext cx="132120" cy="115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2B6E34B-3A76-4CE4-A9ED-2F97798E9D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15646" y="5334180"/>
                  <a:ext cx="1497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9342885B-1C9F-4F8D-9544-F41E3E7C8F9D}"/>
              </a:ext>
            </a:extLst>
          </p:cNvPr>
          <p:cNvGrpSpPr/>
          <p:nvPr/>
        </p:nvGrpSpPr>
        <p:grpSpPr>
          <a:xfrm>
            <a:off x="3661206" y="5268300"/>
            <a:ext cx="1298880" cy="225720"/>
            <a:chOff x="3661206" y="5268300"/>
            <a:chExt cx="12988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131FD15-110B-4D00-A696-CE33A5F909FB}"/>
                    </a:ext>
                  </a:extLst>
                </p14:cNvPr>
                <p14:cNvContentPartPr/>
                <p14:nvPr/>
              </p14:nvContentPartPr>
              <p14:xfrm>
                <a:off x="3661206" y="5364780"/>
                <a:ext cx="354960" cy="106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131FD15-110B-4D00-A696-CE33A5F909F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52566" y="5355780"/>
                  <a:ext cx="37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457D218-8387-42DF-955A-9E5AE1EEFA60}"/>
                    </a:ext>
                  </a:extLst>
                </p14:cNvPr>
                <p14:cNvContentPartPr/>
                <p14:nvPr/>
              </p14:nvContentPartPr>
              <p14:xfrm>
                <a:off x="4075566" y="5311500"/>
                <a:ext cx="198360" cy="169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457D218-8387-42DF-955A-9E5AE1EEFA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66926" y="5302500"/>
                  <a:ext cx="216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B559A74-476A-42F1-8F86-63839784FBF9}"/>
                    </a:ext>
                  </a:extLst>
                </p14:cNvPr>
                <p14:cNvContentPartPr/>
                <p14:nvPr/>
              </p14:nvContentPartPr>
              <p14:xfrm>
                <a:off x="4236126" y="5268300"/>
                <a:ext cx="44640" cy="23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B559A74-476A-42F1-8F86-63839784FB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27486" y="5259660"/>
                  <a:ext cx="6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2014121-143A-4E4E-954B-4207F2919073}"/>
                    </a:ext>
                  </a:extLst>
                </p14:cNvPr>
                <p14:cNvContentPartPr/>
                <p14:nvPr/>
              </p14:nvContentPartPr>
              <p14:xfrm>
                <a:off x="4355646" y="5365500"/>
                <a:ext cx="292680" cy="128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2014121-143A-4E4E-954B-4207F29190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47006" y="5356860"/>
                  <a:ext cx="31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FE5988C-C08C-4CEC-A92E-0A6952B0CEC9}"/>
                    </a:ext>
                  </a:extLst>
                </p14:cNvPr>
                <p14:cNvContentPartPr/>
                <p14:nvPr/>
              </p14:nvContentPartPr>
              <p14:xfrm>
                <a:off x="4748766" y="5304660"/>
                <a:ext cx="211320" cy="1839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FE5988C-C08C-4CEC-A92E-0A6952B0CEC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39766" y="5296020"/>
                  <a:ext cx="228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B76D686A-2748-42BE-8D6A-905171EA71BA}"/>
              </a:ext>
            </a:extLst>
          </p:cNvPr>
          <p:cNvGrpSpPr/>
          <p:nvPr/>
        </p:nvGrpSpPr>
        <p:grpSpPr>
          <a:xfrm>
            <a:off x="5338446" y="5249220"/>
            <a:ext cx="894240" cy="264600"/>
            <a:chOff x="5338446" y="5249220"/>
            <a:chExt cx="8942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DE43B86-D79C-45E3-95C7-4ED80E808359}"/>
                    </a:ext>
                  </a:extLst>
                </p14:cNvPr>
                <p14:cNvContentPartPr/>
                <p14:nvPr/>
              </p14:nvContentPartPr>
              <p14:xfrm>
                <a:off x="5338446" y="5249220"/>
                <a:ext cx="177120" cy="2271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DE43B86-D79C-45E3-95C7-4ED80E8083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29446" y="5240220"/>
                  <a:ext cx="194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89E3D08-143C-4E11-8A76-CC2F6583A403}"/>
                    </a:ext>
                  </a:extLst>
                </p14:cNvPr>
                <p14:cNvContentPartPr/>
                <p14:nvPr/>
              </p14:nvContentPartPr>
              <p14:xfrm>
                <a:off x="5625366" y="5318700"/>
                <a:ext cx="360" cy="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89E3D08-143C-4E11-8A76-CC2F6583A40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16366" y="53097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35D8597-B862-460C-B227-A3000F73DC01}"/>
                    </a:ext>
                  </a:extLst>
                </p14:cNvPr>
                <p14:cNvContentPartPr/>
                <p14:nvPr/>
              </p14:nvContentPartPr>
              <p14:xfrm>
                <a:off x="5774406" y="5320500"/>
                <a:ext cx="157680" cy="1688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35D8597-B862-460C-B227-A3000F73DC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65406" y="5311860"/>
                  <a:ext cx="17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28A70E0-8837-4FED-8619-A7DBF0693093}"/>
                    </a:ext>
                  </a:extLst>
                </p14:cNvPr>
                <p14:cNvContentPartPr/>
                <p14:nvPr/>
              </p14:nvContentPartPr>
              <p14:xfrm>
                <a:off x="6094806" y="5342100"/>
                <a:ext cx="137880" cy="171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28A70E0-8837-4FED-8619-A7DBF06930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6166" y="5333100"/>
                  <a:ext cx="1555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F9A9459-7BD8-4893-8810-5F00C5B5BEF3}"/>
              </a:ext>
            </a:extLst>
          </p:cNvPr>
          <p:cNvGrpSpPr/>
          <p:nvPr/>
        </p:nvGrpSpPr>
        <p:grpSpPr>
          <a:xfrm>
            <a:off x="8070846" y="4663860"/>
            <a:ext cx="1379520" cy="438840"/>
            <a:chOff x="8070846" y="4663860"/>
            <a:chExt cx="13795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9D1DBF2-DFA5-42F1-88A6-BD19A8CE9F04}"/>
                    </a:ext>
                  </a:extLst>
                </p14:cNvPr>
                <p14:cNvContentPartPr/>
                <p14:nvPr/>
              </p14:nvContentPartPr>
              <p14:xfrm>
                <a:off x="8097846" y="4830180"/>
                <a:ext cx="51120" cy="272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9D1DBF2-DFA5-42F1-88A6-BD19A8CE9F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88846" y="4821180"/>
                  <a:ext cx="68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D2804AF-86F9-4407-9470-544AA9BD877C}"/>
                    </a:ext>
                  </a:extLst>
                </p14:cNvPr>
                <p14:cNvContentPartPr/>
                <p14:nvPr/>
              </p14:nvContentPartPr>
              <p14:xfrm>
                <a:off x="8070846" y="4800660"/>
                <a:ext cx="333000" cy="132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D2804AF-86F9-4407-9470-544AA9BD87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62206" y="4792020"/>
                  <a:ext cx="35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5CCF49F-6A78-42C4-BC1C-AB59C0C763D9}"/>
                    </a:ext>
                  </a:extLst>
                </p14:cNvPr>
                <p14:cNvContentPartPr/>
                <p14:nvPr/>
              </p14:nvContentPartPr>
              <p14:xfrm>
                <a:off x="8397726" y="4823700"/>
                <a:ext cx="166320" cy="86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5CCF49F-6A78-42C4-BC1C-AB59C0C763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88726" y="4814700"/>
                  <a:ext cx="183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4B074C2-CADB-4CE8-A53A-026B1A63FA24}"/>
                    </a:ext>
                  </a:extLst>
                </p14:cNvPr>
                <p14:cNvContentPartPr/>
                <p14:nvPr/>
              </p14:nvContentPartPr>
              <p14:xfrm>
                <a:off x="8582046" y="4727940"/>
                <a:ext cx="545760" cy="208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4B074C2-CADB-4CE8-A53A-026B1A63FA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73046" y="4719300"/>
                  <a:ext cx="563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9F95DEC-127D-4937-A22C-6A5D32C415A4}"/>
                    </a:ext>
                  </a:extLst>
                </p14:cNvPr>
                <p14:cNvContentPartPr/>
                <p14:nvPr/>
              </p14:nvContentPartPr>
              <p14:xfrm>
                <a:off x="9025566" y="4671060"/>
                <a:ext cx="360" cy="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9F95DEC-127D-4937-A22C-6A5D32C415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16566" y="46624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F1CB05D-6C88-4292-8730-177055CA0BEA}"/>
                    </a:ext>
                  </a:extLst>
                </p14:cNvPr>
                <p14:cNvContentPartPr/>
                <p14:nvPr/>
              </p14:nvContentPartPr>
              <p14:xfrm>
                <a:off x="9185046" y="4663860"/>
                <a:ext cx="97200" cy="218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F1CB05D-6C88-4292-8730-177055CA0B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76406" y="4655220"/>
                  <a:ext cx="114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8F470B4-1CDC-4E82-9618-6053B9B53C0D}"/>
                    </a:ext>
                  </a:extLst>
                </p14:cNvPr>
                <p14:cNvContentPartPr/>
                <p14:nvPr/>
              </p14:nvContentPartPr>
              <p14:xfrm>
                <a:off x="9150486" y="4767180"/>
                <a:ext cx="172440" cy="9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8F470B4-1CDC-4E82-9618-6053B9B53C0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41486" y="4758540"/>
                  <a:ext cx="19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BA3494C-2208-40FA-9960-56E7B7B9069B}"/>
                    </a:ext>
                  </a:extLst>
                </p14:cNvPr>
                <p14:cNvContentPartPr/>
                <p14:nvPr/>
              </p14:nvContentPartPr>
              <p14:xfrm>
                <a:off x="9308166" y="4922700"/>
                <a:ext cx="142200" cy="1551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BA3494C-2208-40FA-9960-56E7B7B906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299526" y="4913700"/>
                  <a:ext cx="1598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ECDBF415-3473-466B-BDF6-A172AF5F0709}"/>
              </a:ext>
            </a:extLst>
          </p:cNvPr>
          <p:cNvGrpSpPr/>
          <p:nvPr/>
        </p:nvGrpSpPr>
        <p:grpSpPr>
          <a:xfrm>
            <a:off x="6568206" y="5099460"/>
            <a:ext cx="950760" cy="417960"/>
            <a:chOff x="6568206" y="5099460"/>
            <a:chExt cx="9507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133E4CF-9E1A-4991-B377-D767D8D5E352}"/>
                    </a:ext>
                  </a:extLst>
                </p14:cNvPr>
                <p14:cNvContentPartPr/>
                <p14:nvPr/>
              </p14:nvContentPartPr>
              <p14:xfrm>
                <a:off x="6661086" y="5099460"/>
                <a:ext cx="166680" cy="417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133E4CF-9E1A-4991-B377-D767D8D5E3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52086" y="5090820"/>
                  <a:ext cx="184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53107FE-517B-450F-8AB5-9A3833772230}"/>
                    </a:ext>
                  </a:extLst>
                </p14:cNvPr>
                <p14:cNvContentPartPr/>
                <p14:nvPr/>
              </p14:nvContentPartPr>
              <p14:xfrm>
                <a:off x="6568206" y="5408700"/>
                <a:ext cx="152280" cy="6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53107FE-517B-450F-8AB5-9A38337722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59566" y="5399700"/>
                  <a:ext cx="169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ECB8A0D-21EA-484D-9F03-E3417758E195}"/>
                    </a:ext>
                  </a:extLst>
                </p14:cNvPr>
                <p14:cNvContentPartPr/>
                <p14:nvPr/>
              </p14:nvContentPartPr>
              <p14:xfrm>
                <a:off x="6758286" y="5315460"/>
                <a:ext cx="541800" cy="133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ECB8A0D-21EA-484D-9F03-E3417758E1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49646" y="5306820"/>
                  <a:ext cx="55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CFA3120-23EF-4FFB-AE55-3AC86C70C8E2}"/>
                    </a:ext>
                  </a:extLst>
                </p14:cNvPr>
                <p14:cNvContentPartPr/>
                <p14:nvPr/>
              </p14:nvContentPartPr>
              <p14:xfrm>
                <a:off x="7370286" y="5266500"/>
                <a:ext cx="148680" cy="1515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CFA3120-23EF-4FFB-AE55-3AC86C70C8E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61646" y="5257860"/>
                  <a:ext cx="16632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D705C3C-A663-46F5-B154-B1B0655CFF4E}"/>
              </a:ext>
            </a:extLst>
          </p:cNvPr>
          <p:cNvGrpSpPr/>
          <p:nvPr/>
        </p:nvGrpSpPr>
        <p:grpSpPr>
          <a:xfrm>
            <a:off x="7901286" y="5206020"/>
            <a:ext cx="1092600" cy="238680"/>
            <a:chOff x="7901286" y="5206020"/>
            <a:chExt cx="10926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68B8B83-DFFF-4D53-87D5-E19BDD701968}"/>
                    </a:ext>
                  </a:extLst>
                </p14:cNvPr>
                <p14:cNvContentPartPr/>
                <p14:nvPr/>
              </p14:nvContentPartPr>
              <p14:xfrm>
                <a:off x="7901286" y="5240580"/>
                <a:ext cx="258840" cy="2041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68B8B83-DFFF-4D53-87D5-E19BDD7019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92286" y="5231940"/>
                  <a:ext cx="276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F5BB46B-C173-4C78-84DB-1EF89FA77C81}"/>
                    </a:ext>
                  </a:extLst>
                </p14:cNvPr>
                <p14:cNvContentPartPr/>
                <p14:nvPr/>
              </p14:nvContentPartPr>
              <p14:xfrm>
                <a:off x="8357046" y="5269740"/>
                <a:ext cx="18360" cy="1738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F5BB46B-C173-4C78-84DB-1EF89FA77C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48406" y="5260740"/>
                  <a:ext cx="3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13F0AC9-6A20-4268-9DFE-AF170F88961F}"/>
                    </a:ext>
                  </a:extLst>
                </p14:cNvPr>
                <p14:cNvContentPartPr/>
                <p14:nvPr/>
              </p14:nvContentPartPr>
              <p14:xfrm>
                <a:off x="8300526" y="5208540"/>
                <a:ext cx="216000" cy="200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13F0AC9-6A20-4268-9DFE-AF170F8896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91886" y="5199900"/>
                  <a:ext cx="233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5924F07-66C9-4C9D-9A4C-B2A8A046BA32}"/>
                    </a:ext>
                  </a:extLst>
                </p14:cNvPr>
                <p14:cNvContentPartPr/>
                <p14:nvPr/>
              </p14:nvContentPartPr>
              <p14:xfrm>
                <a:off x="8592126" y="5206020"/>
                <a:ext cx="401760" cy="2192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5924F07-66C9-4C9D-9A4C-B2A8A046BA3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83486" y="5197020"/>
                  <a:ext cx="419400" cy="23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512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6A275-57B4-4AD0-8857-69F00ED8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EBB7A-D2A5-4896-BD82-21505DD1C69C}"/>
              </a:ext>
            </a:extLst>
          </p:cNvPr>
          <p:cNvSpPr txBox="1"/>
          <p:nvPr/>
        </p:nvSpPr>
        <p:spPr>
          <a:xfrm>
            <a:off x="786384" y="822960"/>
            <a:ext cx="660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Décomposition</a:t>
            </a:r>
            <a:r>
              <a:rPr lang="en-US"/>
              <a:t> de la reaction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deux reactions: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DAC34A-326F-410A-81CF-7C39E847B2E0}"/>
              </a:ext>
            </a:extLst>
          </p:cNvPr>
          <p:cNvGrpSpPr/>
          <p:nvPr/>
        </p:nvGrpSpPr>
        <p:grpSpPr>
          <a:xfrm>
            <a:off x="635766" y="1774860"/>
            <a:ext cx="185760" cy="172080"/>
            <a:chOff x="635766" y="1774860"/>
            <a:chExt cx="1857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A5919F-451D-46A8-9AB1-F3D7F13DA64B}"/>
                    </a:ext>
                  </a:extLst>
                </p14:cNvPr>
                <p14:cNvContentPartPr/>
                <p14:nvPr/>
              </p14:nvContentPartPr>
              <p14:xfrm>
                <a:off x="746646" y="1774860"/>
                <a:ext cx="61560" cy="172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A5919F-451D-46A8-9AB1-F3D7F13DA6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8006" y="1766220"/>
                  <a:ext cx="79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9299BD-379E-4844-8B3A-5E207BC0BB81}"/>
                    </a:ext>
                  </a:extLst>
                </p14:cNvPr>
                <p14:cNvContentPartPr/>
                <p14:nvPr/>
              </p14:nvContentPartPr>
              <p14:xfrm>
                <a:off x="635766" y="1809780"/>
                <a:ext cx="185760" cy="120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9299BD-379E-4844-8B3A-5E207BC0BB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6766" y="1801140"/>
                  <a:ext cx="2034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46FCE6-AE31-4C0B-A25C-D6F22223B577}"/>
              </a:ext>
            </a:extLst>
          </p:cNvPr>
          <p:cNvGrpSpPr/>
          <p:nvPr/>
        </p:nvGrpSpPr>
        <p:grpSpPr>
          <a:xfrm>
            <a:off x="1324446" y="1597380"/>
            <a:ext cx="2057400" cy="473760"/>
            <a:chOff x="1324446" y="1597380"/>
            <a:chExt cx="205740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7C8518-A456-4935-9918-01CE141539E4}"/>
                    </a:ext>
                  </a:extLst>
                </p14:cNvPr>
                <p14:cNvContentPartPr/>
                <p14:nvPr/>
              </p14:nvContentPartPr>
              <p14:xfrm>
                <a:off x="1324446" y="1726980"/>
                <a:ext cx="190800" cy="15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7C8518-A456-4935-9918-01CE14153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446" y="1717980"/>
                  <a:ext cx="208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AD3175-EC4F-4455-9D97-CCBBBA9D4187}"/>
                    </a:ext>
                  </a:extLst>
                </p14:cNvPr>
                <p14:cNvContentPartPr/>
                <p14:nvPr/>
              </p14:nvContentPartPr>
              <p14:xfrm>
                <a:off x="1578246" y="1718700"/>
                <a:ext cx="167040" cy="15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AD3175-EC4F-4455-9D97-CCBBBA9D41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9606" y="1710060"/>
                  <a:ext cx="184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ACD8B6-CF57-47EE-BFC7-F92D794EA290}"/>
                    </a:ext>
                  </a:extLst>
                </p14:cNvPr>
                <p14:cNvContentPartPr/>
                <p14:nvPr/>
              </p14:nvContentPartPr>
              <p14:xfrm>
                <a:off x="1644126" y="1725540"/>
                <a:ext cx="92520" cy="14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ACD8B6-CF57-47EE-BFC7-F92D794EA2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5126" y="1716540"/>
                  <a:ext cx="110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F80FB3-9E08-42D4-AA46-9AA1AF8A02D7}"/>
                    </a:ext>
                  </a:extLst>
                </p14:cNvPr>
                <p14:cNvContentPartPr/>
                <p14:nvPr/>
              </p14:nvContentPartPr>
              <p14:xfrm>
                <a:off x="1791726" y="1726260"/>
                <a:ext cx="237240" cy="34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F80FB3-9E08-42D4-AA46-9AA1AF8A02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3086" y="1717620"/>
                  <a:ext cx="254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D4546C-5836-4F73-B863-36FE63A139A4}"/>
                    </a:ext>
                  </a:extLst>
                </p14:cNvPr>
                <p14:cNvContentPartPr/>
                <p14:nvPr/>
              </p14:nvContentPartPr>
              <p14:xfrm>
                <a:off x="2071086" y="1649220"/>
                <a:ext cx="146160" cy="20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D4546C-5836-4F73-B863-36FE63A139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2446" y="1640220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DDB512-9C0E-49CC-B79E-482A4349F5E7}"/>
                    </a:ext>
                  </a:extLst>
                </p14:cNvPr>
                <p14:cNvContentPartPr/>
                <p14:nvPr/>
              </p14:nvContentPartPr>
              <p14:xfrm>
                <a:off x="2263686" y="1651740"/>
                <a:ext cx="423360" cy="21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DDB512-9C0E-49CC-B79E-482A4349F5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4686" y="1643100"/>
                  <a:ext cx="441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52102F-022F-4748-9AB9-DB82366BDF8F}"/>
                    </a:ext>
                  </a:extLst>
                </p14:cNvPr>
                <p14:cNvContentPartPr/>
                <p14:nvPr/>
              </p14:nvContentPartPr>
              <p14:xfrm>
                <a:off x="2493006" y="1730940"/>
                <a:ext cx="10836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52102F-022F-4748-9AB9-DB82366BDF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4366" y="1721940"/>
                  <a:ext cx="12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5FAC0F-8587-4629-919D-177B04746614}"/>
                    </a:ext>
                  </a:extLst>
                </p14:cNvPr>
                <p14:cNvContentPartPr/>
                <p14:nvPr/>
              </p14:nvContentPartPr>
              <p14:xfrm>
                <a:off x="2700006" y="1631580"/>
                <a:ext cx="127440" cy="8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5FAC0F-8587-4629-919D-177B047466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1366" y="1622580"/>
                  <a:ext cx="145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81359F-9626-44DB-BB19-1ABA5876B695}"/>
                    </a:ext>
                  </a:extLst>
                </p14:cNvPr>
                <p14:cNvContentPartPr/>
                <p14:nvPr/>
              </p14:nvContentPartPr>
              <p14:xfrm>
                <a:off x="3008166" y="1597380"/>
                <a:ext cx="373680" cy="24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81359F-9626-44DB-BB19-1ABA5876B6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9526" y="1588380"/>
                  <a:ext cx="39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EFD7E6-9CA1-4F57-A27D-632DF7B3D363}"/>
              </a:ext>
            </a:extLst>
          </p:cNvPr>
          <p:cNvGrpSpPr/>
          <p:nvPr/>
        </p:nvGrpSpPr>
        <p:grpSpPr>
          <a:xfrm>
            <a:off x="3631686" y="1557780"/>
            <a:ext cx="1098720" cy="213840"/>
            <a:chOff x="3631686" y="1557780"/>
            <a:chExt cx="10987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A06E8F-6825-4780-BCB9-8F3EE47DD6AA}"/>
                    </a:ext>
                  </a:extLst>
                </p14:cNvPr>
                <p14:cNvContentPartPr/>
                <p14:nvPr/>
              </p14:nvContentPartPr>
              <p14:xfrm>
                <a:off x="3631686" y="1564620"/>
                <a:ext cx="238320" cy="20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A06E8F-6825-4780-BCB9-8F3EE47DD6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22686" y="1555620"/>
                  <a:ext cx="255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FBEC50-59B3-4E4D-94ED-09E2C7F93534}"/>
                    </a:ext>
                  </a:extLst>
                </p14:cNvPr>
                <p14:cNvContentPartPr/>
                <p14:nvPr/>
              </p14:nvContentPartPr>
              <p14:xfrm>
                <a:off x="3949926" y="1557780"/>
                <a:ext cx="15120" cy="3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FBEC50-59B3-4E4D-94ED-09E2C7F935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1286" y="1549140"/>
                  <a:ext cx="32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F96264-83C7-46F2-9CC9-D681A226F0A4}"/>
                    </a:ext>
                  </a:extLst>
                </p14:cNvPr>
                <p14:cNvContentPartPr/>
                <p14:nvPr/>
              </p14:nvContentPartPr>
              <p14:xfrm>
                <a:off x="4084566" y="1621500"/>
                <a:ext cx="131400" cy="11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F96264-83C7-46F2-9CC9-D681A226F0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5566" y="1612860"/>
                  <a:ext cx="149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045C8F-C3C7-4ABE-8037-2EFC12A26535}"/>
                    </a:ext>
                  </a:extLst>
                </p14:cNvPr>
                <p14:cNvContentPartPr/>
                <p14:nvPr/>
              </p14:nvContentPartPr>
              <p14:xfrm>
                <a:off x="4243686" y="1652460"/>
                <a:ext cx="486720" cy="10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045C8F-C3C7-4ABE-8037-2EFC12A265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4686" y="1643820"/>
                  <a:ext cx="50436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7360DDB-9285-46FB-9662-5722611A79EA}"/>
                  </a:ext>
                </a:extLst>
              </p14:cNvPr>
              <p14:cNvContentPartPr/>
              <p14:nvPr/>
            </p14:nvContentPartPr>
            <p14:xfrm>
              <a:off x="5017326" y="1649940"/>
              <a:ext cx="108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7360DDB-9285-46FB-9662-5722611A79E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08686" y="1640940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11E0F1-90F0-4428-950E-C208166F9A80}"/>
                  </a:ext>
                </a:extLst>
              </p14:cNvPr>
              <p14:cNvContentPartPr/>
              <p14:nvPr/>
            </p14:nvContentPartPr>
            <p14:xfrm>
              <a:off x="5022006" y="1847580"/>
              <a:ext cx="288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11E0F1-90F0-4428-950E-C208166F9A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3366" y="1838580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A40388B-F09B-4E83-87B7-D445A422BA55}"/>
                  </a:ext>
                </a:extLst>
              </p14:cNvPr>
              <p14:cNvContentPartPr/>
              <p14:nvPr/>
            </p14:nvContentPartPr>
            <p14:xfrm>
              <a:off x="2243526" y="2214780"/>
              <a:ext cx="225720" cy="237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A40388B-F09B-4E83-87B7-D445A422BA5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4886" y="2206140"/>
                <a:ext cx="24336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F85FB22-35F5-4941-8B76-CC9B5A60A97E}"/>
              </a:ext>
            </a:extLst>
          </p:cNvPr>
          <p:cNvGrpSpPr/>
          <p:nvPr/>
        </p:nvGrpSpPr>
        <p:grpSpPr>
          <a:xfrm>
            <a:off x="2728086" y="2210100"/>
            <a:ext cx="725760" cy="242640"/>
            <a:chOff x="2728086" y="2210100"/>
            <a:chExt cx="7257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16B4AD-5E3A-4528-902E-F3E5BA630F8C}"/>
                    </a:ext>
                  </a:extLst>
                </p14:cNvPr>
                <p14:cNvContentPartPr/>
                <p14:nvPr/>
              </p14:nvContentPartPr>
              <p14:xfrm>
                <a:off x="2784606" y="2210100"/>
                <a:ext cx="19800" cy="21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16B4AD-5E3A-4528-902E-F3E5BA630F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75966" y="2201460"/>
                  <a:ext cx="37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CC4EE5-663B-4592-9A8F-B230365C078C}"/>
                    </a:ext>
                  </a:extLst>
                </p14:cNvPr>
                <p14:cNvContentPartPr/>
                <p14:nvPr/>
              </p14:nvContentPartPr>
              <p14:xfrm>
                <a:off x="2728086" y="2210820"/>
                <a:ext cx="216000" cy="21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CC4EE5-663B-4592-9A8F-B230365C07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19446" y="2202180"/>
                  <a:ext cx="233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B92786-EB58-4B12-81F2-11161EA14B7E}"/>
                    </a:ext>
                  </a:extLst>
                </p14:cNvPr>
                <p14:cNvContentPartPr/>
                <p14:nvPr/>
              </p14:nvContentPartPr>
              <p14:xfrm>
                <a:off x="3018246" y="2231700"/>
                <a:ext cx="435600" cy="22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B92786-EB58-4B12-81F2-11161EA14B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09606" y="2222700"/>
                  <a:ext cx="4532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545F25-9C35-4078-9944-380659F2C6D3}"/>
              </a:ext>
            </a:extLst>
          </p:cNvPr>
          <p:cNvGrpSpPr/>
          <p:nvPr/>
        </p:nvGrpSpPr>
        <p:grpSpPr>
          <a:xfrm>
            <a:off x="3905646" y="2253660"/>
            <a:ext cx="811800" cy="163080"/>
            <a:chOff x="3905646" y="2253660"/>
            <a:chExt cx="8118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FA0394-3B60-4A0C-8F4C-FE15562F92FB}"/>
                    </a:ext>
                  </a:extLst>
                </p14:cNvPr>
                <p14:cNvContentPartPr/>
                <p14:nvPr/>
              </p14:nvContentPartPr>
              <p14:xfrm>
                <a:off x="3905646" y="2338260"/>
                <a:ext cx="601200" cy="3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FA0394-3B60-4A0C-8F4C-FE15562F92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96646" y="2329260"/>
                  <a:ext cx="618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05E0D3-8246-40DB-991F-DBAEFE4774BD}"/>
                    </a:ext>
                  </a:extLst>
                </p14:cNvPr>
                <p14:cNvContentPartPr/>
                <p14:nvPr/>
              </p14:nvContentPartPr>
              <p14:xfrm>
                <a:off x="4483446" y="2253660"/>
                <a:ext cx="234000" cy="163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05E0D3-8246-40DB-991F-DBAEFE4774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4446" y="2245020"/>
                  <a:ext cx="2516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B42574-8A13-40A2-8B83-4D54538F2488}"/>
              </a:ext>
            </a:extLst>
          </p:cNvPr>
          <p:cNvGrpSpPr/>
          <p:nvPr/>
        </p:nvGrpSpPr>
        <p:grpSpPr>
          <a:xfrm>
            <a:off x="5003286" y="2108580"/>
            <a:ext cx="917280" cy="248760"/>
            <a:chOff x="5003286" y="2108580"/>
            <a:chExt cx="9172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2F8E41-C8C4-41A9-AB7D-3C6CB7A95C61}"/>
                    </a:ext>
                  </a:extLst>
                </p14:cNvPr>
                <p14:cNvContentPartPr/>
                <p14:nvPr/>
              </p14:nvContentPartPr>
              <p14:xfrm>
                <a:off x="5003286" y="2152500"/>
                <a:ext cx="210240" cy="15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2F8E41-C8C4-41A9-AB7D-3C6CB7A95C6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94646" y="2143860"/>
                  <a:ext cx="227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2ED87E-B651-44A0-A63E-56724B660145}"/>
                    </a:ext>
                  </a:extLst>
                </p14:cNvPr>
                <p14:cNvContentPartPr/>
                <p14:nvPr/>
              </p14:nvContentPartPr>
              <p14:xfrm>
                <a:off x="5275446" y="2185980"/>
                <a:ext cx="216000" cy="17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2ED87E-B651-44A0-A63E-56724B6601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66446" y="2177340"/>
                  <a:ext cx="23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2D4704-750A-4A6A-9B21-4CDE04A2D619}"/>
                    </a:ext>
                  </a:extLst>
                </p14:cNvPr>
                <p14:cNvContentPartPr/>
                <p14:nvPr/>
              </p14:nvContentPartPr>
              <p14:xfrm>
                <a:off x="5736246" y="2197500"/>
                <a:ext cx="18432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2D4704-750A-4A6A-9B21-4CDE04A2D6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27246" y="2188500"/>
                  <a:ext cx="201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42F20E-DD59-43FE-9DB2-8E84CD57FED7}"/>
                    </a:ext>
                  </a:extLst>
                </p14:cNvPr>
                <p14:cNvContentPartPr/>
                <p14:nvPr/>
              </p14:nvContentPartPr>
              <p14:xfrm>
                <a:off x="5783766" y="2108580"/>
                <a:ext cx="12960" cy="21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42F20E-DD59-43FE-9DB2-8E84CD57FE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5126" y="2099940"/>
                  <a:ext cx="306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4D95EC-0923-46B7-BC84-64F4831FF897}"/>
              </a:ext>
            </a:extLst>
          </p:cNvPr>
          <p:cNvGrpSpPr/>
          <p:nvPr/>
        </p:nvGrpSpPr>
        <p:grpSpPr>
          <a:xfrm>
            <a:off x="6296046" y="1977900"/>
            <a:ext cx="1193400" cy="291240"/>
            <a:chOff x="6296046" y="1977900"/>
            <a:chExt cx="11934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603A11-71F0-418C-ABC1-EBFF96A67651}"/>
                    </a:ext>
                  </a:extLst>
                </p14:cNvPr>
                <p14:cNvContentPartPr/>
                <p14:nvPr/>
              </p14:nvContentPartPr>
              <p14:xfrm>
                <a:off x="6296046" y="1993020"/>
                <a:ext cx="158760" cy="21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603A11-71F0-418C-ABC1-EBFF96A676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87046" y="1984380"/>
                  <a:ext cx="176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ABD52B-CDE8-45F7-AD1B-97BFABEF4A13}"/>
                    </a:ext>
                  </a:extLst>
                </p14:cNvPr>
                <p14:cNvContentPartPr/>
                <p14:nvPr/>
              </p14:nvContentPartPr>
              <p14:xfrm>
                <a:off x="6441486" y="2086980"/>
                <a:ext cx="19800" cy="168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ABD52B-CDE8-45F7-AD1B-97BFABEF4A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32486" y="2077980"/>
                  <a:ext cx="37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ACE6ED-A085-47E0-B6FA-DF7B93EF0F69}"/>
                    </a:ext>
                  </a:extLst>
                </p14:cNvPr>
                <p14:cNvContentPartPr/>
                <p14:nvPr/>
              </p14:nvContentPartPr>
              <p14:xfrm>
                <a:off x="6696726" y="1993740"/>
                <a:ext cx="14400" cy="22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ACE6ED-A085-47E0-B6FA-DF7B93EF0F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87726" y="1985100"/>
                  <a:ext cx="3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4BF3F8-A285-48B6-9DC3-8F3063476106}"/>
                    </a:ext>
                  </a:extLst>
                </p14:cNvPr>
                <p14:cNvContentPartPr/>
                <p14:nvPr/>
              </p14:nvContentPartPr>
              <p14:xfrm>
                <a:off x="6661806" y="2028660"/>
                <a:ext cx="246600" cy="20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4BF3F8-A285-48B6-9DC3-8F30634761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52806" y="2020020"/>
                  <a:ext cx="264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95698D-EB40-47B3-A458-0898BA151538}"/>
                    </a:ext>
                  </a:extLst>
                </p14:cNvPr>
                <p14:cNvContentPartPr/>
                <p14:nvPr/>
              </p14:nvContentPartPr>
              <p14:xfrm>
                <a:off x="6990126" y="1977900"/>
                <a:ext cx="191880" cy="19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95698D-EB40-47B3-A458-0898BA15153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81486" y="1969260"/>
                  <a:ext cx="20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E2C2E6-6856-49C0-8E4E-6551A36F5CA5}"/>
                    </a:ext>
                  </a:extLst>
                </p14:cNvPr>
                <p14:cNvContentPartPr/>
                <p14:nvPr/>
              </p14:nvContentPartPr>
              <p14:xfrm>
                <a:off x="7314486" y="2185260"/>
                <a:ext cx="17496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E2C2E6-6856-49C0-8E4E-6551A36F5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05846" y="2176620"/>
                  <a:ext cx="192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0247B6-28E5-4B59-BFAB-C5BA017F5AF0}"/>
                    </a:ext>
                  </a:extLst>
                </p14:cNvPr>
                <p14:cNvContentPartPr/>
                <p14:nvPr/>
              </p14:nvContentPartPr>
              <p14:xfrm>
                <a:off x="7359126" y="2089140"/>
                <a:ext cx="23040" cy="18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0247B6-28E5-4B59-BFAB-C5BA017F5A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0126" y="2080500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3C9A52-A289-4CD4-B6FC-D75509F6484F}"/>
              </a:ext>
            </a:extLst>
          </p:cNvPr>
          <p:cNvGrpSpPr/>
          <p:nvPr/>
        </p:nvGrpSpPr>
        <p:grpSpPr>
          <a:xfrm>
            <a:off x="7815966" y="1945860"/>
            <a:ext cx="147960" cy="285840"/>
            <a:chOff x="7815966" y="1945860"/>
            <a:chExt cx="147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B8CC9F-E631-4BB4-A5DB-CD00412C472D}"/>
                    </a:ext>
                  </a:extLst>
                </p14:cNvPr>
                <p14:cNvContentPartPr/>
                <p14:nvPr/>
              </p14:nvContentPartPr>
              <p14:xfrm>
                <a:off x="7815966" y="1945860"/>
                <a:ext cx="147960" cy="25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B8CC9F-E631-4BB4-A5DB-CD00412C47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07326" y="1937220"/>
                  <a:ext cx="165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6F125E3-0A33-498C-B9DC-1D7047721CA7}"/>
                    </a:ext>
                  </a:extLst>
                </p14:cNvPr>
                <p14:cNvContentPartPr/>
                <p14:nvPr/>
              </p14:nvContentPartPr>
              <p14:xfrm>
                <a:off x="7937286" y="2071860"/>
                <a:ext cx="1908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6F125E3-0A33-498C-B9DC-1D7047721C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8646" y="2062860"/>
                  <a:ext cx="367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7BC28D-5ACC-4754-A394-2ADE0212B9B8}"/>
              </a:ext>
            </a:extLst>
          </p:cNvPr>
          <p:cNvGrpSpPr/>
          <p:nvPr/>
        </p:nvGrpSpPr>
        <p:grpSpPr>
          <a:xfrm>
            <a:off x="8222046" y="2105340"/>
            <a:ext cx="460800" cy="127800"/>
            <a:chOff x="8222046" y="2105340"/>
            <a:chExt cx="46080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56E124-BB4B-461F-BBBA-FEFC9D3C9D64}"/>
                    </a:ext>
                  </a:extLst>
                </p14:cNvPr>
                <p14:cNvContentPartPr/>
                <p14:nvPr/>
              </p14:nvContentPartPr>
              <p14:xfrm>
                <a:off x="8222046" y="2105340"/>
                <a:ext cx="142920" cy="127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56E124-BB4B-461F-BBBA-FEFC9D3C9D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13406" y="2096340"/>
                  <a:ext cx="160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899851-F397-46B9-851E-6CBC34CE6722}"/>
                    </a:ext>
                  </a:extLst>
                </p14:cNvPr>
                <p14:cNvContentPartPr/>
                <p14:nvPr/>
              </p14:nvContentPartPr>
              <p14:xfrm>
                <a:off x="8480166" y="2107860"/>
                <a:ext cx="20268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899851-F397-46B9-851E-6CBC34CE67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71166" y="2099220"/>
                  <a:ext cx="2203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877670C-256C-4985-89A4-D52C9ACD0170}"/>
              </a:ext>
            </a:extLst>
          </p:cNvPr>
          <p:cNvGrpSpPr/>
          <p:nvPr/>
        </p:nvGrpSpPr>
        <p:grpSpPr>
          <a:xfrm>
            <a:off x="679686" y="3099300"/>
            <a:ext cx="212760" cy="200160"/>
            <a:chOff x="679686" y="3099300"/>
            <a:chExt cx="2127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82C539-6603-4A1D-BAAE-A001CC504D80}"/>
                    </a:ext>
                  </a:extLst>
                </p14:cNvPr>
                <p14:cNvContentPartPr/>
                <p14:nvPr/>
              </p14:nvContentPartPr>
              <p14:xfrm>
                <a:off x="720006" y="3154020"/>
                <a:ext cx="169560" cy="5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82C539-6603-4A1D-BAAE-A001CC504D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1006" y="3145020"/>
                  <a:ext cx="187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1422CF-A839-4AFF-B640-919ADFFE7FE5}"/>
                    </a:ext>
                  </a:extLst>
                </p14:cNvPr>
                <p14:cNvContentPartPr/>
                <p14:nvPr/>
              </p14:nvContentPartPr>
              <p14:xfrm>
                <a:off x="679686" y="3118020"/>
                <a:ext cx="212760" cy="181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1422CF-A839-4AFF-B640-919ADFFE7F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0686" y="3109380"/>
                  <a:ext cx="230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C19305-0408-47E7-A34A-686CD22FAFCE}"/>
                    </a:ext>
                  </a:extLst>
                </p14:cNvPr>
                <p14:cNvContentPartPr/>
                <p14:nvPr/>
              </p14:nvContentPartPr>
              <p14:xfrm>
                <a:off x="797046" y="3099300"/>
                <a:ext cx="36720" cy="15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C19305-0408-47E7-A34A-686CD22FAF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8046" y="3090660"/>
                  <a:ext cx="5436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F533F5-A5AA-424D-91D6-77B6A070DF71}"/>
              </a:ext>
            </a:extLst>
          </p:cNvPr>
          <p:cNvGrpSpPr/>
          <p:nvPr/>
        </p:nvGrpSpPr>
        <p:grpSpPr>
          <a:xfrm>
            <a:off x="1317606" y="2903100"/>
            <a:ext cx="1896120" cy="294120"/>
            <a:chOff x="1317606" y="2903100"/>
            <a:chExt cx="189612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5E4820-75FD-4227-90E6-C37DDDFD21A9}"/>
                    </a:ext>
                  </a:extLst>
                </p14:cNvPr>
                <p14:cNvContentPartPr/>
                <p14:nvPr/>
              </p14:nvContentPartPr>
              <p14:xfrm>
                <a:off x="1317606" y="2997060"/>
                <a:ext cx="350280" cy="200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5E4820-75FD-4227-90E6-C37DDDFD21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08966" y="2988060"/>
                  <a:ext cx="36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281E2A-AAB5-4D56-83C9-02F148469FDC}"/>
                    </a:ext>
                  </a:extLst>
                </p14:cNvPr>
                <p14:cNvContentPartPr/>
                <p14:nvPr/>
              </p14:nvContentPartPr>
              <p14:xfrm>
                <a:off x="1520646" y="2949540"/>
                <a:ext cx="73080" cy="3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281E2A-AAB5-4D56-83C9-02F148469F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11646" y="2940540"/>
                  <a:ext cx="90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6592AA-8E69-4C82-9D86-B1FAC287A342}"/>
                    </a:ext>
                  </a:extLst>
                </p14:cNvPr>
                <p14:cNvContentPartPr/>
                <p14:nvPr/>
              </p14:nvContentPartPr>
              <p14:xfrm>
                <a:off x="1681926" y="2903100"/>
                <a:ext cx="376560" cy="27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6592AA-8E69-4C82-9D86-B1FAC287A34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2926" y="2894100"/>
                  <a:ext cx="394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F14FC9-6E09-4E51-A0D6-6201812E5B4E}"/>
                    </a:ext>
                  </a:extLst>
                </p14:cNvPr>
                <p14:cNvContentPartPr/>
                <p14:nvPr/>
              </p14:nvContentPartPr>
              <p14:xfrm>
                <a:off x="2095926" y="2982300"/>
                <a:ext cx="317160" cy="180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F14FC9-6E09-4E51-A0D6-6201812E5B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86926" y="2973300"/>
                  <a:ext cx="334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54C871-8147-4B14-B70D-7EB537CB2EB2}"/>
                    </a:ext>
                  </a:extLst>
                </p14:cNvPr>
                <p14:cNvContentPartPr/>
                <p14:nvPr/>
              </p14:nvContentPartPr>
              <p14:xfrm>
                <a:off x="2260086" y="3043860"/>
                <a:ext cx="8100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54C871-8147-4B14-B70D-7EB537CB2E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51086" y="3034860"/>
                  <a:ext cx="9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1ED70C-9AB3-472B-93CE-E8156EF7ACCB}"/>
                    </a:ext>
                  </a:extLst>
                </p14:cNvPr>
                <p14:cNvContentPartPr/>
                <p14:nvPr/>
              </p14:nvContentPartPr>
              <p14:xfrm>
                <a:off x="2499126" y="2958900"/>
                <a:ext cx="97200" cy="77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1ED70C-9AB3-472B-93CE-E8156EF7AC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90486" y="2949900"/>
                  <a:ext cx="114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7FDA2B-F811-49D0-ACA4-043B470B8CF0}"/>
                    </a:ext>
                  </a:extLst>
                </p14:cNvPr>
                <p14:cNvContentPartPr/>
                <p14:nvPr/>
              </p14:nvContentPartPr>
              <p14:xfrm>
                <a:off x="2791806" y="2943420"/>
                <a:ext cx="421920" cy="22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7FDA2B-F811-49D0-ACA4-043B470B8C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82806" y="2934780"/>
                  <a:ext cx="4395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F9FCAD1-4345-47D4-A060-F7478ADD17B7}"/>
              </a:ext>
            </a:extLst>
          </p:cNvPr>
          <p:cNvGrpSpPr/>
          <p:nvPr/>
        </p:nvGrpSpPr>
        <p:grpSpPr>
          <a:xfrm>
            <a:off x="3656526" y="2979780"/>
            <a:ext cx="1294560" cy="218880"/>
            <a:chOff x="3656526" y="2979780"/>
            <a:chExt cx="129456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B21F25E-D8F6-42A8-83F2-57D14CF50CB6}"/>
                    </a:ext>
                  </a:extLst>
                </p14:cNvPr>
                <p14:cNvContentPartPr/>
                <p14:nvPr/>
              </p14:nvContentPartPr>
              <p14:xfrm>
                <a:off x="3656526" y="3013620"/>
                <a:ext cx="185040" cy="16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B21F25E-D8F6-42A8-83F2-57D14CF50C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47886" y="3004620"/>
                  <a:ext cx="202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D5A879-5109-4BFB-BAFA-EB0A06F29A59}"/>
                    </a:ext>
                  </a:extLst>
                </p14:cNvPr>
                <p14:cNvContentPartPr/>
                <p14:nvPr/>
              </p14:nvContentPartPr>
              <p14:xfrm>
                <a:off x="3873246" y="3083460"/>
                <a:ext cx="342360" cy="10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D5A879-5109-4BFB-BAFA-EB0A06F29A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64606" y="3074820"/>
                  <a:ext cx="360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3F02E8-24C1-41DF-8F45-7CD6A9B24E35}"/>
                    </a:ext>
                  </a:extLst>
                </p14:cNvPr>
                <p14:cNvContentPartPr/>
                <p14:nvPr/>
              </p14:nvContentPartPr>
              <p14:xfrm>
                <a:off x="4258806" y="2979780"/>
                <a:ext cx="692280" cy="218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3F02E8-24C1-41DF-8F45-7CD6A9B24E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50166" y="2970780"/>
                  <a:ext cx="70992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F494AAE-56C8-4D94-8EB7-B98192E3D7B4}"/>
                  </a:ext>
                </a:extLst>
              </p14:cNvPr>
              <p14:cNvContentPartPr/>
              <p14:nvPr/>
            </p14:nvContentPartPr>
            <p14:xfrm>
              <a:off x="5182566" y="3077700"/>
              <a:ext cx="5760" cy="2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F494AAE-56C8-4D94-8EB7-B98192E3D7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73926" y="3068700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10C490-5138-4C4F-8371-9EB87B39493D}"/>
                  </a:ext>
                </a:extLst>
              </p14:cNvPr>
              <p14:cNvContentPartPr/>
              <p14:nvPr/>
            </p14:nvContentPartPr>
            <p14:xfrm>
              <a:off x="5188686" y="3176340"/>
              <a:ext cx="360" cy="1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10C490-5138-4C4F-8371-9EB87B39493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79686" y="3167340"/>
                <a:ext cx="180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943B5CE-CE59-404C-B1F3-A7BEE1F83193}"/>
              </a:ext>
            </a:extLst>
          </p:cNvPr>
          <p:cNvGrpSpPr/>
          <p:nvPr/>
        </p:nvGrpSpPr>
        <p:grpSpPr>
          <a:xfrm>
            <a:off x="2414886" y="3583860"/>
            <a:ext cx="969120" cy="249840"/>
            <a:chOff x="2414886" y="3583860"/>
            <a:chExt cx="96912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9352D9-F1F6-4338-87AE-E62DD4BA2469}"/>
                    </a:ext>
                  </a:extLst>
                </p14:cNvPr>
                <p14:cNvContentPartPr/>
                <p14:nvPr/>
              </p14:nvContentPartPr>
              <p14:xfrm>
                <a:off x="2414886" y="3583860"/>
                <a:ext cx="358560" cy="236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9352D9-F1F6-4338-87AE-E62DD4BA246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05886" y="3575220"/>
                  <a:ext cx="376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38D587-54A0-4769-9F95-72CB49045FDC}"/>
                    </a:ext>
                  </a:extLst>
                </p14:cNvPr>
                <p14:cNvContentPartPr/>
                <p14:nvPr/>
              </p14:nvContentPartPr>
              <p14:xfrm>
                <a:off x="2831766" y="3679620"/>
                <a:ext cx="142200" cy="15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38D587-54A0-4769-9F95-72CB49045FD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22766" y="3670980"/>
                  <a:ext cx="159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FA6659-592F-447A-9D1C-8FB98C01F740}"/>
                    </a:ext>
                  </a:extLst>
                </p14:cNvPr>
                <p14:cNvContentPartPr/>
                <p14:nvPr/>
              </p14:nvContentPartPr>
              <p14:xfrm>
                <a:off x="3188886" y="3722100"/>
                <a:ext cx="195120" cy="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FA6659-592F-447A-9D1C-8FB98C01F7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80246" y="3713100"/>
                  <a:ext cx="212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A0C169-206B-40A6-A5A3-449FD3554DA1}"/>
                    </a:ext>
                  </a:extLst>
                </p14:cNvPr>
                <p14:cNvContentPartPr/>
                <p14:nvPr/>
              </p14:nvContentPartPr>
              <p14:xfrm>
                <a:off x="3232806" y="3630660"/>
                <a:ext cx="34560" cy="19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A0C169-206B-40A6-A5A3-449FD3554D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23806" y="3622020"/>
                  <a:ext cx="522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9D53D94-203A-4044-8875-20283E13DC32}"/>
              </a:ext>
            </a:extLst>
          </p:cNvPr>
          <p:cNvGrpSpPr/>
          <p:nvPr/>
        </p:nvGrpSpPr>
        <p:grpSpPr>
          <a:xfrm>
            <a:off x="3822846" y="3553260"/>
            <a:ext cx="981720" cy="298080"/>
            <a:chOff x="3822846" y="3553260"/>
            <a:chExt cx="9817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98E9FD-73E8-402D-9087-B9BBA49572A0}"/>
                    </a:ext>
                  </a:extLst>
                </p14:cNvPr>
                <p14:cNvContentPartPr/>
                <p14:nvPr/>
              </p14:nvContentPartPr>
              <p14:xfrm>
                <a:off x="3822846" y="3565500"/>
                <a:ext cx="172080" cy="21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98E9FD-73E8-402D-9087-B9BBA49572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13846" y="3556860"/>
                  <a:ext cx="189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1129800-C757-42D3-9D26-71467C6FFA23}"/>
                    </a:ext>
                  </a:extLst>
                </p14:cNvPr>
                <p14:cNvContentPartPr/>
                <p14:nvPr/>
              </p14:nvContentPartPr>
              <p14:xfrm>
                <a:off x="3948846" y="3691860"/>
                <a:ext cx="19800" cy="159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1129800-C757-42D3-9D26-71467C6FFA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39846" y="3683220"/>
                  <a:ext cx="37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360E10-04EA-4995-B069-82FD73C31632}"/>
                    </a:ext>
                  </a:extLst>
                </p14:cNvPr>
                <p14:cNvContentPartPr/>
                <p14:nvPr/>
              </p14:nvContentPartPr>
              <p14:xfrm>
                <a:off x="4135326" y="3611940"/>
                <a:ext cx="18000" cy="17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360E10-04EA-4995-B069-82FD73C316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6686" y="3603300"/>
                  <a:ext cx="35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69B9F50-8F93-4690-B48E-91765915101A}"/>
                    </a:ext>
                  </a:extLst>
                </p14:cNvPr>
                <p14:cNvContentPartPr/>
                <p14:nvPr/>
              </p14:nvContentPartPr>
              <p14:xfrm>
                <a:off x="4124166" y="3601500"/>
                <a:ext cx="428760" cy="205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69B9F50-8F93-4690-B48E-9176591510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15166" y="3592500"/>
                  <a:ext cx="446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963E09-54F7-49D3-8563-D3C546C44444}"/>
                    </a:ext>
                  </a:extLst>
                </p14:cNvPr>
                <p14:cNvContentPartPr/>
                <p14:nvPr/>
              </p14:nvContentPartPr>
              <p14:xfrm>
                <a:off x="4473366" y="3553260"/>
                <a:ext cx="11160" cy="186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963E09-54F7-49D3-8563-D3C546C444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64366" y="3544620"/>
                  <a:ext cx="28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89057E-FEAA-4D80-994C-5C248EAFA4FF}"/>
                    </a:ext>
                  </a:extLst>
                </p14:cNvPr>
                <p14:cNvContentPartPr/>
                <p14:nvPr/>
              </p14:nvContentPartPr>
              <p14:xfrm>
                <a:off x="4640406" y="3655140"/>
                <a:ext cx="164160" cy="156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89057E-FEAA-4D80-994C-5C248EAFA4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31766" y="3646140"/>
                  <a:ext cx="1818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398A716-2E34-4D34-B14D-ABC3ACB0CD94}"/>
              </a:ext>
            </a:extLst>
          </p:cNvPr>
          <p:cNvGrpSpPr/>
          <p:nvPr/>
        </p:nvGrpSpPr>
        <p:grpSpPr>
          <a:xfrm>
            <a:off x="5111286" y="3499620"/>
            <a:ext cx="728640" cy="291960"/>
            <a:chOff x="5111286" y="3499620"/>
            <a:chExt cx="7286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B291F1-5185-4924-9091-5FCA35D330E9}"/>
                    </a:ext>
                  </a:extLst>
                </p14:cNvPr>
                <p14:cNvContentPartPr/>
                <p14:nvPr/>
              </p14:nvContentPartPr>
              <p14:xfrm>
                <a:off x="5111286" y="3499620"/>
                <a:ext cx="175680" cy="226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B291F1-5185-4924-9091-5FCA35D330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02646" y="3490980"/>
                  <a:ext cx="193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496D7C-DD89-4CD0-A24B-AF5336F1809E}"/>
                    </a:ext>
                  </a:extLst>
                </p14:cNvPr>
                <p14:cNvContentPartPr/>
                <p14:nvPr/>
              </p14:nvContentPartPr>
              <p14:xfrm>
                <a:off x="5251326" y="3619500"/>
                <a:ext cx="19080" cy="172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496D7C-DD89-4CD0-A24B-AF5336F180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42326" y="3610500"/>
                  <a:ext cx="3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E54369-498A-4FCB-88D2-A4346DE0985F}"/>
                    </a:ext>
                  </a:extLst>
                </p14:cNvPr>
                <p14:cNvContentPartPr/>
                <p14:nvPr/>
              </p14:nvContentPartPr>
              <p14:xfrm>
                <a:off x="5463366" y="3648660"/>
                <a:ext cx="174960" cy="132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E54369-498A-4FCB-88D2-A4346DE098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54726" y="3640020"/>
                  <a:ext cx="19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BB5C33-F909-4C7F-9E3E-1153164C1D06}"/>
                    </a:ext>
                  </a:extLst>
                </p14:cNvPr>
                <p14:cNvContentPartPr/>
                <p14:nvPr/>
              </p14:nvContentPartPr>
              <p14:xfrm>
                <a:off x="5712486" y="3668820"/>
                <a:ext cx="127440" cy="2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BB5C33-F909-4C7F-9E3E-1153164C1D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03846" y="3660180"/>
                  <a:ext cx="1450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80C0E1-4B09-46E7-9799-DD09F7B6A5F4}"/>
              </a:ext>
            </a:extLst>
          </p:cNvPr>
          <p:cNvGrpSpPr/>
          <p:nvPr/>
        </p:nvGrpSpPr>
        <p:grpSpPr>
          <a:xfrm>
            <a:off x="6253206" y="3644700"/>
            <a:ext cx="784800" cy="149760"/>
            <a:chOff x="6253206" y="3644700"/>
            <a:chExt cx="78480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83BEBD-C028-44B4-BCC5-2747138E3556}"/>
                    </a:ext>
                  </a:extLst>
                </p14:cNvPr>
                <p14:cNvContentPartPr/>
                <p14:nvPr/>
              </p14:nvContentPartPr>
              <p14:xfrm>
                <a:off x="6253206" y="3724620"/>
                <a:ext cx="496080" cy="24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83BEBD-C028-44B4-BCC5-2747138E355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44566" y="3715620"/>
                  <a:ext cx="51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6862C9-9957-40F8-B6D3-F87B00F358B7}"/>
                    </a:ext>
                  </a:extLst>
                </p14:cNvPr>
                <p14:cNvContentPartPr/>
                <p14:nvPr/>
              </p14:nvContentPartPr>
              <p14:xfrm>
                <a:off x="6814086" y="3644700"/>
                <a:ext cx="223920" cy="149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6862C9-9957-40F8-B6D3-F87B00F358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05446" y="3636060"/>
                  <a:ext cx="2415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3791154-5399-4695-B03D-9ABB57C24FB8}"/>
              </a:ext>
            </a:extLst>
          </p:cNvPr>
          <p:cNvGrpSpPr/>
          <p:nvPr/>
        </p:nvGrpSpPr>
        <p:grpSpPr>
          <a:xfrm>
            <a:off x="7340766" y="3469380"/>
            <a:ext cx="934920" cy="246600"/>
            <a:chOff x="7340766" y="3469380"/>
            <a:chExt cx="9349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7E7BA1-9F9F-4828-8E77-C728551CC6D8}"/>
                    </a:ext>
                  </a:extLst>
                </p14:cNvPr>
                <p14:cNvContentPartPr/>
                <p14:nvPr/>
              </p14:nvContentPartPr>
              <p14:xfrm>
                <a:off x="7340766" y="3469380"/>
                <a:ext cx="299880" cy="208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7E7BA1-9F9F-4828-8E77-C728551CC6D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32126" y="3460380"/>
                  <a:ext cx="31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31B6FFF-53A4-4507-91F3-04527E2A63FB}"/>
                    </a:ext>
                  </a:extLst>
                </p14:cNvPr>
                <p14:cNvContentPartPr/>
                <p14:nvPr/>
              </p14:nvContentPartPr>
              <p14:xfrm>
                <a:off x="7634526" y="3523380"/>
                <a:ext cx="9000" cy="16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31B6FFF-53A4-4507-91F3-04527E2A63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25526" y="3514380"/>
                  <a:ext cx="2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EC1B19-3B10-4AC4-BDEF-00C8F59ED9A9}"/>
                    </a:ext>
                  </a:extLst>
                </p14:cNvPr>
                <p14:cNvContentPartPr/>
                <p14:nvPr/>
              </p14:nvContentPartPr>
              <p14:xfrm>
                <a:off x="7558566" y="3491700"/>
                <a:ext cx="250920" cy="204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EC1B19-3B10-4AC4-BDEF-00C8F59ED9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49566" y="3483060"/>
                  <a:ext cx="268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0580F5-CCDE-4772-A1AF-D7CD930A179D}"/>
                    </a:ext>
                  </a:extLst>
                </p14:cNvPr>
                <p14:cNvContentPartPr/>
                <p14:nvPr/>
              </p14:nvContentPartPr>
              <p14:xfrm>
                <a:off x="7859526" y="3529500"/>
                <a:ext cx="416160" cy="18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0580F5-CCDE-4772-A1AF-D7CD930A17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50526" y="3520500"/>
                  <a:ext cx="4338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AC5CC7B-537E-4207-A268-1392DC292030}"/>
              </a:ext>
            </a:extLst>
          </p:cNvPr>
          <p:cNvGrpSpPr/>
          <p:nvPr/>
        </p:nvGrpSpPr>
        <p:grpSpPr>
          <a:xfrm>
            <a:off x="8605806" y="3417540"/>
            <a:ext cx="1112400" cy="271440"/>
            <a:chOff x="8605806" y="3417540"/>
            <a:chExt cx="11124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B2B319-EE3A-4237-9E87-C3DEC252D2E3}"/>
                    </a:ext>
                  </a:extLst>
                </p14:cNvPr>
                <p14:cNvContentPartPr/>
                <p14:nvPr/>
              </p14:nvContentPartPr>
              <p14:xfrm>
                <a:off x="8605806" y="3619860"/>
                <a:ext cx="18468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B2B319-EE3A-4237-9E87-C3DEC252D2E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96806" y="3611220"/>
                  <a:ext cx="20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61CF2D-703D-407F-8CD4-D97BC40F5392}"/>
                    </a:ext>
                  </a:extLst>
                </p14:cNvPr>
                <p14:cNvContentPartPr/>
                <p14:nvPr/>
              </p14:nvContentPartPr>
              <p14:xfrm>
                <a:off x="8720646" y="3508620"/>
                <a:ext cx="21240" cy="180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61CF2D-703D-407F-8CD4-D97BC40F539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11646" y="3499980"/>
                  <a:ext cx="38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CB7DFD-F514-498E-AFD6-719D94B48917}"/>
                    </a:ext>
                  </a:extLst>
                </p14:cNvPr>
                <p14:cNvContentPartPr/>
                <p14:nvPr/>
              </p14:nvContentPartPr>
              <p14:xfrm>
                <a:off x="8985966" y="3422940"/>
                <a:ext cx="25200" cy="157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CB7DFD-F514-498E-AFD6-719D94B489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76966" y="3413940"/>
                  <a:ext cx="42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ED6241-9F58-49F7-9785-571B67EE36C6}"/>
                    </a:ext>
                  </a:extLst>
                </p14:cNvPr>
                <p14:cNvContentPartPr/>
                <p14:nvPr/>
              </p14:nvContentPartPr>
              <p14:xfrm>
                <a:off x="8965806" y="3417540"/>
                <a:ext cx="230760" cy="19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ED6241-9F58-49F7-9785-571B67EE36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56806" y="3408540"/>
                  <a:ext cx="248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AB5BB7-6B72-415D-8DCE-5BC0D6918A39}"/>
                    </a:ext>
                  </a:extLst>
                </p14:cNvPr>
                <p14:cNvContentPartPr/>
                <p14:nvPr/>
              </p14:nvContentPartPr>
              <p14:xfrm>
                <a:off x="9294846" y="3442020"/>
                <a:ext cx="423360" cy="21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AB5BB7-6B72-415D-8DCE-5BC0D6918A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85846" y="3433380"/>
                  <a:ext cx="441000" cy="23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422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1B765-4D70-4C9D-B5D4-B618DB3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BA22-6325-480A-8C3D-46421381A0A2}"/>
              </a:ext>
            </a:extLst>
          </p:cNvPr>
          <p:cNvSpPr txBox="1"/>
          <p:nvPr/>
        </p:nvSpPr>
        <p:spPr>
          <a:xfrm>
            <a:off x="164592" y="691896"/>
            <a:ext cx="893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3.4 Assimilation du </a:t>
            </a:r>
            <a:r>
              <a:rPr lang="en-US" sz="2800" err="1"/>
              <a:t>carbone</a:t>
            </a:r>
            <a:r>
              <a:rPr lang="en-US" sz="2800"/>
              <a:t> et du CO2: </a:t>
            </a:r>
            <a:r>
              <a:rPr lang="en-US" sz="2800" err="1"/>
              <a:t>synthèse</a:t>
            </a:r>
            <a:r>
              <a:rPr lang="en-US" sz="2800"/>
              <a:t> de </a:t>
            </a:r>
            <a:r>
              <a:rPr lang="en-US" sz="2800" err="1"/>
              <a:t>glucides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4ED0-A057-4321-BE8D-576B344238AC}"/>
              </a:ext>
            </a:extLst>
          </p:cNvPr>
          <p:cNvSpPr txBox="1"/>
          <p:nvPr/>
        </p:nvSpPr>
        <p:spPr>
          <a:xfrm>
            <a:off x="329184" y="1737360"/>
            <a:ext cx="1163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difficile de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caractériser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glucides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simples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produits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par la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photosynthèse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. </a:t>
            </a:r>
          </a:p>
          <a:p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Par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contre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peu</a:t>
            </a:r>
            <a:r>
              <a:rPr lang="en-US" altLang="en-US" err="1">
                <a:latin typeface="+mj-lt"/>
              </a:rPr>
              <a:t>t</a:t>
            </a:r>
            <a:r>
              <a:rPr lang="en-US" altLang="en-US"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caractériser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l'amidon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(un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polymère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 glucose mis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en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réserve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lorsque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la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photosynthèse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est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très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active).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Traitement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feuilles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au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lugol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, un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réactif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spécifique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l'amidon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.</a:t>
            </a:r>
          </a:p>
          <a:p>
            <a:r>
              <a:rPr lang="en-US">
                <a:latin typeface="+mj-lt"/>
              </a:rPr>
              <a:t> </a:t>
            </a:r>
          </a:p>
        </p:txBody>
      </p:sp>
      <p:pic>
        <p:nvPicPr>
          <p:cNvPr id="3" name="Picture 2" descr="https://rnbio.upmc.fr/sites/default/files/doc/photosynthese-amidon.gif">
            <a:extLst>
              <a:ext uri="{FF2B5EF4-FFF2-40B4-BE49-F238E27FC236}">
                <a16:creationId xmlns:a16="http://schemas.microsoft.com/office/drawing/2014/main" id="{760A3194-EDB7-46BB-9852-31F84F71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2" y="2937689"/>
            <a:ext cx="3588641" cy="26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s://rnbio.upmc.fr/sites/default/files/doc/photosynthese-amidon.jpg">
            <a:extLst>
              <a:ext uri="{FF2B5EF4-FFF2-40B4-BE49-F238E27FC236}">
                <a16:creationId xmlns:a16="http://schemas.microsoft.com/office/drawing/2014/main" id="{D4A800D4-258A-4A60-A6F8-E9BBF4C7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42" y="2788344"/>
            <a:ext cx="2933281" cy="29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rnbio.upmc.fr/sites/default/files/doc/photosynthese-amidon2.jpg">
            <a:extLst>
              <a:ext uri="{FF2B5EF4-FFF2-40B4-BE49-F238E27FC236}">
                <a16:creationId xmlns:a16="http://schemas.microsoft.com/office/drawing/2014/main" id="{4FBF60FC-2522-404A-B77B-CBEEE25F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50" y="2788344"/>
            <a:ext cx="2771250" cy="27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458B51-C461-4119-92D1-89306E62D7E4}"/>
              </a:ext>
            </a:extLst>
          </p:cNvPr>
          <p:cNvSpPr txBox="1"/>
          <p:nvPr/>
        </p:nvSpPr>
        <p:spPr>
          <a:xfrm>
            <a:off x="612132" y="6245352"/>
            <a:ext cx="599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De l'amidon a été formé uniquement dans les zones éclairées.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9287" y="481447"/>
            <a:ext cx="11239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expérience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réalisée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avec des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élodées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du Canada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B3B3B"/>
                </a:solidFill>
                <a:latin typeface="+mj-lt"/>
              </a:rPr>
              <a:t>   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err="1">
                <a:solidFill>
                  <a:srgbClr val="3B3B3B"/>
                </a:solidFill>
                <a:latin typeface="+mj-lt"/>
              </a:rPr>
              <a:t>Cette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feuille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d'élodée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placée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une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eau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enrichie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en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hydrogénocarbonate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a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été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éclairée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plusieurs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heures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. Après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traitement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par le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lugol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on observe des grains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d'amidon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les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chloroplastes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.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B3B3B"/>
                </a:solidFill>
                <a:latin typeface="+mj-lt"/>
              </a:rPr>
              <a:t>La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expérience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réalisée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l'eau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distillée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ne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montre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aucune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synthèse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d'amidon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. Il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en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est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si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l'élodée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était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cultivée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à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l'obscurité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.</a:t>
            </a:r>
            <a:br>
              <a:rPr lang="en-US" altLang="en-US">
                <a:solidFill>
                  <a:srgbClr val="3B3B3B"/>
                </a:solidFill>
                <a:latin typeface="+mj-lt"/>
              </a:rPr>
            </a:br>
            <a:endParaRPr lang="en-US">
              <a:latin typeface="+mj-lt"/>
            </a:endParaRPr>
          </a:p>
        </p:txBody>
      </p:sp>
      <p:pic>
        <p:nvPicPr>
          <p:cNvPr id="4" name="Picture 5" descr="https://rnbio.upmc.fr/sites/default/files/doc/elodee_cell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" y="3106713"/>
            <a:ext cx="3906755" cy="26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rnbio.upmc.fr/sites/default/files/doc/elodee-ami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71" y="3106713"/>
            <a:ext cx="3906755" cy="26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8323" y="5869868"/>
            <a:ext cx="9082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>
                <a:solidFill>
                  <a:srgbClr val="3B3B3B"/>
                </a:solidFill>
                <a:latin typeface="+mj-lt"/>
              </a:rPr>
              <a:t>On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peut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déduire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ces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deux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expériences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qu'une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plante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éclairée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fabrique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des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glucides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C(H2O)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ses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chloroplastes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à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partir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du CO2 du milieu.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25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D0262-8D20-432C-BCA7-4045BFF7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8F1BB-F4AE-4D3E-BCC4-837558941A33}"/>
              </a:ext>
            </a:extLst>
          </p:cNvPr>
          <p:cNvSpPr txBox="1"/>
          <p:nvPr/>
        </p:nvSpPr>
        <p:spPr>
          <a:xfrm>
            <a:off x="164592" y="691896"/>
            <a:ext cx="992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3.5 </a:t>
            </a:r>
            <a:r>
              <a:rPr lang="en-US" sz="2800" err="1"/>
              <a:t>Réactions</a:t>
            </a:r>
            <a:r>
              <a:rPr lang="en-US" sz="2800"/>
              <a:t> </a:t>
            </a:r>
            <a:r>
              <a:rPr lang="en-US" sz="2800" err="1"/>
              <a:t>d’oxidoreduction</a:t>
            </a:r>
            <a:r>
              <a:rPr lang="en-US" sz="2800"/>
              <a:t> et </a:t>
            </a:r>
            <a:r>
              <a:rPr lang="en-US" sz="2800" err="1"/>
              <a:t>énergétique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1C734-0C45-4530-83E2-74E526FBA1AF}"/>
              </a:ext>
            </a:extLst>
          </p:cNvPr>
          <p:cNvSpPr txBox="1"/>
          <p:nvPr/>
        </p:nvSpPr>
        <p:spPr>
          <a:xfrm>
            <a:off x="393193" y="1737360"/>
            <a:ext cx="11137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 experiences </a:t>
            </a:r>
            <a:r>
              <a:rPr lang="en-US" err="1"/>
              <a:t>précédentes</a:t>
            </a:r>
            <a:r>
              <a:rPr lang="en-US"/>
              <a:t>: decomposer la reaction </a:t>
            </a:r>
            <a:r>
              <a:rPr lang="en-US" err="1"/>
              <a:t>globale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2 reactions:</a:t>
            </a:r>
          </a:p>
          <a:p>
            <a:pPr marL="285750" indent="-285750">
              <a:buFontTx/>
              <a:buChar char="-"/>
            </a:pPr>
            <a:r>
              <a:rPr lang="en-US" err="1"/>
              <a:t>Oxydation</a:t>
            </a:r>
            <a:r>
              <a:rPr lang="en-US"/>
              <a:t> de </a:t>
            </a:r>
            <a:r>
              <a:rPr lang="en-US" err="1"/>
              <a:t>l’eau</a:t>
            </a:r>
            <a:r>
              <a:rPr lang="en-US"/>
              <a:t> à la lumière</a:t>
            </a:r>
          </a:p>
          <a:p>
            <a:pPr marL="285750" indent="-285750">
              <a:buFontTx/>
              <a:buChar char="-"/>
            </a:pPr>
            <a:r>
              <a:rPr lang="en-US" err="1"/>
              <a:t>Réduction</a:t>
            </a:r>
            <a:r>
              <a:rPr lang="en-US"/>
              <a:t> du 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issu</a:t>
            </a:r>
            <a:r>
              <a:rPr lang="en-US"/>
              <a:t> du CO2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glucide</a:t>
            </a:r>
            <a:r>
              <a:rPr lang="en-US"/>
              <a:t> CH2O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Les reactions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des reactions </a:t>
            </a:r>
            <a:r>
              <a:rPr lang="en-US" err="1"/>
              <a:t>d’oxydoréduction</a:t>
            </a:r>
            <a:r>
              <a:rPr lang="en-US"/>
              <a:t> dans </a:t>
            </a:r>
            <a:r>
              <a:rPr lang="en-US" err="1"/>
              <a:t>laquelle</a:t>
            </a:r>
            <a:r>
              <a:rPr lang="en-US"/>
              <a:t> des e-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échangés</a:t>
            </a:r>
            <a:r>
              <a:rPr lang="en-US"/>
              <a:t> entre deux composes (H2O et CO2) se </a:t>
            </a:r>
            <a:r>
              <a:rPr lang="en-US" err="1"/>
              <a:t>présentant</a:t>
            </a:r>
            <a:r>
              <a:rPr lang="en-US"/>
              <a:t> </a:t>
            </a:r>
            <a:r>
              <a:rPr lang="en-US" err="1"/>
              <a:t>chacun</a:t>
            </a:r>
            <a:r>
              <a:rPr lang="en-US"/>
              <a:t> sous la </a:t>
            </a:r>
            <a:r>
              <a:rPr lang="en-US" err="1"/>
              <a:t>forme</a:t>
            </a:r>
            <a:r>
              <a:rPr lang="en-US"/>
              <a:t> d’un couple redox.</a:t>
            </a:r>
          </a:p>
          <a:p>
            <a:r>
              <a:rPr lang="en-US" err="1"/>
              <a:t>Chaque</a:t>
            </a:r>
            <a:r>
              <a:rPr lang="en-US"/>
              <a:t> couple redox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forme</a:t>
            </a:r>
            <a:r>
              <a:rPr lang="en-US"/>
              <a:t> </a:t>
            </a:r>
            <a:r>
              <a:rPr lang="en-US" err="1"/>
              <a:t>réduite</a:t>
            </a:r>
            <a:r>
              <a:rPr lang="en-US"/>
              <a:t> et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forme</a:t>
            </a:r>
            <a:r>
              <a:rPr lang="en-US"/>
              <a:t> </a:t>
            </a:r>
            <a:r>
              <a:rPr lang="en-US" err="1"/>
              <a:t>oxydée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Rappel:</a:t>
            </a:r>
          </a:p>
          <a:p>
            <a:r>
              <a:rPr lang="en-US"/>
              <a:t>- </a:t>
            </a:r>
            <a:r>
              <a:rPr lang="en-US" err="1"/>
              <a:t>Chaque</a:t>
            </a:r>
            <a:r>
              <a:rPr lang="en-US"/>
              <a:t> couple redox a un potential standard </a:t>
            </a:r>
            <a:r>
              <a:rPr lang="en-US" err="1"/>
              <a:t>d’oxydoréduction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Tranfert</a:t>
            </a:r>
            <a:r>
              <a:rPr lang="en-US"/>
              <a:t> des e- entre 2 couples ne </a:t>
            </a:r>
            <a:r>
              <a:rPr lang="en-US" err="1"/>
              <a:t>peut</a:t>
            </a:r>
            <a:r>
              <a:rPr lang="en-US"/>
              <a:t> se faire </a:t>
            </a:r>
            <a:r>
              <a:rPr lang="en-US" err="1"/>
              <a:t>spontanément</a:t>
            </a:r>
            <a:r>
              <a:rPr lang="en-US"/>
              <a:t> QUE dans le </a:t>
            </a:r>
            <a:r>
              <a:rPr lang="en-US" err="1"/>
              <a:t>sens</a:t>
            </a:r>
            <a:r>
              <a:rPr lang="en-US"/>
              <a:t> des </a:t>
            </a:r>
            <a:r>
              <a:rPr lang="en-US" err="1"/>
              <a:t>potentiels</a:t>
            </a:r>
            <a:r>
              <a:rPr lang="en-US"/>
              <a:t> standards croissants (couple de bas </a:t>
            </a:r>
            <a:r>
              <a:rPr lang="en-US" err="1"/>
              <a:t>potentiel</a:t>
            </a:r>
            <a:r>
              <a:rPr lang="en-US"/>
              <a:t>,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réductant</a:t>
            </a:r>
            <a:r>
              <a:rPr lang="en-US"/>
              <a:t> </a:t>
            </a:r>
            <a:r>
              <a:rPr lang="en-US" err="1"/>
              <a:t>vers</a:t>
            </a:r>
            <a:r>
              <a:rPr lang="en-US"/>
              <a:t> couple à haut </a:t>
            </a:r>
            <a:r>
              <a:rPr lang="en-US" err="1"/>
              <a:t>potentiel</a:t>
            </a:r>
            <a:r>
              <a:rPr lang="en-US"/>
              <a:t>,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oxydant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r>
              <a:rPr lang="en-US"/>
              <a:t>Le </a:t>
            </a:r>
            <a:r>
              <a:rPr lang="en-US" err="1"/>
              <a:t>tranfert</a:t>
            </a:r>
            <a:r>
              <a:rPr lang="en-US"/>
              <a:t> inverse </a:t>
            </a:r>
            <a:r>
              <a:rPr lang="en-US" err="1"/>
              <a:t>nécessite</a:t>
            </a:r>
            <a:r>
              <a:rPr lang="en-US"/>
              <a:t> un apport </a:t>
            </a:r>
            <a:r>
              <a:rPr lang="en-US" err="1"/>
              <a:t>d’énergie</a:t>
            </a:r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C3553CE-F082-45BB-8028-DFA831CD14EF}"/>
              </a:ext>
            </a:extLst>
          </p:cNvPr>
          <p:cNvGrpSpPr/>
          <p:nvPr/>
        </p:nvGrpSpPr>
        <p:grpSpPr>
          <a:xfrm>
            <a:off x="8184606" y="3213780"/>
            <a:ext cx="1814400" cy="468720"/>
            <a:chOff x="8184606" y="3213780"/>
            <a:chExt cx="18144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1AA12C-6564-49B1-A403-2D778CC75769}"/>
                    </a:ext>
                  </a:extLst>
                </p14:cNvPr>
                <p14:cNvContentPartPr/>
                <p14:nvPr/>
              </p14:nvContentPartPr>
              <p14:xfrm>
                <a:off x="8266326" y="3323580"/>
                <a:ext cx="174600" cy="3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1AA12C-6564-49B1-A403-2D778CC757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57326" y="3314940"/>
                  <a:ext cx="192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16ECD3-C53E-4324-9D55-29352E2468BA}"/>
                    </a:ext>
                  </a:extLst>
                </p14:cNvPr>
                <p14:cNvContentPartPr/>
                <p14:nvPr/>
              </p14:nvContentPartPr>
              <p14:xfrm>
                <a:off x="8184606" y="3338340"/>
                <a:ext cx="187920" cy="336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16ECD3-C53E-4324-9D55-29352E2468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75606" y="3329340"/>
                  <a:ext cx="205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E4099B-3959-473C-97E6-2B52964F28EE}"/>
                    </a:ext>
                  </a:extLst>
                </p14:cNvPr>
                <p14:cNvContentPartPr/>
                <p14:nvPr/>
              </p14:nvContentPartPr>
              <p14:xfrm>
                <a:off x="8598246" y="3415020"/>
                <a:ext cx="16200" cy="17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E4099B-3959-473C-97E6-2B52964F28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9606" y="3406020"/>
                  <a:ext cx="33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A17636-35C3-4E47-832D-0198BB7DC59B}"/>
                    </a:ext>
                  </a:extLst>
                </p14:cNvPr>
                <p14:cNvContentPartPr/>
                <p14:nvPr/>
              </p14:nvContentPartPr>
              <p14:xfrm>
                <a:off x="8570886" y="3329340"/>
                <a:ext cx="333000" cy="266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A17636-35C3-4E47-832D-0198BB7DC5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61886" y="3320700"/>
                  <a:ext cx="350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BAC21E-762A-4973-A2A4-FC7B10BD44D8}"/>
                    </a:ext>
                  </a:extLst>
                </p14:cNvPr>
                <p14:cNvContentPartPr/>
                <p14:nvPr/>
              </p14:nvContentPartPr>
              <p14:xfrm>
                <a:off x="8921166" y="3344100"/>
                <a:ext cx="166320" cy="22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BAC21E-762A-4973-A2A4-FC7B10BD4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12526" y="3335460"/>
                  <a:ext cx="183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EEEB09-6A1E-44F4-89E7-C0F6E64F9ABC}"/>
                    </a:ext>
                  </a:extLst>
                </p14:cNvPr>
                <p14:cNvContentPartPr/>
                <p14:nvPr/>
              </p14:nvContentPartPr>
              <p14:xfrm>
                <a:off x="9178566" y="3311700"/>
                <a:ext cx="36720" cy="28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EEEB09-6A1E-44F4-89E7-C0F6E64F9A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9926" y="3302700"/>
                  <a:ext cx="54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D40362-C6D3-4E9F-8AC3-0091C053C526}"/>
                    </a:ext>
                  </a:extLst>
                </p14:cNvPr>
                <p14:cNvContentPartPr/>
                <p14:nvPr/>
              </p14:nvContentPartPr>
              <p14:xfrm>
                <a:off x="9365046" y="3342660"/>
                <a:ext cx="154080" cy="17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D40362-C6D3-4E9F-8AC3-0091C053C5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6406" y="3333660"/>
                  <a:ext cx="171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8A0BB8-8655-499E-96CF-8AEB6EBA226E}"/>
                    </a:ext>
                  </a:extLst>
                </p14:cNvPr>
                <p14:cNvContentPartPr/>
                <p14:nvPr/>
              </p14:nvContentPartPr>
              <p14:xfrm>
                <a:off x="9565206" y="3406020"/>
                <a:ext cx="235800" cy="14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8A0BB8-8655-499E-96CF-8AEB6EBA22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56206" y="3397020"/>
                  <a:ext cx="253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0EE700-A6A5-4F00-9FBF-C382939648CE}"/>
                    </a:ext>
                  </a:extLst>
                </p14:cNvPr>
                <p14:cNvContentPartPr/>
                <p14:nvPr/>
              </p14:nvContentPartPr>
              <p14:xfrm>
                <a:off x="9767526" y="3213780"/>
                <a:ext cx="231480" cy="46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0EE700-A6A5-4F00-9FBF-C382939648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8886" y="3205140"/>
                  <a:ext cx="2491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DB688E-8384-4E0B-BCCA-CCDFA2335815}"/>
              </a:ext>
            </a:extLst>
          </p:cNvPr>
          <p:cNvGrpSpPr/>
          <p:nvPr/>
        </p:nvGrpSpPr>
        <p:grpSpPr>
          <a:xfrm>
            <a:off x="4153686" y="3762060"/>
            <a:ext cx="231480" cy="282600"/>
            <a:chOff x="4153686" y="3762060"/>
            <a:chExt cx="2314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538F92-D447-404D-92E2-0159BC00A791}"/>
                    </a:ext>
                  </a:extLst>
                </p14:cNvPr>
                <p14:cNvContentPartPr/>
                <p14:nvPr/>
              </p14:nvContentPartPr>
              <p14:xfrm>
                <a:off x="4153686" y="3762060"/>
                <a:ext cx="178200" cy="1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538F92-D447-404D-92E2-0159BC00A7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4686" y="3753420"/>
                  <a:ext cx="195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D4CE8B-C77A-48D1-B91C-A9894642386F}"/>
                    </a:ext>
                  </a:extLst>
                </p14:cNvPr>
                <p14:cNvContentPartPr/>
                <p14:nvPr/>
              </p14:nvContentPartPr>
              <p14:xfrm>
                <a:off x="4167726" y="3763140"/>
                <a:ext cx="217440" cy="28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D4CE8B-C77A-48D1-B91C-A989464238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8726" y="3754500"/>
                  <a:ext cx="235080" cy="29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EB0686-C92B-47D4-A5BA-2D32BE368F7B}"/>
                  </a:ext>
                </a:extLst>
              </p14:cNvPr>
              <p14:cNvContentPartPr/>
              <p14:nvPr/>
            </p14:nvContentPartPr>
            <p14:xfrm>
              <a:off x="1615326" y="3779340"/>
              <a:ext cx="190800" cy="6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EB0686-C92B-47D4-A5BA-2D32BE368F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06326" y="3770700"/>
                <a:ext cx="208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34F065E-0B1D-4F85-B9ED-621DF0DB887D}"/>
                  </a:ext>
                </a:extLst>
              </p14:cNvPr>
              <p14:cNvContentPartPr/>
              <p14:nvPr/>
            </p14:nvContentPartPr>
            <p14:xfrm>
              <a:off x="1596966" y="3807780"/>
              <a:ext cx="167760" cy="246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34F065E-0B1D-4F85-B9ED-621DF0DB88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88326" y="3799140"/>
                <a:ext cx="185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EE29BAC-EC7F-48A7-995F-9B7B2D0D4417}"/>
                  </a:ext>
                </a:extLst>
              </p14:cNvPr>
              <p14:cNvContentPartPr/>
              <p14:nvPr/>
            </p14:nvContentPartPr>
            <p14:xfrm>
              <a:off x="1924206" y="3817140"/>
              <a:ext cx="1080" cy="181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EE29BAC-EC7F-48A7-995F-9B7B2D0D44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15206" y="3808140"/>
                <a:ext cx="18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B0BEC6B-11B7-4240-AD75-F406177C7F95}"/>
                  </a:ext>
                </a:extLst>
              </p14:cNvPr>
              <p14:cNvContentPartPr/>
              <p14:nvPr/>
            </p14:nvContentPartPr>
            <p14:xfrm>
              <a:off x="1874526" y="3778260"/>
              <a:ext cx="183600" cy="200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B0BEC6B-11B7-4240-AD75-F406177C7F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5526" y="3769620"/>
                <a:ext cx="2012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CF2F123-59AE-4205-BE48-2679D893D6AD}"/>
                  </a:ext>
                </a:extLst>
              </p14:cNvPr>
              <p14:cNvContentPartPr/>
              <p14:nvPr/>
            </p14:nvContentPartPr>
            <p14:xfrm>
              <a:off x="2116806" y="3867900"/>
              <a:ext cx="306000" cy="136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CF2F123-59AE-4205-BE48-2679D893D6A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08166" y="3858900"/>
                <a:ext cx="323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D80803-D20B-43C0-AC9F-A4673217C84E}"/>
                  </a:ext>
                </a:extLst>
              </p14:cNvPr>
              <p14:cNvContentPartPr/>
              <p14:nvPr/>
            </p14:nvContentPartPr>
            <p14:xfrm>
              <a:off x="2511726" y="3763140"/>
              <a:ext cx="58320" cy="280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D80803-D20B-43C0-AC9F-A4673217C8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2726" y="3754500"/>
                <a:ext cx="759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7051B8B-0F57-4BA6-A9ED-583680BC7499}"/>
                  </a:ext>
                </a:extLst>
              </p14:cNvPr>
              <p14:cNvContentPartPr/>
              <p14:nvPr/>
            </p14:nvContentPartPr>
            <p14:xfrm>
              <a:off x="2744646" y="3870420"/>
              <a:ext cx="163080" cy="99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7051B8B-0F57-4BA6-A9ED-583680BC74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646" y="3861420"/>
                <a:ext cx="180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3B23DDF-6F8E-4595-8EFE-04FD7398CAE9}"/>
                  </a:ext>
                </a:extLst>
              </p14:cNvPr>
              <p14:cNvContentPartPr/>
              <p14:nvPr/>
            </p14:nvContentPartPr>
            <p14:xfrm>
              <a:off x="2956686" y="3861780"/>
              <a:ext cx="178920" cy="127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3B23DDF-6F8E-4595-8EFE-04FD7398CAE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7686" y="3853140"/>
                <a:ext cx="196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D04FD51-58AA-49C7-82F8-96D3459B8DC8}"/>
                  </a:ext>
                </a:extLst>
              </p14:cNvPr>
              <p14:cNvContentPartPr/>
              <p14:nvPr/>
            </p14:nvContentPartPr>
            <p14:xfrm>
              <a:off x="3080166" y="3689340"/>
              <a:ext cx="268200" cy="423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D04FD51-58AA-49C7-82F8-96D3459B8DC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1526" y="3680340"/>
                <a:ext cx="285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3131A11-908E-449F-98E4-F3E2F2633E34}"/>
                  </a:ext>
                </a:extLst>
              </p14:cNvPr>
              <p14:cNvContentPartPr/>
              <p14:nvPr/>
            </p14:nvContentPartPr>
            <p14:xfrm>
              <a:off x="3522966" y="3801660"/>
              <a:ext cx="285840" cy="182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3131A11-908E-449F-98E4-F3E2F2633E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13966" y="3792660"/>
                <a:ext cx="303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CC6D0BF-E93D-4B33-A5CB-CE00DA1F0AED}"/>
                  </a:ext>
                </a:extLst>
              </p14:cNvPr>
              <p14:cNvContentPartPr/>
              <p14:nvPr/>
            </p14:nvContentPartPr>
            <p14:xfrm>
              <a:off x="3679926" y="3896700"/>
              <a:ext cx="159480" cy="8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CC6D0BF-E93D-4B33-A5CB-CE00DA1F0A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71286" y="3888060"/>
                <a:ext cx="177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61784FF-D387-407F-BD30-32BECB14788B}"/>
                  </a:ext>
                </a:extLst>
              </p14:cNvPr>
              <p14:cNvContentPartPr/>
              <p14:nvPr/>
            </p14:nvContentPartPr>
            <p14:xfrm>
              <a:off x="2069286" y="4169940"/>
              <a:ext cx="167040" cy="143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61784FF-D387-407F-BD30-32BECB1478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60646" y="4161300"/>
                <a:ext cx="184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B6F40FD-8113-466E-BE00-5D6DFD2915D0}"/>
                  </a:ext>
                </a:extLst>
              </p14:cNvPr>
              <p14:cNvContentPartPr/>
              <p14:nvPr/>
            </p14:nvContentPartPr>
            <p14:xfrm>
              <a:off x="2115726" y="4238340"/>
              <a:ext cx="85680" cy="3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B6F40FD-8113-466E-BE00-5D6DFD2915D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06726" y="4229700"/>
                <a:ext cx="103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C4A245E-B33C-489A-9FE2-E85F89A74AEF}"/>
                  </a:ext>
                </a:extLst>
              </p14:cNvPr>
              <p14:cNvContentPartPr/>
              <p14:nvPr/>
            </p14:nvContentPartPr>
            <p14:xfrm>
              <a:off x="2070006" y="4149420"/>
              <a:ext cx="127440" cy="31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C4A245E-B33C-489A-9FE2-E85F89A74A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1006" y="4140780"/>
                <a:ext cx="145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BD92083-8092-4BF4-A80A-546443B196B5}"/>
                  </a:ext>
                </a:extLst>
              </p14:cNvPr>
              <p14:cNvContentPartPr/>
              <p14:nvPr/>
            </p14:nvContentPartPr>
            <p14:xfrm>
              <a:off x="2293566" y="4090020"/>
              <a:ext cx="117360" cy="93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BD92083-8092-4BF4-A80A-546443B196B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4566" y="4081380"/>
                <a:ext cx="135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60DBCAD-E3A0-4250-B5B3-F41DAB1913EB}"/>
                  </a:ext>
                </a:extLst>
              </p14:cNvPr>
              <p14:cNvContentPartPr/>
              <p14:nvPr/>
            </p14:nvContentPartPr>
            <p14:xfrm>
              <a:off x="2442606" y="4062300"/>
              <a:ext cx="44640" cy="101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60DBCAD-E3A0-4250-B5B3-F41DAB1913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3966" y="4053660"/>
                <a:ext cx="62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2144B8B-576A-48D7-9D4D-A48B7A341EE5}"/>
                  </a:ext>
                </a:extLst>
              </p14:cNvPr>
              <p14:cNvContentPartPr/>
              <p14:nvPr/>
            </p14:nvContentPartPr>
            <p14:xfrm>
              <a:off x="2601366" y="4225020"/>
              <a:ext cx="122760" cy="5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2144B8B-576A-48D7-9D4D-A48B7A341E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366" y="4216380"/>
                <a:ext cx="140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CB042C4-9FF1-4D46-B81E-2B71BE0C6F1C}"/>
                  </a:ext>
                </a:extLst>
              </p14:cNvPr>
              <p14:cNvContentPartPr/>
              <p14:nvPr/>
            </p14:nvContentPartPr>
            <p14:xfrm>
              <a:off x="2607846" y="4277580"/>
              <a:ext cx="118080" cy="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CB042C4-9FF1-4D46-B81E-2B71BE0C6F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99206" y="4268940"/>
                <a:ext cx="1357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5B64607-013E-4921-A19A-2563C48C4B84}"/>
              </a:ext>
            </a:extLst>
          </p:cNvPr>
          <p:cNvGrpSpPr/>
          <p:nvPr/>
        </p:nvGrpSpPr>
        <p:grpSpPr>
          <a:xfrm>
            <a:off x="2976126" y="4113780"/>
            <a:ext cx="872640" cy="328320"/>
            <a:chOff x="2976126" y="4113780"/>
            <a:chExt cx="8726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783AE6E-F246-4B5C-B27D-77907D55F3CF}"/>
                    </a:ext>
                  </a:extLst>
                </p14:cNvPr>
                <p14:cNvContentPartPr/>
                <p14:nvPr/>
              </p14:nvContentPartPr>
              <p14:xfrm>
                <a:off x="3174126" y="4231140"/>
                <a:ext cx="181080" cy="1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783AE6E-F246-4B5C-B27D-77907D55F3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5486" y="4222140"/>
                  <a:ext cx="19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4155BA-23E8-4537-A667-A89A40EC728D}"/>
                    </a:ext>
                  </a:extLst>
                </p14:cNvPr>
                <p14:cNvContentPartPr/>
                <p14:nvPr/>
              </p14:nvContentPartPr>
              <p14:xfrm>
                <a:off x="3253326" y="4146900"/>
                <a:ext cx="14400" cy="158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4155BA-23E8-4537-A667-A89A40EC72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4686" y="4138260"/>
                  <a:ext cx="3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62DBEEC-D060-44EB-BEAC-731CCC35A158}"/>
                    </a:ext>
                  </a:extLst>
                </p14:cNvPr>
                <p14:cNvContentPartPr/>
                <p14:nvPr/>
              </p14:nvContentPartPr>
              <p14:xfrm>
                <a:off x="3366366" y="4124940"/>
                <a:ext cx="127440" cy="217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62DBEEC-D060-44EB-BEAC-731CCC35A1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57366" y="4116300"/>
                  <a:ext cx="145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BF9978-A109-49FD-85A3-5A73B3DF8B7D}"/>
                    </a:ext>
                  </a:extLst>
                </p14:cNvPr>
                <p14:cNvContentPartPr/>
                <p14:nvPr/>
              </p14:nvContentPartPr>
              <p14:xfrm>
                <a:off x="3580566" y="4167060"/>
                <a:ext cx="7920" cy="16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BF9978-A109-49FD-85A3-5A73B3DF8B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71926" y="4158060"/>
                  <a:ext cx="2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94FBC1-3B85-4ADA-9E63-A3CE097FB2F8}"/>
                    </a:ext>
                  </a:extLst>
                </p14:cNvPr>
                <p14:cNvContentPartPr/>
                <p14:nvPr/>
              </p14:nvContentPartPr>
              <p14:xfrm>
                <a:off x="3128406" y="4134660"/>
                <a:ext cx="181800" cy="18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94FBC1-3B85-4ADA-9E63-A3CE097FB2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19406" y="4125660"/>
                  <a:ext cx="199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566BC4F-8DED-4478-BE34-BCE3D41EE699}"/>
                    </a:ext>
                  </a:extLst>
                </p14:cNvPr>
                <p14:cNvContentPartPr/>
                <p14:nvPr/>
              </p14:nvContentPartPr>
              <p14:xfrm>
                <a:off x="2976126" y="4224300"/>
                <a:ext cx="10656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566BC4F-8DED-4478-BE34-BCE3D41EE6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67126" y="4215660"/>
                  <a:ext cx="12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2A5160-5D71-4FBA-BDEB-E0BA70BE1A57}"/>
                    </a:ext>
                  </a:extLst>
                </p14:cNvPr>
                <p14:cNvContentPartPr/>
                <p14:nvPr/>
              </p14:nvContentPartPr>
              <p14:xfrm>
                <a:off x="3022566" y="4131780"/>
                <a:ext cx="18360" cy="144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2A5160-5D71-4FBA-BDEB-E0BA70BE1A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3566" y="4123140"/>
                  <a:ext cx="3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3B172D0-95D2-4880-AA67-5ED56E419140}"/>
                    </a:ext>
                  </a:extLst>
                </p14:cNvPr>
                <p14:cNvContentPartPr/>
                <p14:nvPr/>
              </p14:nvContentPartPr>
              <p14:xfrm>
                <a:off x="3244686" y="4294140"/>
                <a:ext cx="58680" cy="147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3B172D0-95D2-4880-AA67-5ED56E4191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6046" y="4285140"/>
                  <a:ext cx="76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49ABCF-8220-4AE5-BDC9-6047899AEC95}"/>
                    </a:ext>
                  </a:extLst>
                </p14:cNvPr>
                <p14:cNvContentPartPr/>
                <p14:nvPr/>
              </p14:nvContentPartPr>
              <p14:xfrm>
                <a:off x="3668766" y="4113780"/>
                <a:ext cx="180000" cy="19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49ABCF-8220-4AE5-BDC9-6047899AEC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9766" y="4105140"/>
                  <a:ext cx="1976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27EC256-8B32-4F33-BE94-E19A34325163}"/>
              </a:ext>
            </a:extLst>
          </p:cNvPr>
          <p:cNvGrpSpPr/>
          <p:nvPr/>
        </p:nvGrpSpPr>
        <p:grpSpPr>
          <a:xfrm>
            <a:off x="4561566" y="3687540"/>
            <a:ext cx="2429640" cy="650520"/>
            <a:chOff x="4561566" y="3687540"/>
            <a:chExt cx="24296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5F9662-DDEF-40E3-B576-61D04F24D4DC}"/>
                    </a:ext>
                  </a:extLst>
                </p14:cNvPr>
                <p14:cNvContentPartPr/>
                <p14:nvPr/>
              </p14:nvContentPartPr>
              <p14:xfrm>
                <a:off x="5748846" y="3777900"/>
                <a:ext cx="288000" cy="164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5F9662-DDEF-40E3-B576-61D04F24D4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9846" y="3769260"/>
                  <a:ext cx="305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51492B-780C-4F79-9342-D6B8D20EAEBA}"/>
                    </a:ext>
                  </a:extLst>
                </p14:cNvPr>
                <p14:cNvContentPartPr/>
                <p14:nvPr/>
              </p14:nvContentPartPr>
              <p14:xfrm>
                <a:off x="6073926" y="3838380"/>
                <a:ext cx="148680" cy="168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51492B-780C-4F79-9342-D6B8D20EAE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65286" y="3829740"/>
                  <a:ext cx="166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A0EEEEE-0ACD-4A1B-B8F2-CDCB4496E658}"/>
                    </a:ext>
                  </a:extLst>
                </p14:cNvPr>
                <p14:cNvContentPartPr/>
                <p14:nvPr/>
              </p14:nvContentPartPr>
              <p14:xfrm>
                <a:off x="6165366" y="3687540"/>
                <a:ext cx="212760" cy="427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A0EEEEE-0ACD-4A1B-B8F2-CDCB4496E6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6366" y="3678900"/>
                  <a:ext cx="2304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2AAABD-9B80-40B5-B877-8F7A88B77FCB}"/>
                    </a:ext>
                  </a:extLst>
                </p14:cNvPr>
                <p14:cNvContentPartPr/>
                <p14:nvPr/>
              </p14:nvContentPartPr>
              <p14:xfrm>
                <a:off x="4561566" y="3817500"/>
                <a:ext cx="198360" cy="16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2AAABD-9B80-40B5-B877-8F7A88B77F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2926" y="3808860"/>
                  <a:ext cx="216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66E971-7578-4D47-A00A-27CAF43D8877}"/>
                    </a:ext>
                  </a:extLst>
                </p14:cNvPr>
                <p14:cNvContentPartPr/>
                <p14:nvPr/>
              </p14:nvContentPartPr>
              <p14:xfrm>
                <a:off x="4752726" y="3806700"/>
                <a:ext cx="26640" cy="144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66E971-7578-4D47-A00A-27CAF43D88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44086" y="3798060"/>
                  <a:ext cx="44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3F14C7-5C72-4E0B-B826-B88BBAB4B422}"/>
                    </a:ext>
                  </a:extLst>
                </p14:cNvPr>
                <p14:cNvContentPartPr/>
                <p14:nvPr/>
              </p14:nvContentPartPr>
              <p14:xfrm>
                <a:off x="4723206" y="3789780"/>
                <a:ext cx="171000" cy="186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3F14C7-5C72-4E0B-B826-B88BBAB4B4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14206" y="3781140"/>
                  <a:ext cx="18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4B90E8D-81E8-4BCC-9E03-4CF6308F2C07}"/>
                    </a:ext>
                  </a:extLst>
                </p14:cNvPr>
                <p14:cNvContentPartPr/>
                <p14:nvPr/>
              </p14:nvContentPartPr>
              <p14:xfrm>
                <a:off x="4942806" y="3844860"/>
                <a:ext cx="256680" cy="148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4B90E8D-81E8-4BCC-9E03-4CF6308F2C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4166" y="3836220"/>
                  <a:ext cx="274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0066FA-13AE-4C70-A9C3-4638D0B072FC}"/>
                    </a:ext>
                  </a:extLst>
                </p14:cNvPr>
                <p14:cNvContentPartPr/>
                <p14:nvPr/>
              </p14:nvContentPartPr>
              <p14:xfrm>
                <a:off x="5355006" y="3726420"/>
                <a:ext cx="159840" cy="29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0066FA-13AE-4C70-A9C3-4638D0B072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46366" y="3717420"/>
                  <a:ext cx="177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C5412B-1C1B-4008-AA29-BD88A072E9F4}"/>
                    </a:ext>
                  </a:extLst>
                </p14:cNvPr>
                <p14:cNvContentPartPr/>
                <p14:nvPr/>
              </p14:nvContentPartPr>
              <p14:xfrm>
                <a:off x="4789086" y="4099380"/>
                <a:ext cx="189720" cy="1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C5412B-1C1B-4008-AA29-BD88A072E9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80086" y="4090380"/>
                  <a:ext cx="20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0CDB5A-C498-466C-A728-E90149748316}"/>
                    </a:ext>
                  </a:extLst>
                </p14:cNvPr>
                <p14:cNvContentPartPr/>
                <p14:nvPr/>
              </p14:nvContentPartPr>
              <p14:xfrm>
                <a:off x="4787286" y="4106580"/>
                <a:ext cx="128160" cy="18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0CDB5A-C498-466C-A728-E901497483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78286" y="4097580"/>
                  <a:ext cx="145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F4D16F0-2C98-4A66-8AAF-6BC67358871C}"/>
                    </a:ext>
                  </a:extLst>
                </p14:cNvPr>
                <p14:cNvContentPartPr/>
                <p14:nvPr/>
              </p14:nvContentPartPr>
              <p14:xfrm>
                <a:off x="4788366" y="4211700"/>
                <a:ext cx="128160" cy="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F4D16F0-2C98-4A66-8AAF-6BC6735887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9366" y="4203060"/>
                  <a:ext cx="145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2AB61F-2204-4BEA-B6C5-C194BB38DF48}"/>
                    </a:ext>
                  </a:extLst>
                </p14:cNvPr>
                <p14:cNvContentPartPr/>
                <p14:nvPr/>
              </p14:nvContentPartPr>
              <p14:xfrm>
                <a:off x="5028846" y="4101540"/>
                <a:ext cx="106560" cy="76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2AB61F-2204-4BEA-B6C5-C194BB38DF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19846" y="4092900"/>
                  <a:ext cx="12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DF415B-C25E-4DCE-943D-38B8BA00E436}"/>
                    </a:ext>
                  </a:extLst>
                </p14:cNvPr>
                <p14:cNvContentPartPr/>
                <p14:nvPr/>
              </p14:nvContentPartPr>
              <p14:xfrm>
                <a:off x="5194806" y="4059420"/>
                <a:ext cx="36720" cy="104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DF415B-C25E-4DCE-943D-38B8BA00E4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85806" y="4050420"/>
                  <a:ext cx="54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8FB52A-244D-4EF0-AC8D-53FEF0D2DB44}"/>
                    </a:ext>
                  </a:extLst>
                </p14:cNvPr>
                <p14:cNvContentPartPr/>
                <p14:nvPr/>
              </p14:nvContentPartPr>
              <p14:xfrm>
                <a:off x="5326206" y="4203780"/>
                <a:ext cx="95400" cy="2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8FB52A-244D-4EF0-AC8D-53FEF0D2DB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17566" y="4195140"/>
                  <a:ext cx="11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D62C4C-6818-4270-AD06-6DDE2DB7CA52}"/>
                    </a:ext>
                  </a:extLst>
                </p14:cNvPr>
                <p14:cNvContentPartPr/>
                <p14:nvPr/>
              </p14:nvContentPartPr>
              <p14:xfrm>
                <a:off x="5281206" y="4289820"/>
                <a:ext cx="99000" cy="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D62C4C-6818-4270-AD06-6DDE2DB7CA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2566" y="4280820"/>
                  <a:ext cx="11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7B17C9D-BAA7-4168-817E-0EF02C8EA934}"/>
                    </a:ext>
                  </a:extLst>
                </p14:cNvPr>
                <p14:cNvContentPartPr/>
                <p14:nvPr/>
              </p14:nvContentPartPr>
              <p14:xfrm>
                <a:off x="5602326" y="4246260"/>
                <a:ext cx="129240" cy="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7B17C9D-BAA7-4168-817E-0EF02C8EA9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93686" y="4237620"/>
                  <a:ext cx="14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B24EF2-D79D-4110-98C6-F6554CE4796B}"/>
                    </a:ext>
                  </a:extLst>
                </p14:cNvPr>
                <p14:cNvContentPartPr/>
                <p14:nvPr/>
              </p14:nvContentPartPr>
              <p14:xfrm>
                <a:off x="6055206" y="4130340"/>
                <a:ext cx="144360" cy="10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B24EF2-D79D-4110-98C6-F6554CE4796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46206" y="4121700"/>
                  <a:ext cx="162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704D7F-A934-4218-9A71-A27DCDA6A4A4}"/>
                    </a:ext>
                  </a:extLst>
                </p14:cNvPr>
                <p14:cNvContentPartPr/>
                <p14:nvPr/>
              </p14:nvContentPartPr>
              <p14:xfrm>
                <a:off x="6245286" y="4223940"/>
                <a:ext cx="39240" cy="11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704D7F-A934-4218-9A71-A27DCDA6A4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36286" y="4214940"/>
                  <a:ext cx="56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0ABC0A-A802-4AA5-937B-FA393BE81CBC}"/>
                    </a:ext>
                  </a:extLst>
                </p14:cNvPr>
                <p14:cNvContentPartPr/>
                <p14:nvPr/>
              </p14:nvContentPartPr>
              <p14:xfrm>
                <a:off x="6358686" y="4135020"/>
                <a:ext cx="129240" cy="13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0ABC0A-A802-4AA5-937B-FA393BE81C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50046" y="4126020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F9A2B40-2D0A-48C4-97F2-022E4AE9B101}"/>
                    </a:ext>
                  </a:extLst>
                </p14:cNvPr>
                <p14:cNvContentPartPr/>
                <p14:nvPr/>
              </p14:nvContentPartPr>
              <p14:xfrm>
                <a:off x="6553086" y="4142220"/>
                <a:ext cx="195840" cy="123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F9A2B40-2D0A-48C4-97F2-022E4AE9B10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44086" y="4133580"/>
                  <a:ext cx="213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D97060-99B5-4114-81A5-23D21F13719A}"/>
                    </a:ext>
                  </a:extLst>
                </p14:cNvPr>
                <p14:cNvContentPartPr/>
                <p14:nvPr/>
              </p14:nvContentPartPr>
              <p14:xfrm>
                <a:off x="6751086" y="4033500"/>
                <a:ext cx="240120" cy="210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D97060-99B5-4114-81A5-23D21F1371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42086" y="4024500"/>
                  <a:ext cx="25776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379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74B69-4340-48B9-B1B2-09016B6A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27</a:t>
            </a:fld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2937EF9-9512-4C60-B018-C997D6589E0B}"/>
              </a:ext>
            </a:extLst>
          </p:cNvPr>
          <p:cNvGrpSpPr/>
          <p:nvPr/>
        </p:nvGrpSpPr>
        <p:grpSpPr>
          <a:xfrm>
            <a:off x="2140566" y="1295700"/>
            <a:ext cx="272160" cy="3220560"/>
            <a:chOff x="2140566" y="1295700"/>
            <a:chExt cx="272160" cy="32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2BB564-81D8-4DA6-9A3C-EBE963054C77}"/>
                    </a:ext>
                  </a:extLst>
                </p14:cNvPr>
                <p14:cNvContentPartPr/>
                <p14:nvPr/>
              </p14:nvContentPartPr>
              <p14:xfrm>
                <a:off x="2140566" y="1295700"/>
                <a:ext cx="264960" cy="21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2BB564-81D8-4DA6-9A3C-EBE963054C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1566" y="1287060"/>
                  <a:ext cx="282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3E25E64-EB46-4C2B-BC0E-C555F448A92F}"/>
                    </a:ext>
                  </a:extLst>
                </p14:cNvPr>
                <p14:cNvContentPartPr/>
                <p14:nvPr/>
              </p14:nvContentPartPr>
              <p14:xfrm>
                <a:off x="2333886" y="1465260"/>
                <a:ext cx="78840" cy="3051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3E25E64-EB46-4C2B-BC0E-C555F448A9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5246" y="1456620"/>
                  <a:ext cx="96480" cy="30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FF10A10-180F-4FB7-9F01-E70A0024BB5D}"/>
              </a:ext>
            </a:extLst>
          </p:cNvPr>
          <p:cNvGrpSpPr/>
          <p:nvPr/>
        </p:nvGrpSpPr>
        <p:grpSpPr>
          <a:xfrm>
            <a:off x="2177286" y="698460"/>
            <a:ext cx="387000" cy="265680"/>
            <a:chOff x="2177286" y="698460"/>
            <a:chExt cx="3870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29B60FA-E833-4ACE-B937-26EBBDFB1342}"/>
                    </a:ext>
                  </a:extLst>
                </p14:cNvPr>
                <p14:cNvContentPartPr/>
                <p14:nvPr/>
              </p14:nvContentPartPr>
              <p14:xfrm>
                <a:off x="2226966" y="698460"/>
                <a:ext cx="164520" cy="38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29B60FA-E833-4ACE-B937-26EBBDFB13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326" y="689460"/>
                  <a:ext cx="182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6E32EB-3DEC-4E32-AAFE-7F97B9FE670C}"/>
                    </a:ext>
                  </a:extLst>
                </p14:cNvPr>
                <p14:cNvContentPartPr/>
                <p14:nvPr/>
              </p14:nvContentPartPr>
              <p14:xfrm>
                <a:off x="2221926" y="713940"/>
                <a:ext cx="141120" cy="25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6E32EB-3DEC-4E32-AAFE-7F97B9FE67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2926" y="705300"/>
                  <a:ext cx="158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7B03AA-AAA3-493C-883E-9EF950AA207D}"/>
                    </a:ext>
                  </a:extLst>
                </p14:cNvPr>
                <p14:cNvContentPartPr/>
                <p14:nvPr/>
              </p14:nvContentPartPr>
              <p14:xfrm>
                <a:off x="2177286" y="847140"/>
                <a:ext cx="136800" cy="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7B03AA-AAA3-493C-883E-9EF950AA20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8646" y="838140"/>
                  <a:ext cx="154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7194C11-CDD7-4FE5-9EBC-CEE5F0AFD25E}"/>
                    </a:ext>
                  </a:extLst>
                </p14:cNvPr>
                <p14:cNvContentPartPr/>
                <p14:nvPr/>
              </p14:nvContentPartPr>
              <p14:xfrm>
                <a:off x="2416686" y="860460"/>
                <a:ext cx="147600" cy="72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7194C11-CDD7-4FE5-9EBC-CEE5F0AFD2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7686" y="851460"/>
                  <a:ext cx="16524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8F0079E-1752-4CD5-87DA-44C0233CBCD6}"/>
                  </a:ext>
                </a:extLst>
              </p14:cNvPr>
              <p14:cNvContentPartPr/>
              <p14:nvPr/>
            </p14:nvContentPartPr>
            <p14:xfrm>
              <a:off x="2241366" y="2209740"/>
              <a:ext cx="269280" cy="144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8F0079E-1752-4CD5-87DA-44C0233CBC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32366" y="2200740"/>
                <a:ext cx="28692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290F760-4A7E-48A1-8F1C-7CE3CD353516}"/>
              </a:ext>
            </a:extLst>
          </p:cNvPr>
          <p:cNvGrpSpPr/>
          <p:nvPr/>
        </p:nvGrpSpPr>
        <p:grpSpPr>
          <a:xfrm>
            <a:off x="4510086" y="116340"/>
            <a:ext cx="2057400" cy="402840"/>
            <a:chOff x="4510086" y="116340"/>
            <a:chExt cx="20574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8326C6-FC18-4581-A81A-B97E0710B2B4}"/>
                    </a:ext>
                  </a:extLst>
                </p14:cNvPr>
                <p14:cNvContentPartPr/>
                <p14:nvPr/>
              </p14:nvContentPartPr>
              <p14:xfrm>
                <a:off x="4560126" y="199140"/>
                <a:ext cx="174600" cy="10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8326C6-FC18-4581-A81A-B97E0710B2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1126" y="190140"/>
                  <a:ext cx="19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86806C-9835-4BCB-85A5-4BF155B7E949}"/>
                    </a:ext>
                  </a:extLst>
                </p14:cNvPr>
                <p14:cNvContentPartPr/>
                <p14:nvPr/>
              </p14:nvContentPartPr>
              <p14:xfrm>
                <a:off x="4510086" y="210300"/>
                <a:ext cx="154800" cy="22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86806C-9835-4BCB-85A5-4BF155B7E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01446" y="201660"/>
                  <a:ext cx="172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BB8107A-1751-4953-A0DC-3B257902A870}"/>
                    </a:ext>
                  </a:extLst>
                </p14:cNvPr>
                <p14:cNvContentPartPr/>
                <p14:nvPr/>
              </p14:nvContentPartPr>
              <p14:xfrm>
                <a:off x="4769646" y="249180"/>
                <a:ext cx="15840" cy="153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BB8107A-1751-4953-A0DC-3B257902A8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0646" y="240180"/>
                  <a:ext cx="3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30A21D-AC22-4210-928D-64C65B6A7E73}"/>
                    </a:ext>
                  </a:extLst>
                </p14:cNvPr>
                <p14:cNvContentPartPr/>
                <p14:nvPr/>
              </p14:nvContentPartPr>
              <p14:xfrm>
                <a:off x="4747326" y="205260"/>
                <a:ext cx="164520" cy="18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30A21D-AC22-4210-928D-64C65B6A7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38686" y="196620"/>
                  <a:ext cx="182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82875EC-0B8F-4E01-838A-E130A7FBECE9}"/>
                    </a:ext>
                  </a:extLst>
                </p14:cNvPr>
                <p14:cNvContentPartPr/>
                <p14:nvPr/>
              </p14:nvContentPartPr>
              <p14:xfrm>
                <a:off x="4986366" y="271140"/>
                <a:ext cx="232560" cy="14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82875EC-0B8F-4E01-838A-E130A7FBEC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7726" y="262140"/>
                  <a:ext cx="250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84D54E-C2A8-4869-A913-549865DF366B}"/>
                    </a:ext>
                  </a:extLst>
                </p14:cNvPr>
                <p14:cNvContentPartPr/>
                <p14:nvPr/>
              </p14:nvContentPartPr>
              <p14:xfrm>
                <a:off x="5356086" y="121020"/>
                <a:ext cx="81000" cy="272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84D54E-C2A8-4869-A913-549865DF36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7086" y="112020"/>
                  <a:ext cx="98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DAF8F6-256B-41D8-A790-AD09C03470E1}"/>
                    </a:ext>
                  </a:extLst>
                </p14:cNvPr>
                <p14:cNvContentPartPr/>
                <p14:nvPr/>
              </p14:nvContentPartPr>
              <p14:xfrm>
                <a:off x="5552646" y="251340"/>
                <a:ext cx="157320" cy="121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DAF8F6-256B-41D8-A790-AD09C03470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4006" y="242340"/>
                  <a:ext cx="174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5DC246F-975F-4F45-8DA0-88BBCF6DA914}"/>
                    </a:ext>
                  </a:extLst>
                </p14:cNvPr>
                <p14:cNvContentPartPr/>
                <p14:nvPr/>
              </p14:nvContentPartPr>
              <p14:xfrm>
                <a:off x="5753526" y="276180"/>
                <a:ext cx="134640" cy="13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5DC246F-975F-4F45-8DA0-88BBCF6DA9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4886" y="267540"/>
                  <a:ext cx="15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64D187-183C-4A49-A35E-33E98D64A512}"/>
                    </a:ext>
                  </a:extLst>
                </p14:cNvPr>
                <p14:cNvContentPartPr/>
                <p14:nvPr/>
              </p14:nvContentPartPr>
              <p14:xfrm>
                <a:off x="5880246" y="116340"/>
                <a:ext cx="164160" cy="402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64D187-183C-4A49-A35E-33E98D64A5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71246" y="107700"/>
                  <a:ext cx="181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192A3B8-3533-4F25-ABB4-E1697334EF78}"/>
                    </a:ext>
                  </a:extLst>
                </p14:cNvPr>
                <p14:cNvContentPartPr/>
                <p14:nvPr/>
              </p14:nvContentPartPr>
              <p14:xfrm>
                <a:off x="6236646" y="287340"/>
                <a:ext cx="8424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192A3B8-3533-4F25-ABB4-E1697334EF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27646" y="278340"/>
                  <a:ext cx="10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38AEF9-5CBD-48FA-8D44-242D6CF0B709}"/>
                    </a:ext>
                  </a:extLst>
                </p14:cNvPr>
                <p14:cNvContentPartPr/>
                <p14:nvPr/>
              </p14:nvContentPartPr>
              <p14:xfrm>
                <a:off x="6199566" y="346020"/>
                <a:ext cx="124560" cy="8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38AEF9-5CBD-48FA-8D44-242D6CF0B7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0926" y="337020"/>
                  <a:ext cx="142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0E9355-F10D-493D-B3C7-0475F2DF18A8}"/>
                    </a:ext>
                  </a:extLst>
                </p14:cNvPr>
                <p14:cNvContentPartPr/>
                <p14:nvPr/>
              </p14:nvContentPartPr>
              <p14:xfrm>
                <a:off x="6342126" y="232980"/>
                <a:ext cx="225360" cy="217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0E9355-F10D-493D-B3C7-0475F2DF18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33126" y="223980"/>
                  <a:ext cx="2430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A5007E-814D-4781-9671-5DD1A779E18B}"/>
              </a:ext>
            </a:extLst>
          </p:cNvPr>
          <p:cNvGrpSpPr/>
          <p:nvPr/>
        </p:nvGrpSpPr>
        <p:grpSpPr>
          <a:xfrm>
            <a:off x="6797526" y="144060"/>
            <a:ext cx="902160" cy="236520"/>
            <a:chOff x="6797526" y="144060"/>
            <a:chExt cx="9021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589A16-2F7D-4335-BCE7-A507D9F7B323}"/>
                    </a:ext>
                  </a:extLst>
                </p14:cNvPr>
                <p14:cNvContentPartPr/>
                <p14:nvPr/>
              </p14:nvContentPartPr>
              <p14:xfrm>
                <a:off x="6883566" y="144060"/>
                <a:ext cx="123120" cy="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589A16-2F7D-4335-BCE7-A507D9F7B3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74566" y="135060"/>
                  <a:ext cx="140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3B8A77-3429-4A27-B55C-8BD289AFDCAE}"/>
                    </a:ext>
                  </a:extLst>
                </p14:cNvPr>
                <p14:cNvContentPartPr/>
                <p14:nvPr/>
              </p14:nvContentPartPr>
              <p14:xfrm>
                <a:off x="6828126" y="159540"/>
                <a:ext cx="138240" cy="22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3B8A77-3429-4A27-B55C-8BD289AFDC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19126" y="150900"/>
                  <a:ext cx="155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1B86084-BCE2-4CB6-922F-829061C94716}"/>
                    </a:ext>
                  </a:extLst>
                </p14:cNvPr>
                <p14:cNvContentPartPr/>
                <p14:nvPr/>
              </p14:nvContentPartPr>
              <p14:xfrm>
                <a:off x="6797526" y="259980"/>
                <a:ext cx="151560" cy="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1B86084-BCE2-4CB6-922F-829061C947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8526" y="251340"/>
                  <a:ext cx="169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28907E0-E92A-4D5D-8E9B-D59A3D19952E}"/>
                    </a:ext>
                  </a:extLst>
                </p14:cNvPr>
                <p14:cNvContentPartPr/>
                <p14:nvPr/>
              </p14:nvContentPartPr>
              <p14:xfrm>
                <a:off x="7080126" y="271140"/>
                <a:ext cx="150480" cy="100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28907E0-E92A-4D5D-8E9B-D59A3D1995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71486" y="262500"/>
                  <a:ext cx="16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5A804FC-C738-47C7-8EA4-99231715769D}"/>
                    </a:ext>
                  </a:extLst>
                </p14:cNvPr>
                <p14:cNvContentPartPr/>
                <p14:nvPr/>
              </p14:nvContentPartPr>
              <p14:xfrm>
                <a:off x="7388646" y="149820"/>
                <a:ext cx="11160" cy="133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5A804FC-C738-47C7-8EA4-9923171576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79646" y="141180"/>
                  <a:ext cx="2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5F30EE-15E5-4BDD-8722-04EE3C1FF260}"/>
                    </a:ext>
                  </a:extLst>
                </p14:cNvPr>
                <p14:cNvContentPartPr/>
                <p14:nvPr/>
              </p14:nvContentPartPr>
              <p14:xfrm>
                <a:off x="7536246" y="278700"/>
                <a:ext cx="163440" cy="7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5F30EE-15E5-4BDD-8722-04EE3C1FF2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27606" y="270060"/>
                  <a:ext cx="1810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BED8A3C-07D2-4B3B-B64B-658B06A56723}"/>
              </a:ext>
            </a:extLst>
          </p:cNvPr>
          <p:cNvGrpSpPr/>
          <p:nvPr/>
        </p:nvGrpSpPr>
        <p:grpSpPr>
          <a:xfrm>
            <a:off x="7964286" y="218220"/>
            <a:ext cx="167760" cy="149040"/>
            <a:chOff x="7964286" y="218220"/>
            <a:chExt cx="16776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B6CEC0C-C1F4-4F36-85EB-55F87C78E3EC}"/>
                    </a:ext>
                  </a:extLst>
                </p14:cNvPr>
                <p14:cNvContentPartPr/>
                <p14:nvPr/>
              </p14:nvContentPartPr>
              <p14:xfrm>
                <a:off x="7964286" y="304620"/>
                <a:ext cx="167760" cy="1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B6CEC0C-C1F4-4F36-85EB-55F87C78E3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55286" y="295980"/>
                  <a:ext cx="18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6C4597-9AA4-423D-85C6-3CBA81A49945}"/>
                    </a:ext>
                  </a:extLst>
                </p14:cNvPr>
                <p14:cNvContentPartPr/>
                <p14:nvPr/>
              </p14:nvContentPartPr>
              <p14:xfrm>
                <a:off x="8039886" y="218220"/>
                <a:ext cx="14400" cy="149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6C4597-9AA4-423D-85C6-3CBA81A499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31246" y="209580"/>
                  <a:ext cx="320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F67E848-66A1-4388-AFD9-6744E89D3446}"/>
              </a:ext>
            </a:extLst>
          </p:cNvPr>
          <p:cNvGrpSpPr/>
          <p:nvPr/>
        </p:nvGrpSpPr>
        <p:grpSpPr>
          <a:xfrm>
            <a:off x="8310606" y="79260"/>
            <a:ext cx="999360" cy="349560"/>
            <a:chOff x="8310606" y="79260"/>
            <a:chExt cx="9993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E3FED01-EAED-47F4-AE38-A73EACFB4729}"/>
                    </a:ext>
                  </a:extLst>
                </p14:cNvPr>
                <p14:cNvContentPartPr/>
                <p14:nvPr/>
              </p14:nvContentPartPr>
              <p14:xfrm>
                <a:off x="8310606" y="156300"/>
                <a:ext cx="180000" cy="129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E3FED01-EAED-47F4-AE38-A73EACFB47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01966" y="147300"/>
                  <a:ext cx="197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57BFFEE-1B27-45F7-AF6A-9523B0F75330}"/>
                    </a:ext>
                  </a:extLst>
                </p14:cNvPr>
                <p14:cNvContentPartPr/>
                <p14:nvPr/>
              </p14:nvContentPartPr>
              <p14:xfrm>
                <a:off x="8564046" y="294900"/>
                <a:ext cx="5760" cy="133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57BFFEE-1B27-45F7-AF6A-9523B0F753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55046" y="286260"/>
                  <a:ext cx="2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3C4BF3E-E962-40B1-A1FF-F768D7DBBA5B}"/>
                    </a:ext>
                  </a:extLst>
                </p14:cNvPr>
                <p14:cNvContentPartPr/>
                <p14:nvPr/>
              </p14:nvContentPartPr>
              <p14:xfrm>
                <a:off x="8684286" y="138660"/>
                <a:ext cx="134640" cy="17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3C4BF3E-E962-40B1-A1FF-F768D7DBBA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75646" y="130020"/>
                  <a:ext cx="152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9A4234-2024-4985-9AD3-920435717989}"/>
                    </a:ext>
                  </a:extLst>
                </p14:cNvPr>
                <p14:cNvContentPartPr/>
                <p14:nvPr/>
              </p14:nvContentPartPr>
              <p14:xfrm>
                <a:off x="8900646" y="141540"/>
                <a:ext cx="360" cy="153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9A4234-2024-4985-9AD3-9204357179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91646" y="132540"/>
                  <a:ext cx="1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4390F00-9D68-442C-9E6D-0E5490EBD6B1}"/>
                    </a:ext>
                  </a:extLst>
                </p14:cNvPr>
                <p14:cNvContentPartPr/>
                <p14:nvPr/>
              </p14:nvContentPartPr>
              <p14:xfrm>
                <a:off x="9053646" y="79260"/>
                <a:ext cx="256320" cy="190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4390F00-9D68-442C-9E6D-0E5490EBD6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5006" y="70620"/>
                  <a:ext cx="273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92E4294-2446-442E-91E4-FC03BEAD2613}"/>
              </a:ext>
            </a:extLst>
          </p:cNvPr>
          <p:cNvGrpSpPr/>
          <p:nvPr/>
        </p:nvGrpSpPr>
        <p:grpSpPr>
          <a:xfrm>
            <a:off x="1530006" y="2066100"/>
            <a:ext cx="483480" cy="207720"/>
            <a:chOff x="1530006" y="2066100"/>
            <a:chExt cx="48348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B65DC8-4557-4686-BE45-D22702CA914F}"/>
                    </a:ext>
                  </a:extLst>
                </p14:cNvPr>
                <p14:cNvContentPartPr/>
                <p14:nvPr/>
              </p14:nvContentPartPr>
              <p14:xfrm>
                <a:off x="1530006" y="2066100"/>
                <a:ext cx="209520" cy="166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B65DC8-4557-4686-BE45-D22702CA91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21006" y="2057460"/>
                  <a:ext cx="227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18B2D49-422B-4DF5-A1DE-CC905CDF95C2}"/>
                    </a:ext>
                  </a:extLst>
                </p14:cNvPr>
                <p14:cNvContentPartPr/>
                <p14:nvPr/>
              </p14:nvContentPartPr>
              <p14:xfrm>
                <a:off x="1838166" y="2108940"/>
                <a:ext cx="175320" cy="164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18B2D49-422B-4DF5-A1DE-CC905CDF95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9166" y="2100300"/>
                  <a:ext cx="192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4533598-75F5-4771-BF42-89EAC01D7B27}"/>
              </a:ext>
            </a:extLst>
          </p:cNvPr>
          <p:cNvGrpSpPr/>
          <p:nvPr/>
        </p:nvGrpSpPr>
        <p:grpSpPr>
          <a:xfrm>
            <a:off x="2847966" y="1967100"/>
            <a:ext cx="570960" cy="216720"/>
            <a:chOff x="2847966" y="1967100"/>
            <a:chExt cx="5709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AF76897-18A7-44B8-87CF-DB4ADF7A4D46}"/>
                    </a:ext>
                  </a:extLst>
                </p14:cNvPr>
                <p14:cNvContentPartPr/>
                <p14:nvPr/>
              </p14:nvContentPartPr>
              <p14:xfrm>
                <a:off x="2862006" y="1967100"/>
                <a:ext cx="29160" cy="205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AF76897-18A7-44B8-87CF-DB4ADF7A4D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53006" y="1958460"/>
                  <a:ext cx="46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AAAB1D5-7EC2-4EEC-8441-CA1CF9AE43D3}"/>
                    </a:ext>
                  </a:extLst>
                </p14:cNvPr>
                <p14:cNvContentPartPr/>
                <p14:nvPr/>
              </p14:nvContentPartPr>
              <p14:xfrm>
                <a:off x="2847966" y="1985100"/>
                <a:ext cx="189360" cy="163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AAAB1D5-7EC2-4EEC-8441-CA1CF9AE43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38966" y="1976460"/>
                  <a:ext cx="20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619DBE4-9B62-4617-B445-78BB7E34FF24}"/>
                    </a:ext>
                  </a:extLst>
                </p14:cNvPr>
                <p14:cNvContentPartPr/>
                <p14:nvPr/>
              </p14:nvContentPartPr>
              <p14:xfrm>
                <a:off x="3105006" y="2015700"/>
                <a:ext cx="313920" cy="168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619DBE4-9B62-4617-B445-78BB7E34FF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6366" y="2007060"/>
                  <a:ext cx="3315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B7B2033-904C-4C03-AEA1-B41B6D9358C7}"/>
              </a:ext>
            </a:extLst>
          </p:cNvPr>
          <p:cNvGrpSpPr/>
          <p:nvPr/>
        </p:nvGrpSpPr>
        <p:grpSpPr>
          <a:xfrm>
            <a:off x="1587606" y="1759740"/>
            <a:ext cx="324000" cy="149760"/>
            <a:chOff x="1587606" y="1759740"/>
            <a:chExt cx="32400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C6D48B6-EE86-4BAE-9568-FAD0D7AC00A9}"/>
                    </a:ext>
                  </a:extLst>
                </p14:cNvPr>
                <p14:cNvContentPartPr/>
                <p14:nvPr/>
              </p14:nvContentPartPr>
              <p14:xfrm>
                <a:off x="1587606" y="1769460"/>
                <a:ext cx="146160" cy="95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C6D48B6-EE86-4BAE-9568-FAD0D7AC00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78966" y="1760460"/>
                  <a:ext cx="163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7AD512F-C7A1-496B-9568-7FE0F4E54DB9}"/>
                    </a:ext>
                  </a:extLst>
                </p14:cNvPr>
                <p14:cNvContentPartPr/>
                <p14:nvPr/>
              </p14:nvContentPartPr>
              <p14:xfrm>
                <a:off x="1768326" y="1780260"/>
                <a:ext cx="143280" cy="80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7AD512F-C7A1-496B-9568-7FE0F4E54D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59686" y="1771620"/>
                  <a:ext cx="160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5D8022-209C-4CA0-9568-94D45BF99D15}"/>
                    </a:ext>
                  </a:extLst>
                </p14:cNvPr>
                <p14:cNvContentPartPr/>
                <p14:nvPr/>
              </p14:nvContentPartPr>
              <p14:xfrm>
                <a:off x="1789206" y="1759740"/>
                <a:ext cx="99000" cy="14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5D8022-209C-4CA0-9568-94D45BF99D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80206" y="1751100"/>
                  <a:ext cx="1166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9B7D00B-C083-4E8A-8B17-1B46F876EBB9}"/>
              </a:ext>
            </a:extLst>
          </p:cNvPr>
          <p:cNvGrpSpPr/>
          <p:nvPr/>
        </p:nvGrpSpPr>
        <p:grpSpPr>
          <a:xfrm>
            <a:off x="2983326" y="1603140"/>
            <a:ext cx="378720" cy="199800"/>
            <a:chOff x="2983326" y="1603140"/>
            <a:chExt cx="3787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18611E-B47C-4235-BD5F-A08DE967F4C0}"/>
                    </a:ext>
                  </a:extLst>
                </p14:cNvPr>
                <p14:cNvContentPartPr/>
                <p14:nvPr/>
              </p14:nvContentPartPr>
              <p14:xfrm>
                <a:off x="2983326" y="1675140"/>
                <a:ext cx="210600" cy="123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18611E-B47C-4235-BD5F-A08DE967F4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74686" y="1666500"/>
                  <a:ext cx="228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58FCA91-3349-44A5-A4DD-7A2F9BEDE036}"/>
                    </a:ext>
                  </a:extLst>
                </p14:cNvPr>
                <p14:cNvContentPartPr/>
                <p14:nvPr/>
              </p14:nvContentPartPr>
              <p14:xfrm>
                <a:off x="3232086" y="1603140"/>
                <a:ext cx="129960" cy="199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58FCA91-3349-44A5-A4DD-7A2F9BEDE0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23446" y="1594500"/>
                  <a:ext cx="1476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AF5EDF2-557E-43C7-A98F-19434B8DC305}"/>
              </a:ext>
            </a:extLst>
          </p:cNvPr>
          <p:cNvGrpSpPr/>
          <p:nvPr/>
        </p:nvGrpSpPr>
        <p:grpSpPr>
          <a:xfrm>
            <a:off x="4496046" y="623940"/>
            <a:ext cx="1000800" cy="261720"/>
            <a:chOff x="4496046" y="623940"/>
            <a:chExt cx="10008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1E6DFA0-CAAF-45A6-94F2-B81628A814DD}"/>
                    </a:ext>
                  </a:extLst>
                </p14:cNvPr>
                <p14:cNvContentPartPr/>
                <p14:nvPr/>
              </p14:nvContentPartPr>
              <p14:xfrm>
                <a:off x="4541046" y="630420"/>
                <a:ext cx="179280" cy="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1E6DFA0-CAAF-45A6-94F2-B81628A814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32406" y="621780"/>
                  <a:ext cx="196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AE6DCD3-54BA-4FCD-B977-63F366F1A091}"/>
                    </a:ext>
                  </a:extLst>
                </p14:cNvPr>
                <p14:cNvContentPartPr/>
                <p14:nvPr/>
              </p14:nvContentPartPr>
              <p14:xfrm>
                <a:off x="4496046" y="648780"/>
                <a:ext cx="156960" cy="236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AE6DCD3-54BA-4FCD-B977-63F366F1A0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87046" y="639780"/>
                  <a:ext cx="174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EF302B8-6C96-46CC-BCFA-22142B836CDE}"/>
                    </a:ext>
                  </a:extLst>
                </p14:cNvPr>
                <p14:cNvContentPartPr/>
                <p14:nvPr/>
              </p14:nvContentPartPr>
              <p14:xfrm>
                <a:off x="4779366" y="709620"/>
                <a:ext cx="144720" cy="128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EF302B8-6C96-46CC-BCFA-22142B836C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70726" y="700620"/>
                  <a:ext cx="162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4818FA8-986F-41E6-8624-D48DF925DAC7}"/>
                    </a:ext>
                  </a:extLst>
                </p14:cNvPr>
                <p14:cNvContentPartPr/>
                <p14:nvPr/>
              </p14:nvContentPartPr>
              <p14:xfrm>
                <a:off x="4932006" y="703860"/>
                <a:ext cx="6480" cy="123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4818FA8-986F-41E6-8624-D48DF925DA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23366" y="694860"/>
                  <a:ext cx="24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3D69F5-EECE-427E-8D4B-9D7A69F0C725}"/>
                    </a:ext>
                  </a:extLst>
                </p14:cNvPr>
                <p14:cNvContentPartPr/>
                <p14:nvPr/>
              </p14:nvContentPartPr>
              <p14:xfrm>
                <a:off x="4886286" y="679020"/>
                <a:ext cx="202680" cy="16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3D69F5-EECE-427E-8D4B-9D7A69F0C7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77646" y="670380"/>
                  <a:ext cx="22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B713F71-E8FB-4211-8E0D-F0B679181756}"/>
                    </a:ext>
                  </a:extLst>
                </p14:cNvPr>
                <p14:cNvContentPartPr/>
                <p14:nvPr/>
              </p14:nvContentPartPr>
              <p14:xfrm>
                <a:off x="5129646" y="743460"/>
                <a:ext cx="230040" cy="109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B713F71-E8FB-4211-8E0D-F0B6791817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20646" y="734460"/>
                  <a:ext cx="247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E380D62-55F5-444B-9611-F2653067933F}"/>
                    </a:ext>
                  </a:extLst>
                </p14:cNvPr>
                <p14:cNvContentPartPr/>
                <p14:nvPr/>
              </p14:nvContentPartPr>
              <p14:xfrm>
                <a:off x="5391006" y="623940"/>
                <a:ext cx="105840" cy="253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E380D62-55F5-444B-9611-F265306793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82006" y="614940"/>
                  <a:ext cx="1234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7DD8D65-6C7D-49F7-95CD-53ECF5D2BCA5}"/>
              </a:ext>
            </a:extLst>
          </p:cNvPr>
          <p:cNvGrpSpPr/>
          <p:nvPr/>
        </p:nvGrpSpPr>
        <p:grpSpPr>
          <a:xfrm>
            <a:off x="5713566" y="609540"/>
            <a:ext cx="1216800" cy="321480"/>
            <a:chOff x="5713566" y="609540"/>
            <a:chExt cx="12168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638730-911B-4570-858F-EC4D0577913F}"/>
                    </a:ext>
                  </a:extLst>
                </p14:cNvPr>
                <p14:cNvContentPartPr/>
                <p14:nvPr/>
              </p14:nvContentPartPr>
              <p14:xfrm>
                <a:off x="5713566" y="638340"/>
                <a:ext cx="246600" cy="15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638730-911B-4570-858F-EC4D057791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04926" y="629700"/>
                  <a:ext cx="264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669A8B6-6864-4591-8B76-40E1BAB27403}"/>
                    </a:ext>
                  </a:extLst>
                </p14:cNvPr>
                <p14:cNvContentPartPr/>
                <p14:nvPr/>
              </p14:nvContentPartPr>
              <p14:xfrm>
                <a:off x="6042246" y="744180"/>
                <a:ext cx="154800" cy="167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669A8B6-6864-4591-8B76-40E1BAB274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33606" y="735540"/>
                  <a:ext cx="172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076238-7EEB-4358-874F-3F94E183EF92}"/>
                    </a:ext>
                  </a:extLst>
                </p14:cNvPr>
                <p14:cNvContentPartPr/>
                <p14:nvPr/>
              </p14:nvContentPartPr>
              <p14:xfrm>
                <a:off x="6168606" y="609540"/>
                <a:ext cx="143280" cy="321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076238-7EEB-4358-874F-3F94E183EF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59966" y="600540"/>
                  <a:ext cx="160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F96BDEC-2001-499B-814E-AFAE59125C19}"/>
                    </a:ext>
                  </a:extLst>
                </p14:cNvPr>
                <p14:cNvContentPartPr/>
                <p14:nvPr/>
              </p14:nvContentPartPr>
              <p14:xfrm>
                <a:off x="6506646" y="731580"/>
                <a:ext cx="127440" cy="18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F96BDEC-2001-499B-814E-AFAE59125C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97646" y="722580"/>
                  <a:ext cx="14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CAB6F82-E2E9-405C-A449-33C81AE37724}"/>
                    </a:ext>
                  </a:extLst>
                </p14:cNvPr>
                <p14:cNvContentPartPr/>
                <p14:nvPr/>
              </p14:nvContentPartPr>
              <p14:xfrm>
                <a:off x="6460206" y="794580"/>
                <a:ext cx="195840" cy="19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CAB6F82-E2E9-405C-A449-33C81AE377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1566" y="785580"/>
                  <a:ext cx="21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142FD6D-0ED9-433C-AE50-BC736576462A}"/>
                    </a:ext>
                  </a:extLst>
                </p14:cNvPr>
                <p14:cNvContentPartPr/>
                <p14:nvPr/>
              </p14:nvContentPartPr>
              <p14:xfrm>
                <a:off x="6737766" y="690180"/>
                <a:ext cx="192600" cy="159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142FD6D-0ED9-433C-AE50-BC73657646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8766" y="681540"/>
                  <a:ext cx="2102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95B2CB5-50E3-4917-84DE-A3FC5CF45846}"/>
              </a:ext>
            </a:extLst>
          </p:cNvPr>
          <p:cNvGrpSpPr/>
          <p:nvPr/>
        </p:nvGrpSpPr>
        <p:grpSpPr>
          <a:xfrm>
            <a:off x="7198926" y="565260"/>
            <a:ext cx="458640" cy="237600"/>
            <a:chOff x="7198926" y="565260"/>
            <a:chExt cx="4586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43FA7A-2EEB-4F43-9207-3DB03ED49C71}"/>
                    </a:ext>
                  </a:extLst>
                </p14:cNvPr>
                <p14:cNvContentPartPr/>
                <p14:nvPr/>
              </p14:nvContentPartPr>
              <p14:xfrm>
                <a:off x="7262286" y="593700"/>
                <a:ext cx="127440" cy="17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43FA7A-2EEB-4F43-9207-3DB03ED49C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53286" y="585060"/>
                  <a:ext cx="145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B384589-1A9A-45AA-ABFB-DCBC528C1C25}"/>
                    </a:ext>
                  </a:extLst>
                </p14:cNvPr>
                <p14:cNvContentPartPr/>
                <p14:nvPr/>
              </p14:nvContentPartPr>
              <p14:xfrm>
                <a:off x="7241406" y="584700"/>
                <a:ext cx="150120" cy="218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B384589-1A9A-45AA-ABFB-DCBC528C1C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32406" y="575700"/>
                  <a:ext cx="167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E10812A-8585-4606-BE82-ABC85761A32E}"/>
                    </a:ext>
                  </a:extLst>
                </p14:cNvPr>
                <p14:cNvContentPartPr/>
                <p14:nvPr/>
              </p14:nvContentPartPr>
              <p14:xfrm>
                <a:off x="7198926" y="695220"/>
                <a:ext cx="180360" cy="2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E10812A-8585-4606-BE82-ABC85761A3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0286" y="686580"/>
                  <a:ext cx="19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CC6CD1-645B-4E29-A927-DD6696C399FF}"/>
                    </a:ext>
                  </a:extLst>
                </p14:cNvPr>
                <p14:cNvContentPartPr/>
                <p14:nvPr/>
              </p14:nvContentPartPr>
              <p14:xfrm>
                <a:off x="7429326" y="690180"/>
                <a:ext cx="119880" cy="66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CC6CD1-645B-4E29-A927-DD6696C399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20326" y="681180"/>
                  <a:ext cx="137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4EBFFA-A96A-4517-93DB-49944F132248}"/>
                    </a:ext>
                  </a:extLst>
                </p14:cNvPr>
                <p14:cNvContentPartPr/>
                <p14:nvPr/>
              </p14:nvContentPartPr>
              <p14:xfrm>
                <a:off x="7614726" y="565260"/>
                <a:ext cx="42840" cy="129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4EBFFA-A96A-4517-93DB-49944F13224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06086" y="556620"/>
                  <a:ext cx="604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83E088E-95A0-4BAB-B639-835075075BC1}"/>
              </a:ext>
            </a:extLst>
          </p:cNvPr>
          <p:cNvGrpSpPr/>
          <p:nvPr/>
        </p:nvGrpSpPr>
        <p:grpSpPr>
          <a:xfrm>
            <a:off x="7928646" y="703860"/>
            <a:ext cx="150120" cy="59400"/>
            <a:chOff x="7928646" y="703860"/>
            <a:chExt cx="1501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8829276-3C95-4D5D-B93D-C05F54E08446}"/>
                    </a:ext>
                  </a:extLst>
                </p14:cNvPr>
                <p14:cNvContentPartPr/>
                <p14:nvPr/>
              </p14:nvContentPartPr>
              <p14:xfrm>
                <a:off x="7941246" y="703860"/>
                <a:ext cx="129240" cy="10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8829276-3C95-4D5D-B93D-C05F54E084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32606" y="694860"/>
                  <a:ext cx="14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F508DBC-F45E-440E-94CF-C8A71C8B8B2B}"/>
                    </a:ext>
                  </a:extLst>
                </p14:cNvPr>
                <p14:cNvContentPartPr/>
                <p14:nvPr/>
              </p14:nvContentPartPr>
              <p14:xfrm>
                <a:off x="7928646" y="758220"/>
                <a:ext cx="150120" cy="5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F508DBC-F45E-440E-94CF-C8A71C8B8B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9646" y="749220"/>
                  <a:ext cx="16776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0E5DB11-0E0F-449F-8535-0672FBBB0407}"/>
                  </a:ext>
                </a:extLst>
              </p14:cNvPr>
              <p14:cNvContentPartPr/>
              <p14:nvPr/>
            </p14:nvContentPartPr>
            <p14:xfrm>
              <a:off x="8453886" y="724380"/>
              <a:ext cx="158040" cy="13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0E5DB11-0E0F-449F-8535-0672FBBB040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444886" y="715380"/>
                <a:ext cx="1756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EFB6D6C-2560-42D9-9DEF-6C3CB06B9226}"/>
              </a:ext>
            </a:extLst>
          </p:cNvPr>
          <p:cNvGrpSpPr/>
          <p:nvPr/>
        </p:nvGrpSpPr>
        <p:grpSpPr>
          <a:xfrm>
            <a:off x="8781486" y="569580"/>
            <a:ext cx="1016280" cy="275040"/>
            <a:chOff x="8781486" y="569580"/>
            <a:chExt cx="101628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864173-BB56-4D30-A422-F5AAAF6305A6}"/>
                    </a:ext>
                  </a:extLst>
                </p14:cNvPr>
                <p14:cNvContentPartPr/>
                <p14:nvPr/>
              </p14:nvContentPartPr>
              <p14:xfrm>
                <a:off x="8781486" y="643740"/>
                <a:ext cx="150840" cy="9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864173-BB56-4D30-A422-F5AAAF6305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72846" y="634740"/>
                  <a:ext cx="168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CC64A35-7FB1-402A-827D-74508498DC25}"/>
                    </a:ext>
                  </a:extLst>
                </p14:cNvPr>
                <p14:cNvContentPartPr/>
                <p14:nvPr/>
              </p14:nvContentPartPr>
              <p14:xfrm>
                <a:off x="8983086" y="752820"/>
                <a:ext cx="18000" cy="91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CC64A35-7FB1-402A-827D-74508498DC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4446" y="743820"/>
                  <a:ext cx="35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A25D434-476C-42CF-97DB-C86CDBBA7BCA}"/>
                    </a:ext>
                  </a:extLst>
                </p14:cNvPr>
                <p14:cNvContentPartPr/>
                <p14:nvPr/>
              </p14:nvContentPartPr>
              <p14:xfrm>
                <a:off x="9077406" y="652380"/>
                <a:ext cx="129600" cy="142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A25D434-476C-42CF-97DB-C86CDBBA7B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68766" y="643380"/>
                  <a:ext cx="147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C712A35-9A60-4901-AFC5-72451E303AD6}"/>
                    </a:ext>
                  </a:extLst>
                </p14:cNvPr>
                <p14:cNvContentPartPr/>
                <p14:nvPr/>
              </p14:nvContentPartPr>
              <p14:xfrm>
                <a:off x="9302046" y="652380"/>
                <a:ext cx="133200" cy="143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C712A35-9A60-4901-AFC5-72451E303AD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93406" y="643380"/>
                  <a:ext cx="150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37CAA27-38BB-45B2-AA0F-01D124FAB59C}"/>
                    </a:ext>
                  </a:extLst>
                </p14:cNvPr>
                <p14:cNvContentPartPr/>
                <p14:nvPr/>
              </p14:nvContentPartPr>
              <p14:xfrm>
                <a:off x="9540006" y="569580"/>
                <a:ext cx="257760" cy="213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37CAA27-38BB-45B2-AA0F-01D124FAB59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31006" y="560580"/>
                  <a:ext cx="27540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A76ADD4-13D5-4C6E-B361-ECA488EBBD51}"/>
                  </a:ext>
                </a:extLst>
              </p14:cNvPr>
              <p14:cNvContentPartPr/>
              <p14:nvPr/>
            </p14:nvContentPartPr>
            <p14:xfrm>
              <a:off x="2249286" y="3423300"/>
              <a:ext cx="235800" cy="15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A76ADD4-13D5-4C6E-B361-ECA488EBBD5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240646" y="3414660"/>
                <a:ext cx="2534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104399C-EF09-4F56-8DDD-224ED320E056}"/>
              </a:ext>
            </a:extLst>
          </p:cNvPr>
          <p:cNvGrpSpPr/>
          <p:nvPr/>
        </p:nvGrpSpPr>
        <p:grpSpPr>
          <a:xfrm>
            <a:off x="2737446" y="3209820"/>
            <a:ext cx="762840" cy="190080"/>
            <a:chOff x="2737446" y="3209820"/>
            <a:chExt cx="76284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E5F95E2-52CA-4437-9028-4546BF089B8A}"/>
                    </a:ext>
                  </a:extLst>
                </p14:cNvPr>
                <p14:cNvContentPartPr/>
                <p14:nvPr/>
              </p14:nvContentPartPr>
              <p14:xfrm>
                <a:off x="2737446" y="3209820"/>
                <a:ext cx="167760" cy="190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E5F95E2-52CA-4437-9028-4546BF089B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28806" y="3200820"/>
                  <a:ext cx="185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2C45779-AE9A-4D57-BED2-53C99115FEC7}"/>
                    </a:ext>
                  </a:extLst>
                </p14:cNvPr>
                <p14:cNvContentPartPr/>
                <p14:nvPr/>
              </p14:nvContentPartPr>
              <p14:xfrm>
                <a:off x="2925006" y="3236820"/>
                <a:ext cx="27360" cy="161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2C45779-AE9A-4D57-BED2-53C99115FE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16366" y="3227820"/>
                  <a:ext cx="45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CDDCF5F-B562-4982-95C8-2300FEAA99B7}"/>
                    </a:ext>
                  </a:extLst>
                </p14:cNvPr>
                <p14:cNvContentPartPr/>
                <p14:nvPr/>
              </p14:nvContentPartPr>
              <p14:xfrm>
                <a:off x="2892246" y="3219900"/>
                <a:ext cx="203040" cy="17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CDDCF5F-B562-4982-95C8-2300FEAA99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83246" y="3210900"/>
                  <a:ext cx="22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EE522E-6762-4C26-B4A0-493FAC660664}"/>
                    </a:ext>
                  </a:extLst>
                </p14:cNvPr>
                <p14:cNvContentPartPr/>
                <p14:nvPr/>
              </p14:nvContentPartPr>
              <p14:xfrm>
                <a:off x="3177006" y="3232500"/>
                <a:ext cx="323280" cy="164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EE522E-6762-4C26-B4A0-493FAC6606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68006" y="3223860"/>
                  <a:ext cx="340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2D838ED-9D41-463B-86DB-2D952B68A698}"/>
              </a:ext>
            </a:extLst>
          </p:cNvPr>
          <p:cNvGrpSpPr/>
          <p:nvPr/>
        </p:nvGrpSpPr>
        <p:grpSpPr>
          <a:xfrm>
            <a:off x="1526406" y="3296220"/>
            <a:ext cx="501840" cy="168120"/>
            <a:chOff x="1526406" y="3296220"/>
            <a:chExt cx="5018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30E1A9-7CFA-43FD-90E9-4B226C3FFF13}"/>
                    </a:ext>
                  </a:extLst>
                </p14:cNvPr>
                <p14:cNvContentPartPr/>
                <p14:nvPr/>
              </p14:nvContentPartPr>
              <p14:xfrm>
                <a:off x="1526406" y="3296220"/>
                <a:ext cx="262080" cy="156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30E1A9-7CFA-43FD-90E9-4B226C3FFF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17406" y="3287220"/>
                  <a:ext cx="27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0C4D0DB-76B2-4D28-9BFE-9E414DAC0F90}"/>
                    </a:ext>
                  </a:extLst>
                </p14:cNvPr>
                <p14:cNvContentPartPr/>
                <p14:nvPr/>
              </p14:nvContentPartPr>
              <p14:xfrm>
                <a:off x="1841406" y="3328260"/>
                <a:ext cx="186840" cy="136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0C4D0DB-76B2-4D28-9BFE-9E414DAC0F9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32766" y="3319260"/>
                  <a:ext cx="2044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7C0027F-116A-45BC-870C-851BE0170FE2}"/>
              </a:ext>
            </a:extLst>
          </p:cNvPr>
          <p:cNvGrpSpPr/>
          <p:nvPr/>
        </p:nvGrpSpPr>
        <p:grpSpPr>
          <a:xfrm>
            <a:off x="1811526" y="2282820"/>
            <a:ext cx="1215360" cy="1080360"/>
            <a:chOff x="1811526" y="2282820"/>
            <a:chExt cx="1215360" cy="10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D032CBF-1C43-42A8-A432-E65B05EC056B}"/>
                    </a:ext>
                  </a:extLst>
                </p14:cNvPr>
                <p14:cNvContentPartPr/>
                <p14:nvPr/>
              </p14:nvContentPartPr>
              <p14:xfrm>
                <a:off x="1811526" y="2309820"/>
                <a:ext cx="998640" cy="1053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D032CBF-1C43-42A8-A432-E65B05EC05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02526" y="2301180"/>
                  <a:ext cx="101628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1CDC0A-9333-43B1-9829-63BD0562E104}"/>
                    </a:ext>
                  </a:extLst>
                </p14:cNvPr>
                <p14:cNvContentPartPr/>
                <p14:nvPr/>
              </p14:nvContentPartPr>
              <p14:xfrm>
                <a:off x="2692086" y="2282820"/>
                <a:ext cx="334800" cy="214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1CDC0A-9333-43B1-9829-63BD0562E1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83086" y="2273820"/>
                  <a:ext cx="3524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CC40514-3C49-4288-814C-56417D8D5F54}"/>
              </a:ext>
            </a:extLst>
          </p:cNvPr>
          <p:cNvGrpSpPr/>
          <p:nvPr/>
        </p:nvGrpSpPr>
        <p:grpSpPr>
          <a:xfrm>
            <a:off x="4964406" y="1978620"/>
            <a:ext cx="583200" cy="209520"/>
            <a:chOff x="4964406" y="1978620"/>
            <a:chExt cx="583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911AD0-A3BE-4FBD-A7CC-95B40E9369F9}"/>
                    </a:ext>
                  </a:extLst>
                </p14:cNvPr>
                <p14:cNvContentPartPr/>
                <p14:nvPr/>
              </p14:nvContentPartPr>
              <p14:xfrm>
                <a:off x="4964406" y="2056020"/>
                <a:ext cx="267480" cy="1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911AD0-A3BE-4FBD-A7CC-95B40E9369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55406" y="2047380"/>
                  <a:ext cx="285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B191687-258B-4367-A862-B8CFD9A470F2}"/>
                    </a:ext>
                  </a:extLst>
                </p14:cNvPr>
                <p14:cNvContentPartPr/>
                <p14:nvPr/>
              </p14:nvContentPartPr>
              <p14:xfrm>
                <a:off x="5341326" y="1978620"/>
                <a:ext cx="206280" cy="170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B191687-258B-4367-A862-B8CFD9A470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32326" y="1969980"/>
                  <a:ext cx="22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15C785D-E390-49B7-A2A0-15AA42A20E9C}"/>
                    </a:ext>
                  </a:extLst>
                </p14:cNvPr>
                <p14:cNvContentPartPr/>
                <p14:nvPr/>
              </p14:nvContentPartPr>
              <p14:xfrm>
                <a:off x="5396406" y="2035500"/>
                <a:ext cx="2520" cy="152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15C785D-E390-49B7-A2A0-15AA42A20E9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87406" y="2026500"/>
                  <a:ext cx="201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AFE7A76-0CF8-456F-8AC0-AC44761D87BA}"/>
              </a:ext>
            </a:extLst>
          </p:cNvPr>
          <p:cNvGrpSpPr/>
          <p:nvPr/>
        </p:nvGrpSpPr>
        <p:grpSpPr>
          <a:xfrm>
            <a:off x="5756766" y="1862700"/>
            <a:ext cx="961920" cy="232200"/>
            <a:chOff x="5756766" y="1862700"/>
            <a:chExt cx="9619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64E110E-0314-458D-B785-6FB9FEFBFF7E}"/>
                    </a:ext>
                  </a:extLst>
                </p14:cNvPr>
                <p14:cNvContentPartPr/>
                <p14:nvPr/>
              </p14:nvContentPartPr>
              <p14:xfrm>
                <a:off x="5756766" y="1901220"/>
                <a:ext cx="235440" cy="19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4E110E-0314-458D-B785-6FB9FEFBFF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48126" y="1892580"/>
                  <a:ext cx="25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D11BB0-3B1B-416D-8D09-813FC9B62737}"/>
                    </a:ext>
                  </a:extLst>
                </p14:cNvPr>
                <p14:cNvContentPartPr/>
                <p14:nvPr/>
              </p14:nvContentPartPr>
              <p14:xfrm>
                <a:off x="6066366" y="1976100"/>
                <a:ext cx="190440" cy="93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D11BB0-3B1B-416D-8D09-813FC9B6273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57726" y="1967460"/>
                  <a:ext cx="20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661B609-3803-440D-9437-96BA02869119}"/>
                    </a:ext>
                  </a:extLst>
                </p14:cNvPr>
                <p14:cNvContentPartPr/>
                <p14:nvPr/>
              </p14:nvContentPartPr>
              <p14:xfrm>
                <a:off x="6256806" y="1909860"/>
                <a:ext cx="320760" cy="168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661B609-3803-440D-9437-96BA028691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47806" y="1901220"/>
                  <a:ext cx="338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DB2661C-8A1E-4EBF-8024-108872ED238C}"/>
                    </a:ext>
                  </a:extLst>
                </p14:cNvPr>
                <p14:cNvContentPartPr/>
                <p14:nvPr/>
              </p14:nvContentPartPr>
              <p14:xfrm>
                <a:off x="6454086" y="1950900"/>
                <a:ext cx="113040" cy="4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DB2661C-8A1E-4EBF-8024-108872ED23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45446" y="1941900"/>
                  <a:ext cx="13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35421EE-E21F-43B4-B4FD-0B977428EFE4}"/>
                    </a:ext>
                  </a:extLst>
                </p14:cNvPr>
                <p14:cNvContentPartPr/>
                <p14:nvPr/>
              </p14:nvContentPartPr>
              <p14:xfrm>
                <a:off x="6604566" y="1862700"/>
                <a:ext cx="114120" cy="91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35421EE-E21F-43B4-B4FD-0B977428EF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95566" y="1854060"/>
                  <a:ext cx="1317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5A42229-A6CD-4BF3-930C-E5C87E70E9CE}"/>
              </a:ext>
            </a:extLst>
          </p:cNvPr>
          <p:cNvGrpSpPr/>
          <p:nvPr/>
        </p:nvGrpSpPr>
        <p:grpSpPr>
          <a:xfrm>
            <a:off x="7162566" y="1732020"/>
            <a:ext cx="1448280" cy="470160"/>
            <a:chOff x="7162566" y="1732020"/>
            <a:chExt cx="14482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64D189D-0045-4F27-8329-88861B0889E5}"/>
                    </a:ext>
                  </a:extLst>
                </p14:cNvPr>
                <p14:cNvContentPartPr/>
                <p14:nvPr/>
              </p14:nvContentPartPr>
              <p14:xfrm>
                <a:off x="7162566" y="1891140"/>
                <a:ext cx="552600" cy="311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64D189D-0045-4F27-8329-88861B0889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53926" y="1882140"/>
                  <a:ext cx="570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4D3EEE2-C88D-4EEE-8D53-F6E4B0AA0178}"/>
                    </a:ext>
                  </a:extLst>
                </p14:cNvPr>
                <p14:cNvContentPartPr/>
                <p14:nvPr/>
              </p14:nvContentPartPr>
              <p14:xfrm>
                <a:off x="7786806" y="1796100"/>
                <a:ext cx="118080" cy="209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4D3EEE2-C88D-4EEE-8D53-F6E4B0AA01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78166" y="1787100"/>
                  <a:ext cx="135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0DA83ED-31D0-449E-8938-8D995022692A}"/>
                    </a:ext>
                  </a:extLst>
                </p14:cNvPr>
                <p14:cNvContentPartPr/>
                <p14:nvPr/>
              </p14:nvContentPartPr>
              <p14:xfrm>
                <a:off x="7905966" y="1935420"/>
                <a:ext cx="128520" cy="86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0DA83ED-31D0-449E-8938-8D99502269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96966" y="1926780"/>
                  <a:ext cx="146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7154B8A-77B3-45AE-8F32-9254A44A6F95}"/>
                    </a:ext>
                  </a:extLst>
                </p14:cNvPr>
                <p14:cNvContentPartPr/>
                <p14:nvPr/>
              </p14:nvContentPartPr>
              <p14:xfrm>
                <a:off x="8034126" y="1906260"/>
                <a:ext cx="165600" cy="114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7154B8A-77B3-45AE-8F32-9254A44A6F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25126" y="1897620"/>
                  <a:ext cx="18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550D529-2010-49FA-81B9-E70518345088}"/>
                    </a:ext>
                  </a:extLst>
                </p14:cNvPr>
                <p14:cNvContentPartPr/>
                <p14:nvPr/>
              </p14:nvContentPartPr>
              <p14:xfrm>
                <a:off x="8269206" y="1934700"/>
                <a:ext cx="341640" cy="108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550D529-2010-49FA-81B9-E705183450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60206" y="1925700"/>
                  <a:ext cx="35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8422DF5-1530-4688-9280-53EDEBAE26C9}"/>
                    </a:ext>
                  </a:extLst>
                </p14:cNvPr>
                <p14:cNvContentPartPr/>
                <p14:nvPr/>
              </p14:nvContentPartPr>
              <p14:xfrm>
                <a:off x="8202606" y="1732020"/>
                <a:ext cx="160920" cy="84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8422DF5-1530-4688-9280-53EDEBAE26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3966" y="1723020"/>
                  <a:ext cx="178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35941A5-A703-4262-8E19-D5043C9027FC}"/>
              </a:ext>
            </a:extLst>
          </p:cNvPr>
          <p:cNvGrpSpPr/>
          <p:nvPr/>
        </p:nvGrpSpPr>
        <p:grpSpPr>
          <a:xfrm>
            <a:off x="6289206" y="2403060"/>
            <a:ext cx="292320" cy="259560"/>
            <a:chOff x="6289206" y="2403060"/>
            <a:chExt cx="2923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665A61-93AB-458E-A26A-920864BFBE16}"/>
                    </a:ext>
                  </a:extLst>
                </p14:cNvPr>
                <p14:cNvContentPartPr/>
                <p14:nvPr/>
              </p14:nvContentPartPr>
              <p14:xfrm>
                <a:off x="6289206" y="2507460"/>
                <a:ext cx="288360" cy="18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665A61-93AB-458E-A26A-920864BFBE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80566" y="2498820"/>
                  <a:ext cx="30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E934D2E-6766-4362-82DC-FEBAF215E3A0}"/>
                    </a:ext>
                  </a:extLst>
                </p14:cNvPr>
                <p14:cNvContentPartPr/>
                <p14:nvPr/>
              </p14:nvContentPartPr>
              <p14:xfrm>
                <a:off x="6298926" y="2567940"/>
                <a:ext cx="282600" cy="25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E934D2E-6766-4362-82DC-FEBAF215E3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90286" y="2559300"/>
                  <a:ext cx="30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41A8036-89D9-4101-9120-6C76787B253D}"/>
                    </a:ext>
                  </a:extLst>
                </p14:cNvPr>
                <p14:cNvContentPartPr/>
                <p14:nvPr/>
              </p14:nvContentPartPr>
              <p14:xfrm>
                <a:off x="6389646" y="2403060"/>
                <a:ext cx="118440" cy="259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41A8036-89D9-4101-9120-6C76787B25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81006" y="2394060"/>
                  <a:ext cx="13608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4D5BF949-EF4C-4581-A2D3-FBE4FE4CD3B9}"/>
              </a:ext>
            </a:extLst>
          </p:cNvPr>
          <p:cNvGrpSpPr/>
          <p:nvPr/>
        </p:nvGrpSpPr>
        <p:grpSpPr>
          <a:xfrm>
            <a:off x="7183806" y="2364180"/>
            <a:ext cx="824040" cy="464040"/>
            <a:chOff x="7183806" y="2364180"/>
            <a:chExt cx="8240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4DD6FA-3EDE-4E32-856C-4EC4E1291C3A}"/>
                    </a:ext>
                  </a:extLst>
                </p14:cNvPr>
                <p14:cNvContentPartPr/>
                <p14:nvPr/>
              </p14:nvContentPartPr>
              <p14:xfrm>
                <a:off x="7215126" y="2489460"/>
                <a:ext cx="42120" cy="338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4DD6FA-3EDE-4E32-856C-4EC4E1291C3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06486" y="2480820"/>
                  <a:ext cx="59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630AFD2-B6CF-42D6-B934-DAF845AA5A97}"/>
                    </a:ext>
                  </a:extLst>
                </p14:cNvPr>
                <p14:cNvContentPartPr/>
                <p14:nvPr/>
              </p14:nvContentPartPr>
              <p14:xfrm>
                <a:off x="7183806" y="2509620"/>
                <a:ext cx="185040" cy="12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630AFD2-B6CF-42D6-B934-DAF845AA5A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75166" y="2500980"/>
                  <a:ext cx="202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75A900F-579D-4521-9E9B-9FFEA6840F4D}"/>
                    </a:ext>
                  </a:extLst>
                </p14:cNvPr>
                <p14:cNvContentPartPr/>
                <p14:nvPr/>
              </p14:nvContentPartPr>
              <p14:xfrm>
                <a:off x="7357686" y="2384340"/>
                <a:ext cx="343440" cy="222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75A900F-579D-4521-9E9B-9FFEA6840F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49046" y="2375340"/>
                  <a:ext cx="361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9712B48-232C-4197-A387-D9B7625AD6E1}"/>
                    </a:ext>
                  </a:extLst>
                </p14:cNvPr>
                <p14:cNvContentPartPr/>
                <p14:nvPr/>
              </p14:nvContentPartPr>
              <p14:xfrm>
                <a:off x="7746486" y="2364180"/>
                <a:ext cx="34560" cy="195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9712B48-232C-4197-A387-D9B7625AD6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37846" y="2355540"/>
                  <a:ext cx="52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0C290B5-BD13-4F6D-981A-02BAFBD0757B}"/>
                    </a:ext>
                  </a:extLst>
                </p14:cNvPr>
                <p14:cNvContentPartPr/>
                <p14:nvPr/>
              </p14:nvContentPartPr>
              <p14:xfrm>
                <a:off x="7774206" y="2466420"/>
                <a:ext cx="233640" cy="79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0C290B5-BD13-4F6D-981A-02BAFBD0757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65206" y="2457420"/>
                  <a:ext cx="251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6B4706D-87FC-4221-AA69-8A3FEF288C7D}"/>
                    </a:ext>
                  </a:extLst>
                </p14:cNvPr>
                <p14:cNvContentPartPr/>
                <p14:nvPr/>
              </p14:nvContentPartPr>
              <p14:xfrm>
                <a:off x="7680606" y="2401980"/>
                <a:ext cx="230760" cy="9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6B4706D-87FC-4221-AA69-8A3FEF288C7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71966" y="2392980"/>
                  <a:ext cx="2484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67DA715A-AFCD-4E42-8DA8-FE8018114D2C}"/>
                  </a:ext>
                </a:extLst>
              </p14:cNvPr>
              <p14:cNvContentPartPr/>
              <p14:nvPr/>
            </p14:nvContentPartPr>
            <p14:xfrm>
              <a:off x="8200806" y="2322780"/>
              <a:ext cx="323640" cy="2642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67DA715A-AFCD-4E42-8DA8-FE8018114D2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192166" y="2313780"/>
                <a:ext cx="34128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3E365F5-CD0F-49A9-8E8B-03323A258208}"/>
              </a:ext>
            </a:extLst>
          </p:cNvPr>
          <p:cNvGrpSpPr/>
          <p:nvPr/>
        </p:nvGrpSpPr>
        <p:grpSpPr>
          <a:xfrm>
            <a:off x="5646606" y="3426540"/>
            <a:ext cx="1480320" cy="287640"/>
            <a:chOff x="5646606" y="3426540"/>
            <a:chExt cx="14803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B64D547-42D9-4494-A0F5-1AD5E4B38DDD}"/>
                    </a:ext>
                  </a:extLst>
                </p14:cNvPr>
                <p14:cNvContentPartPr/>
                <p14:nvPr/>
              </p14:nvContentPartPr>
              <p14:xfrm>
                <a:off x="5651646" y="3479820"/>
                <a:ext cx="47520" cy="228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B64D547-42D9-4494-A0F5-1AD5E4B38D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42646" y="3470820"/>
                  <a:ext cx="65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0364E0C-768F-42E1-AAC0-13A599C4A240}"/>
                    </a:ext>
                  </a:extLst>
                </p14:cNvPr>
                <p14:cNvContentPartPr/>
                <p14:nvPr/>
              </p14:nvContentPartPr>
              <p14:xfrm>
                <a:off x="5646606" y="3426900"/>
                <a:ext cx="194400" cy="248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0364E0C-768F-42E1-AAC0-13A599C4A2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37966" y="3417900"/>
                  <a:ext cx="212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FE6F8D5-88AD-46B2-B8C1-A963B3BA835D}"/>
                    </a:ext>
                  </a:extLst>
                </p14:cNvPr>
                <p14:cNvContentPartPr/>
                <p14:nvPr/>
              </p14:nvContentPartPr>
              <p14:xfrm>
                <a:off x="5875566" y="3484500"/>
                <a:ext cx="161640" cy="11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FE6F8D5-88AD-46B2-B8C1-A963B3BA835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66926" y="3475860"/>
                  <a:ext cx="179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0FD9A11-11F4-4CEF-8E7F-5CF6171AA1FB}"/>
                    </a:ext>
                  </a:extLst>
                </p14:cNvPr>
                <p14:cNvContentPartPr/>
                <p14:nvPr/>
              </p14:nvContentPartPr>
              <p14:xfrm>
                <a:off x="6212526" y="3490620"/>
                <a:ext cx="334080" cy="223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0FD9A11-11F4-4CEF-8E7F-5CF6171AA1F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03526" y="3481620"/>
                  <a:ext cx="351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E82AD90-B412-4F3C-B534-EE949290D921}"/>
                    </a:ext>
                  </a:extLst>
                </p14:cNvPr>
                <p14:cNvContentPartPr/>
                <p14:nvPr/>
              </p14:nvContentPartPr>
              <p14:xfrm>
                <a:off x="6724086" y="3426540"/>
                <a:ext cx="402840" cy="244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E82AD90-B412-4F3C-B534-EE949290D9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15446" y="3417540"/>
                  <a:ext cx="42048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12CCF9B-AD36-42A1-AFCA-C69ACD2EDC80}"/>
              </a:ext>
            </a:extLst>
          </p:cNvPr>
          <p:cNvGrpSpPr/>
          <p:nvPr/>
        </p:nvGrpSpPr>
        <p:grpSpPr>
          <a:xfrm>
            <a:off x="7495206" y="3403140"/>
            <a:ext cx="1086480" cy="424440"/>
            <a:chOff x="7495206" y="3403140"/>
            <a:chExt cx="10864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8793562-04AC-4B07-AEED-890AD811C13D}"/>
                    </a:ext>
                  </a:extLst>
                </p14:cNvPr>
                <p14:cNvContentPartPr/>
                <p14:nvPr/>
              </p14:nvContentPartPr>
              <p14:xfrm>
                <a:off x="7495206" y="3544260"/>
                <a:ext cx="39240" cy="283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8793562-04AC-4B07-AEED-890AD811C13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86566" y="3535620"/>
                  <a:ext cx="56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42E7F58-AA7E-4F3A-A66C-BD0C27F13CC8}"/>
                    </a:ext>
                  </a:extLst>
                </p14:cNvPr>
                <p14:cNvContentPartPr/>
                <p14:nvPr/>
              </p14:nvContentPartPr>
              <p14:xfrm>
                <a:off x="7499166" y="3514740"/>
                <a:ext cx="106200" cy="122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42E7F58-AA7E-4F3A-A66C-BD0C27F13CC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90526" y="3505740"/>
                  <a:ext cx="123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9436634-0C6F-40D0-B563-EC96805989C9}"/>
                    </a:ext>
                  </a:extLst>
                </p14:cNvPr>
                <p14:cNvContentPartPr/>
                <p14:nvPr/>
              </p14:nvContentPartPr>
              <p14:xfrm>
                <a:off x="7604286" y="3425100"/>
                <a:ext cx="373320" cy="214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9436634-0C6F-40D0-B563-EC96805989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95646" y="3416460"/>
                  <a:ext cx="390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CDEA6D6-462E-40A7-AF76-DE34265F1631}"/>
                    </a:ext>
                  </a:extLst>
                </p14:cNvPr>
                <p14:cNvContentPartPr/>
                <p14:nvPr/>
              </p14:nvContentPartPr>
              <p14:xfrm>
                <a:off x="7998846" y="3414300"/>
                <a:ext cx="282600" cy="188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CDEA6D6-462E-40A7-AF76-DE34265F163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90206" y="3405660"/>
                  <a:ext cx="300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F0A87D7-0178-4E28-8E32-CCD97035F35D}"/>
                    </a:ext>
                  </a:extLst>
                </p14:cNvPr>
                <p14:cNvContentPartPr/>
                <p14:nvPr/>
              </p14:nvContentPartPr>
              <p14:xfrm>
                <a:off x="7952766" y="3440940"/>
                <a:ext cx="221400" cy="4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F0A87D7-0178-4E28-8E32-CCD97035F3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43766" y="3432300"/>
                  <a:ext cx="23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6A671D6-8B0D-409D-AA16-11DD1532DE3A}"/>
                    </a:ext>
                  </a:extLst>
                </p14:cNvPr>
                <p14:cNvContentPartPr/>
                <p14:nvPr/>
              </p14:nvContentPartPr>
              <p14:xfrm>
                <a:off x="8399886" y="3403140"/>
                <a:ext cx="181800" cy="218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6A671D6-8B0D-409D-AA16-11DD1532DE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91246" y="3394140"/>
                  <a:ext cx="1994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211A5FA-A5AC-4855-B499-96600A4B56A7}"/>
              </a:ext>
            </a:extLst>
          </p:cNvPr>
          <p:cNvGrpSpPr/>
          <p:nvPr/>
        </p:nvGrpSpPr>
        <p:grpSpPr>
          <a:xfrm>
            <a:off x="8858526" y="3442380"/>
            <a:ext cx="383400" cy="149040"/>
            <a:chOff x="8858526" y="3442380"/>
            <a:chExt cx="3834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4A76A54-A342-42F1-BCC0-662600511920}"/>
                    </a:ext>
                  </a:extLst>
                </p14:cNvPr>
                <p14:cNvContentPartPr/>
                <p14:nvPr/>
              </p14:nvContentPartPr>
              <p14:xfrm>
                <a:off x="8872206" y="3506820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4A76A54-A342-42F1-BCC0-66260051192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863566" y="3498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ED6FAF3-F3F0-4C7D-9E1C-035A4C4C782D}"/>
                    </a:ext>
                  </a:extLst>
                </p14:cNvPr>
                <p14:cNvContentPartPr/>
                <p14:nvPr/>
              </p14:nvContentPartPr>
              <p14:xfrm>
                <a:off x="8873646" y="3586740"/>
                <a:ext cx="1080" cy="4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ED6FAF3-F3F0-4C7D-9E1C-035A4C4C78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65006" y="3577740"/>
                  <a:ext cx="18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7844DFF-DF9C-4F08-8DC3-9A37189EED74}"/>
                    </a:ext>
                  </a:extLst>
                </p14:cNvPr>
                <p14:cNvContentPartPr/>
                <p14:nvPr/>
              </p14:nvContentPartPr>
              <p14:xfrm>
                <a:off x="8858526" y="3442380"/>
                <a:ext cx="147600" cy="130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7844DFF-DF9C-4F08-8DC3-9A37189EED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49886" y="3433380"/>
                  <a:ext cx="165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2786F3-8633-4F09-9196-6827F0FC0E32}"/>
                    </a:ext>
                  </a:extLst>
                </p14:cNvPr>
                <p14:cNvContentPartPr/>
                <p14:nvPr/>
              </p14:nvContentPartPr>
              <p14:xfrm>
                <a:off x="9077046" y="3470820"/>
                <a:ext cx="164880" cy="109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2786F3-8633-4F09-9196-6827F0FC0E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68406" y="3461820"/>
                  <a:ext cx="1825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77306417-C3EF-46F0-842C-06BADF9872D2}"/>
              </a:ext>
            </a:extLst>
          </p:cNvPr>
          <p:cNvGrpSpPr/>
          <p:nvPr/>
        </p:nvGrpSpPr>
        <p:grpSpPr>
          <a:xfrm>
            <a:off x="9466926" y="3364260"/>
            <a:ext cx="991800" cy="353880"/>
            <a:chOff x="9466926" y="3364260"/>
            <a:chExt cx="9918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3AE4B0A-A88A-4C22-96BF-9B7247DF3DD6}"/>
                    </a:ext>
                  </a:extLst>
                </p14:cNvPr>
                <p14:cNvContentPartPr/>
                <p14:nvPr/>
              </p14:nvContentPartPr>
              <p14:xfrm>
                <a:off x="9473406" y="3500700"/>
                <a:ext cx="25200" cy="217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3AE4B0A-A88A-4C22-96BF-9B7247DF3D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64766" y="3492060"/>
                  <a:ext cx="42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E6B3FA9-4C89-45BD-981B-64ECD3AE44FD}"/>
                    </a:ext>
                  </a:extLst>
                </p14:cNvPr>
                <p14:cNvContentPartPr/>
                <p14:nvPr/>
              </p14:nvContentPartPr>
              <p14:xfrm>
                <a:off x="9466926" y="3439860"/>
                <a:ext cx="469800" cy="148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E6B3FA9-4C89-45BD-981B-64ECD3AE44F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57926" y="3431220"/>
                  <a:ext cx="48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0FBD53-F52E-4767-8C59-0372CCA3E353}"/>
                    </a:ext>
                  </a:extLst>
                </p14:cNvPr>
                <p14:cNvContentPartPr/>
                <p14:nvPr/>
              </p14:nvContentPartPr>
              <p14:xfrm>
                <a:off x="9959406" y="3370380"/>
                <a:ext cx="144720" cy="14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0FBD53-F52E-4767-8C59-0372CCA3E35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50406" y="3361380"/>
                  <a:ext cx="162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B847249-D87B-48AF-B2FE-92F55BD2C17F}"/>
                    </a:ext>
                  </a:extLst>
                </p14:cNvPr>
                <p14:cNvContentPartPr/>
                <p14:nvPr/>
              </p14:nvContentPartPr>
              <p14:xfrm>
                <a:off x="10248126" y="3457500"/>
                <a:ext cx="152280" cy="138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B847249-D87B-48AF-B2FE-92F55BD2C17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39126" y="3448860"/>
                  <a:ext cx="169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06DA62C-EC60-4A7B-A148-B141DDE7E0B0}"/>
                    </a:ext>
                  </a:extLst>
                </p14:cNvPr>
                <p14:cNvContentPartPr/>
                <p14:nvPr/>
              </p14:nvContentPartPr>
              <p14:xfrm>
                <a:off x="10286286" y="3364260"/>
                <a:ext cx="172440" cy="6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06DA62C-EC60-4A7B-A148-B141DDE7E0B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77286" y="3355260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3F8707D-52E8-438A-B7EE-F35BB3F53445}"/>
              </a:ext>
            </a:extLst>
          </p:cNvPr>
          <p:cNvGrpSpPr/>
          <p:nvPr/>
        </p:nvGrpSpPr>
        <p:grpSpPr>
          <a:xfrm>
            <a:off x="10662126" y="3366780"/>
            <a:ext cx="1349280" cy="400680"/>
            <a:chOff x="10662126" y="3366780"/>
            <a:chExt cx="13492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5B0D17D-D97D-4A5E-9617-EB059495A0EA}"/>
                    </a:ext>
                  </a:extLst>
                </p14:cNvPr>
                <p14:cNvContentPartPr/>
                <p14:nvPr/>
              </p14:nvContentPartPr>
              <p14:xfrm>
                <a:off x="10662126" y="3425460"/>
                <a:ext cx="529560" cy="342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5B0D17D-D97D-4A5E-9617-EB059495A0E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53126" y="3416820"/>
                  <a:ext cx="5472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90AA565-8A1F-4446-BEC6-057E6FF18C4C}"/>
                    </a:ext>
                  </a:extLst>
                </p14:cNvPr>
                <p14:cNvContentPartPr/>
                <p14:nvPr/>
              </p14:nvContentPartPr>
              <p14:xfrm>
                <a:off x="11239926" y="3366780"/>
                <a:ext cx="112680" cy="230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90AA565-8A1F-4446-BEC6-057E6FF18C4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30926" y="3357780"/>
                  <a:ext cx="130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0B5B57C-D55E-4FDF-97BF-A015A9ED04FA}"/>
                    </a:ext>
                  </a:extLst>
                </p14:cNvPr>
                <p14:cNvContentPartPr/>
                <p14:nvPr/>
              </p14:nvContentPartPr>
              <p14:xfrm>
                <a:off x="11338926" y="3498900"/>
                <a:ext cx="127800" cy="110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0B5B57C-D55E-4FDF-97BF-A015A9ED04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29926" y="3489900"/>
                  <a:ext cx="145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80E1111-F7A2-4B3E-9B76-A8B6364CEBEF}"/>
                    </a:ext>
                  </a:extLst>
                </p14:cNvPr>
                <p14:cNvContentPartPr/>
                <p14:nvPr/>
              </p14:nvContentPartPr>
              <p14:xfrm>
                <a:off x="11453766" y="3490620"/>
                <a:ext cx="159480" cy="117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80E1111-F7A2-4B3E-9B76-A8B6364CEB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44766" y="3481980"/>
                  <a:ext cx="17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961489D-2F67-4231-8522-1ACE755454DF}"/>
                    </a:ext>
                  </a:extLst>
                </p14:cNvPr>
                <p14:cNvContentPartPr/>
                <p14:nvPr/>
              </p14:nvContentPartPr>
              <p14:xfrm>
                <a:off x="11701446" y="3506820"/>
                <a:ext cx="309960" cy="146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961489D-2F67-4231-8522-1ACE755454D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692806" y="3498180"/>
                  <a:ext cx="327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2B94FFE-79A2-4EDC-82DF-F535A68991CC}"/>
                    </a:ext>
                  </a:extLst>
                </p14:cNvPr>
                <p14:cNvContentPartPr/>
                <p14:nvPr/>
              </p14:nvContentPartPr>
              <p14:xfrm>
                <a:off x="11754726" y="3406020"/>
                <a:ext cx="144720" cy="59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2B94FFE-79A2-4EDC-82DF-F535A68991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745726" y="3397020"/>
                  <a:ext cx="1623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A0FC105-F141-4101-98D1-5E9CBC06392A}"/>
                  </a:ext>
                </a:extLst>
              </p14:cNvPr>
              <p14:cNvContentPartPr/>
              <p14:nvPr/>
            </p14:nvContentPartPr>
            <p14:xfrm>
              <a:off x="6008766" y="4140060"/>
              <a:ext cx="524520" cy="1324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A0FC105-F141-4101-98D1-5E9CBC06392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000126" y="4131060"/>
                <a:ext cx="5421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7480AA9-2DC5-4E56-8D92-45914C542CE9}"/>
              </a:ext>
            </a:extLst>
          </p:cNvPr>
          <p:cNvGrpSpPr/>
          <p:nvPr/>
        </p:nvGrpSpPr>
        <p:grpSpPr>
          <a:xfrm>
            <a:off x="6769086" y="4090380"/>
            <a:ext cx="1384920" cy="197280"/>
            <a:chOff x="6769086" y="4090380"/>
            <a:chExt cx="138492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F73D32E-FE02-4D97-9CE7-15668AE36C72}"/>
                    </a:ext>
                  </a:extLst>
                </p14:cNvPr>
                <p14:cNvContentPartPr/>
                <p14:nvPr/>
              </p14:nvContentPartPr>
              <p14:xfrm>
                <a:off x="6769086" y="4097580"/>
                <a:ext cx="173160" cy="157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F73D32E-FE02-4D97-9CE7-15668AE36C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60446" y="4088580"/>
                  <a:ext cx="19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50D5F3F-9D1B-414B-B2DF-15544B5E120E}"/>
                    </a:ext>
                  </a:extLst>
                </p14:cNvPr>
                <p14:cNvContentPartPr/>
                <p14:nvPr/>
              </p14:nvContentPartPr>
              <p14:xfrm>
                <a:off x="7005966" y="4127460"/>
                <a:ext cx="143280" cy="132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50D5F3F-9D1B-414B-B2DF-15544B5E120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96966" y="4118460"/>
                  <a:ext cx="160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FE085D0-0EF4-4133-9594-755A67D9943C}"/>
                    </a:ext>
                  </a:extLst>
                </p14:cNvPr>
                <p14:cNvContentPartPr/>
                <p14:nvPr/>
              </p14:nvContentPartPr>
              <p14:xfrm>
                <a:off x="7223046" y="4135740"/>
                <a:ext cx="433800" cy="124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FE085D0-0EF4-4133-9594-755A67D9943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14406" y="4126740"/>
                  <a:ext cx="451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B148079-7DC1-42D4-AEF3-DF2FDFEF657F}"/>
                    </a:ext>
                  </a:extLst>
                </p14:cNvPr>
                <p14:cNvContentPartPr/>
                <p14:nvPr/>
              </p14:nvContentPartPr>
              <p14:xfrm>
                <a:off x="7665126" y="4156620"/>
                <a:ext cx="187200" cy="114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B148079-7DC1-42D4-AEF3-DF2FDFEF657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56486" y="4147980"/>
                  <a:ext cx="204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900D774-3C26-4C49-9EBF-7E2972D1BF01}"/>
                    </a:ext>
                  </a:extLst>
                </p14:cNvPr>
                <p14:cNvContentPartPr/>
                <p14:nvPr/>
              </p14:nvContentPartPr>
              <p14:xfrm>
                <a:off x="7846566" y="4090380"/>
                <a:ext cx="27720" cy="35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900D774-3C26-4C49-9EBF-7E2972D1BF0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37926" y="4081380"/>
                  <a:ext cx="4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9DE297B-9AB3-4FE9-B9ED-62A873B09C12}"/>
                    </a:ext>
                  </a:extLst>
                </p14:cNvPr>
                <p14:cNvContentPartPr/>
                <p14:nvPr/>
              </p14:nvContentPartPr>
              <p14:xfrm>
                <a:off x="7920006" y="4105860"/>
                <a:ext cx="234000" cy="181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DE297B-9AB3-4FE9-B9ED-62A873B09C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11006" y="4097220"/>
                  <a:ext cx="2516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AC34E1E-8252-40B2-9585-598DFE172AE8}"/>
              </a:ext>
            </a:extLst>
          </p:cNvPr>
          <p:cNvGrpSpPr/>
          <p:nvPr/>
        </p:nvGrpSpPr>
        <p:grpSpPr>
          <a:xfrm>
            <a:off x="8605086" y="4102980"/>
            <a:ext cx="1630440" cy="336240"/>
            <a:chOff x="8605086" y="4102980"/>
            <a:chExt cx="16304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E3D4590-9985-43CD-AF9A-BD09A3FE5DF5}"/>
                    </a:ext>
                  </a:extLst>
                </p14:cNvPr>
                <p14:cNvContentPartPr/>
                <p14:nvPr/>
              </p14:nvContentPartPr>
              <p14:xfrm>
                <a:off x="8605086" y="4126740"/>
                <a:ext cx="165960" cy="130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E3D4590-9985-43CD-AF9A-BD09A3FE5DF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96086" y="4118100"/>
                  <a:ext cx="18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0D3E96B-D4AF-4E4D-A379-00801E59AF52}"/>
                    </a:ext>
                  </a:extLst>
                </p14:cNvPr>
                <p14:cNvContentPartPr/>
                <p14:nvPr/>
              </p14:nvContentPartPr>
              <p14:xfrm>
                <a:off x="8782926" y="4126740"/>
                <a:ext cx="194760" cy="125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0D3E96B-D4AF-4E4D-A379-00801E59AF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74286" y="4118100"/>
                  <a:ext cx="212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048146B-091D-4CF4-AFDD-A1CD2996E566}"/>
                    </a:ext>
                  </a:extLst>
                </p14:cNvPr>
                <p14:cNvContentPartPr/>
                <p14:nvPr/>
              </p14:nvContentPartPr>
              <p14:xfrm>
                <a:off x="9166686" y="4159500"/>
                <a:ext cx="168120" cy="102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048146B-091D-4CF4-AFDD-A1CD2996E56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158046" y="4150500"/>
                  <a:ext cx="185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B78494E-5872-4EE9-A732-801AFDDDED07}"/>
                    </a:ext>
                  </a:extLst>
                </p14:cNvPr>
                <p14:cNvContentPartPr/>
                <p14:nvPr/>
              </p14:nvContentPartPr>
              <p14:xfrm>
                <a:off x="9364326" y="4182540"/>
                <a:ext cx="120240" cy="232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B78494E-5872-4EE9-A732-801AFDDDED0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55686" y="4173900"/>
                  <a:ext cx="13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1766B67-6647-4D64-BFAA-A00F5E931633}"/>
                    </a:ext>
                  </a:extLst>
                </p14:cNvPr>
                <p14:cNvContentPartPr/>
                <p14:nvPr/>
              </p14:nvContentPartPr>
              <p14:xfrm>
                <a:off x="9549366" y="4173900"/>
                <a:ext cx="101520" cy="265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1766B67-6647-4D64-BFAA-A00F5E93163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540726" y="4164900"/>
                  <a:ext cx="119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2E08DB4-6E3F-4738-981E-F064EBB1E800}"/>
                    </a:ext>
                  </a:extLst>
                </p14:cNvPr>
                <p14:cNvContentPartPr/>
                <p14:nvPr/>
              </p14:nvContentPartPr>
              <p14:xfrm>
                <a:off x="9684366" y="4162020"/>
                <a:ext cx="291960" cy="121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2E08DB4-6E3F-4738-981E-F064EBB1E8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75726" y="4153380"/>
                  <a:ext cx="30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360C3D2-BD3B-41A8-AAA9-609BE6C78D59}"/>
                    </a:ext>
                  </a:extLst>
                </p14:cNvPr>
                <p14:cNvContentPartPr/>
                <p14:nvPr/>
              </p14:nvContentPartPr>
              <p14:xfrm>
                <a:off x="10092246" y="4102980"/>
                <a:ext cx="1080" cy="186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360C3D2-BD3B-41A8-AAA9-609BE6C78D5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83246" y="4093980"/>
                  <a:ext cx="18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5CEF2A2-898D-430A-B295-152B0FBC435D}"/>
                    </a:ext>
                  </a:extLst>
                </p14:cNvPr>
                <p14:cNvContentPartPr/>
                <p14:nvPr/>
              </p14:nvContentPartPr>
              <p14:xfrm>
                <a:off x="10054446" y="4190100"/>
                <a:ext cx="181080" cy="12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5CEF2A2-898D-430A-B295-152B0FBC435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45806" y="4181100"/>
                  <a:ext cx="1987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45C6AF9-D837-400D-B90F-CD440F98BDC2}"/>
              </a:ext>
            </a:extLst>
          </p:cNvPr>
          <p:cNvGrpSpPr/>
          <p:nvPr/>
        </p:nvGrpSpPr>
        <p:grpSpPr>
          <a:xfrm>
            <a:off x="7291446" y="4582140"/>
            <a:ext cx="1715040" cy="308520"/>
            <a:chOff x="7291446" y="4582140"/>
            <a:chExt cx="17150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AF80D5E-39B8-4B05-A307-BC4C0F4F0842}"/>
                    </a:ext>
                  </a:extLst>
                </p14:cNvPr>
                <p14:cNvContentPartPr/>
                <p14:nvPr/>
              </p14:nvContentPartPr>
              <p14:xfrm>
                <a:off x="7291446" y="4582140"/>
                <a:ext cx="147240" cy="223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AF80D5E-39B8-4B05-A307-BC4C0F4F084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82446" y="4573500"/>
                  <a:ext cx="164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06D5D03-B96A-4290-8D04-81F6764F003E}"/>
                    </a:ext>
                  </a:extLst>
                </p14:cNvPr>
                <p14:cNvContentPartPr/>
                <p14:nvPr/>
              </p14:nvContentPartPr>
              <p14:xfrm>
                <a:off x="7553166" y="4620300"/>
                <a:ext cx="32760" cy="76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06D5D03-B96A-4290-8D04-81F6764F00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44166" y="4611660"/>
                  <a:ext cx="50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5229EE1-EAF7-425D-A6BB-17956249B8C8}"/>
                    </a:ext>
                  </a:extLst>
                </p14:cNvPr>
                <p14:cNvContentPartPr/>
                <p14:nvPr/>
              </p14:nvContentPartPr>
              <p14:xfrm>
                <a:off x="7741086" y="4678980"/>
                <a:ext cx="166320" cy="104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5229EE1-EAF7-425D-A6BB-17956249B8C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32446" y="4670340"/>
                  <a:ext cx="183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2BC1488-8433-4164-90DF-380CA1B7EA77}"/>
                    </a:ext>
                  </a:extLst>
                </p14:cNvPr>
                <p14:cNvContentPartPr/>
                <p14:nvPr/>
              </p14:nvContentPartPr>
              <p14:xfrm>
                <a:off x="7696806" y="4607700"/>
                <a:ext cx="209880" cy="28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2BC1488-8433-4164-90DF-380CA1B7EA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88166" y="4599060"/>
                  <a:ext cx="227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1A00299-5E02-4B22-8664-9BA26D8A247D}"/>
                    </a:ext>
                  </a:extLst>
                </p14:cNvPr>
                <p14:cNvContentPartPr/>
                <p14:nvPr/>
              </p14:nvContentPartPr>
              <p14:xfrm>
                <a:off x="7932966" y="4616340"/>
                <a:ext cx="138600" cy="136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1A00299-5E02-4B22-8664-9BA26D8A247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23966" y="4607340"/>
                  <a:ext cx="156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D07F348-3601-4B1D-949C-80B9346AD3FB}"/>
                    </a:ext>
                  </a:extLst>
                </p14:cNvPr>
                <p14:cNvContentPartPr/>
                <p14:nvPr/>
              </p14:nvContentPartPr>
              <p14:xfrm>
                <a:off x="8154366" y="4655580"/>
                <a:ext cx="328680" cy="113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D07F348-3601-4B1D-949C-80B9346AD3F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45366" y="4646580"/>
                  <a:ext cx="34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731257B-DCBC-4A0A-92E4-7C713A14793A}"/>
                    </a:ext>
                  </a:extLst>
                </p14:cNvPr>
                <p14:cNvContentPartPr/>
                <p14:nvPr/>
              </p14:nvContentPartPr>
              <p14:xfrm>
                <a:off x="8478726" y="4653060"/>
                <a:ext cx="230760" cy="237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731257B-DCBC-4A0A-92E4-7C713A14793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69726" y="4644060"/>
                  <a:ext cx="248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E7430DE-EC6F-4F7C-AF01-3E35618A98E3}"/>
                    </a:ext>
                  </a:extLst>
                </p14:cNvPr>
                <p14:cNvContentPartPr/>
                <p14:nvPr/>
              </p14:nvContentPartPr>
              <p14:xfrm>
                <a:off x="8740086" y="4648740"/>
                <a:ext cx="26640" cy="11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E7430DE-EC6F-4F7C-AF01-3E35618A98E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31086" y="4640100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B69FE30-CB4D-4EF5-90FD-4D2BEB9DC6AD}"/>
                    </a:ext>
                  </a:extLst>
                </p14:cNvPr>
                <p14:cNvContentPartPr/>
                <p14:nvPr/>
              </p14:nvContentPartPr>
              <p14:xfrm>
                <a:off x="8845566" y="4659180"/>
                <a:ext cx="160920" cy="108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B69FE30-CB4D-4EF5-90FD-4D2BEB9DC6A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36566" y="4650540"/>
                  <a:ext cx="17856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973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6D86-A81D-47F2-A6E7-209DC915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28</a:t>
            </a:fld>
            <a:endParaRPr lang="en-US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2D07F195-0326-469F-9F22-F35694E8D090}"/>
              </a:ext>
            </a:extLst>
          </p:cNvPr>
          <p:cNvGrpSpPr/>
          <p:nvPr/>
        </p:nvGrpSpPr>
        <p:grpSpPr>
          <a:xfrm>
            <a:off x="2051286" y="1004100"/>
            <a:ext cx="428040" cy="274320"/>
            <a:chOff x="2051286" y="1004100"/>
            <a:chExt cx="42804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EE1F963-B5BC-483E-A294-E676F0EC088A}"/>
                    </a:ext>
                  </a:extLst>
                </p14:cNvPr>
                <p14:cNvContentPartPr/>
                <p14:nvPr/>
              </p14:nvContentPartPr>
              <p14:xfrm>
                <a:off x="2051286" y="1043340"/>
                <a:ext cx="49320" cy="235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EE1F963-B5BC-483E-A294-E676F0EC08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2286" y="1034700"/>
                  <a:ext cx="6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D22FBD0-79B7-4535-86FF-ED8F2BB40B34}"/>
                    </a:ext>
                  </a:extLst>
                </p14:cNvPr>
                <p14:cNvContentPartPr/>
                <p14:nvPr/>
              </p14:nvContentPartPr>
              <p14:xfrm>
                <a:off x="2093406" y="1004100"/>
                <a:ext cx="204120" cy="171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D22FBD0-79B7-4535-86FF-ED8F2BB40B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4766" y="995460"/>
                  <a:ext cx="221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5000AEE-420C-4DA7-9594-7691CE22AA48}"/>
                    </a:ext>
                  </a:extLst>
                </p14:cNvPr>
                <p14:cNvContentPartPr/>
                <p14:nvPr/>
              </p14:nvContentPartPr>
              <p14:xfrm>
                <a:off x="2370246" y="1007700"/>
                <a:ext cx="109080" cy="77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5000AEE-420C-4DA7-9594-7691CE22AA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1246" y="998700"/>
                  <a:ext cx="126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5EB2460E-2B3B-445F-A10C-47F4D509095C}"/>
              </a:ext>
            </a:extLst>
          </p:cNvPr>
          <p:cNvGrpSpPr/>
          <p:nvPr/>
        </p:nvGrpSpPr>
        <p:grpSpPr>
          <a:xfrm>
            <a:off x="2708646" y="879180"/>
            <a:ext cx="2761200" cy="406800"/>
            <a:chOff x="2708646" y="879180"/>
            <a:chExt cx="276120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A297D7C-641E-4A0B-8D98-F480D861BF02}"/>
                    </a:ext>
                  </a:extLst>
                </p14:cNvPr>
                <p14:cNvContentPartPr/>
                <p14:nvPr/>
              </p14:nvContentPartPr>
              <p14:xfrm>
                <a:off x="2708646" y="966660"/>
                <a:ext cx="174240" cy="205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A297D7C-641E-4A0B-8D98-F480D861BF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0006" y="958020"/>
                  <a:ext cx="191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5DF289E-AB54-42BC-9E2E-4792E1EE28D1}"/>
                    </a:ext>
                  </a:extLst>
                </p14:cNvPr>
                <p14:cNvContentPartPr/>
                <p14:nvPr/>
              </p14:nvContentPartPr>
              <p14:xfrm>
                <a:off x="2981526" y="996900"/>
                <a:ext cx="360" cy="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5DF289E-AB54-42BC-9E2E-4792E1EE28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2526" y="9882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BF6A877-151A-42A1-BB68-305E6C41B150}"/>
                    </a:ext>
                  </a:extLst>
                </p14:cNvPr>
                <p14:cNvContentPartPr/>
                <p14:nvPr/>
              </p14:nvContentPartPr>
              <p14:xfrm>
                <a:off x="3095286" y="1050180"/>
                <a:ext cx="336600" cy="97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BF6A877-151A-42A1-BB68-305E6C41B1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6646" y="1041180"/>
                  <a:ext cx="354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DC0857B-15F0-4EAD-829F-FBAFE83A55B8}"/>
                    </a:ext>
                  </a:extLst>
                </p14:cNvPr>
                <p14:cNvContentPartPr/>
                <p14:nvPr/>
              </p14:nvContentPartPr>
              <p14:xfrm>
                <a:off x="3341526" y="1026420"/>
                <a:ext cx="72360" cy="96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DC0857B-15F0-4EAD-829F-FBAFE83A55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32526" y="1017780"/>
                  <a:ext cx="90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064F7A7-17CA-4962-999C-DB44A06F5507}"/>
                    </a:ext>
                  </a:extLst>
                </p14:cNvPr>
                <p14:cNvContentPartPr/>
                <p14:nvPr/>
              </p14:nvContentPartPr>
              <p14:xfrm>
                <a:off x="3469686" y="1008420"/>
                <a:ext cx="243360" cy="277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064F7A7-17CA-4962-999C-DB44A06F55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1046" y="999420"/>
                  <a:ext cx="261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BD04F72-4ED8-47D7-B886-82E9F91E955B}"/>
                    </a:ext>
                  </a:extLst>
                </p14:cNvPr>
                <p14:cNvContentPartPr/>
                <p14:nvPr/>
              </p14:nvContentPartPr>
              <p14:xfrm>
                <a:off x="3884046" y="892860"/>
                <a:ext cx="271080" cy="173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BD04F72-4ED8-47D7-B886-82E9F91E95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5046" y="884220"/>
                  <a:ext cx="288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72BB57E-452B-4E19-AE0B-338EDA792D6B}"/>
                    </a:ext>
                  </a:extLst>
                </p14:cNvPr>
                <p14:cNvContentPartPr/>
                <p14:nvPr/>
              </p14:nvContentPartPr>
              <p14:xfrm>
                <a:off x="4221366" y="1005900"/>
                <a:ext cx="348480" cy="139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72BB57E-452B-4E19-AE0B-338EDA792D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2726" y="996900"/>
                  <a:ext cx="366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6B46287-C887-48C2-BD61-CB0202574DFF}"/>
                    </a:ext>
                  </a:extLst>
                </p14:cNvPr>
                <p14:cNvContentPartPr/>
                <p14:nvPr/>
              </p14:nvContentPartPr>
              <p14:xfrm>
                <a:off x="4411446" y="916620"/>
                <a:ext cx="41400" cy="7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6B46287-C887-48C2-BD61-CB0202574D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2806" y="907620"/>
                  <a:ext cx="59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3A3F26B-34C0-4617-8175-1CC2F8D3BBA0}"/>
                    </a:ext>
                  </a:extLst>
                </p14:cNvPr>
                <p14:cNvContentPartPr/>
                <p14:nvPr/>
              </p14:nvContentPartPr>
              <p14:xfrm>
                <a:off x="4632486" y="879180"/>
                <a:ext cx="316080" cy="202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3A3F26B-34C0-4617-8175-1CC2F8D3BB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3486" y="870180"/>
                  <a:ext cx="333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6E42FF8-1D53-4063-BE5A-DCA3CC49B532}"/>
                    </a:ext>
                  </a:extLst>
                </p14:cNvPr>
                <p14:cNvContentPartPr/>
                <p14:nvPr/>
              </p14:nvContentPartPr>
              <p14:xfrm>
                <a:off x="4998606" y="921300"/>
                <a:ext cx="218160" cy="1458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6E42FF8-1D53-4063-BE5A-DCA3CC49B5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9606" y="912660"/>
                  <a:ext cx="235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7B22E21-98E0-40EA-89A8-4E0EA806B603}"/>
                    </a:ext>
                  </a:extLst>
                </p14:cNvPr>
                <p14:cNvContentPartPr/>
                <p14:nvPr/>
              </p14:nvContentPartPr>
              <p14:xfrm>
                <a:off x="5223606" y="881340"/>
                <a:ext cx="246240" cy="122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7B22E21-98E0-40EA-89A8-4E0EA806B6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14966" y="872700"/>
                  <a:ext cx="2638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605AD05-C288-439B-929B-C867E9C0677B}"/>
                  </a:ext>
                </a:extLst>
              </p14:cNvPr>
              <p14:cNvContentPartPr/>
              <p14:nvPr/>
            </p14:nvContentPartPr>
            <p14:xfrm>
              <a:off x="5736966" y="924540"/>
              <a:ext cx="324720" cy="1605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605AD05-C288-439B-929B-C867E9C067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28326" y="915540"/>
                <a:ext cx="34236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12088EDE-0FAA-41E2-AC50-573E1B1AABF6}"/>
              </a:ext>
            </a:extLst>
          </p:cNvPr>
          <p:cNvGrpSpPr/>
          <p:nvPr/>
        </p:nvGrpSpPr>
        <p:grpSpPr>
          <a:xfrm>
            <a:off x="6267246" y="880620"/>
            <a:ext cx="332280" cy="188640"/>
            <a:chOff x="6267246" y="880620"/>
            <a:chExt cx="3322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37798E9-3968-4EAC-B1A5-E2BFE44F962C}"/>
                    </a:ext>
                  </a:extLst>
                </p14:cNvPr>
                <p14:cNvContentPartPr/>
                <p14:nvPr/>
              </p14:nvContentPartPr>
              <p14:xfrm>
                <a:off x="6267246" y="880620"/>
                <a:ext cx="77040" cy="188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37798E9-3968-4EAC-B1A5-E2BFE44F96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58606" y="871620"/>
                  <a:ext cx="94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D6962D1-78EA-4200-A9FC-E5713BC5A881}"/>
                    </a:ext>
                  </a:extLst>
                </p14:cNvPr>
                <p14:cNvContentPartPr/>
                <p14:nvPr/>
              </p14:nvContentPartPr>
              <p14:xfrm>
                <a:off x="6411606" y="995100"/>
                <a:ext cx="187920" cy="64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D6962D1-78EA-4200-A9FC-E5713BC5A8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02606" y="986100"/>
                  <a:ext cx="2055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948D3E8-A9BA-4CE7-B29F-45071663CD4C}"/>
              </a:ext>
            </a:extLst>
          </p:cNvPr>
          <p:cNvGrpSpPr/>
          <p:nvPr/>
        </p:nvGrpSpPr>
        <p:grpSpPr>
          <a:xfrm>
            <a:off x="6921726" y="824100"/>
            <a:ext cx="1071720" cy="391320"/>
            <a:chOff x="6921726" y="824100"/>
            <a:chExt cx="10717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E1EDF3A-C03E-4492-877C-3257C12E6542}"/>
                    </a:ext>
                  </a:extLst>
                </p14:cNvPr>
                <p14:cNvContentPartPr/>
                <p14:nvPr/>
              </p14:nvContentPartPr>
              <p14:xfrm>
                <a:off x="6921726" y="975660"/>
                <a:ext cx="23760" cy="2397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E1EDF3A-C03E-4492-877C-3257C12E65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12726" y="967020"/>
                  <a:ext cx="41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5C294AE-C95D-480F-AA49-735BC481AB75}"/>
                    </a:ext>
                  </a:extLst>
                </p14:cNvPr>
                <p14:cNvContentPartPr/>
                <p14:nvPr/>
              </p14:nvContentPartPr>
              <p14:xfrm>
                <a:off x="6935766" y="937860"/>
                <a:ext cx="131040" cy="143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5C294AE-C95D-480F-AA49-735BC481AB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7126" y="928860"/>
                  <a:ext cx="14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5382572-2EB7-4FBE-AAAA-BF49D5AB20C6}"/>
                    </a:ext>
                  </a:extLst>
                </p14:cNvPr>
                <p14:cNvContentPartPr/>
                <p14:nvPr/>
              </p14:nvContentPartPr>
              <p14:xfrm>
                <a:off x="7101006" y="853620"/>
                <a:ext cx="322920" cy="172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5382572-2EB7-4FBE-AAAA-BF49D5AB20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92006" y="844980"/>
                  <a:ext cx="340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23F2B89-2E22-4CF5-ABE3-A1BFF5D55EA0}"/>
                    </a:ext>
                  </a:extLst>
                </p14:cNvPr>
                <p14:cNvContentPartPr/>
                <p14:nvPr/>
              </p14:nvContentPartPr>
              <p14:xfrm>
                <a:off x="7451646" y="841740"/>
                <a:ext cx="32040" cy="1515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23F2B89-2E22-4CF5-ABE3-A1BFF5D55E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3006" y="832740"/>
                  <a:ext cx="49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68950FC-F19C-4E84-9C51-6AE4BF01A269}"/>
                    </a:ext>
                  </a:extLst>
                </p14:cNvPr>
                <p14:cNvContentPartPr/>
                <p14:nvPr/>
              </p14:nvContentPartPr>
              <p14:xfrm>
                <a:off x="7433646" y="824100"/>
                <a:ext cx="298440" cy="175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68950FC-F19C-4E84-9C51-6AE4BF01A2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24646" y="815100"/>
                  <a:ext cx="316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0E99DE2-FD2C-4193-A834-CE84A0CA2F1A}"/>
                    </a:ext>
                  </a:extLst>
                </p14:cNvPr>
                <p14:cNvContentPartPr/>
                <p14:nvPr/>
              </p14:nvContentPartPr>
              <p14:xfrm>
                <a:off x="7811646" y="841020"/>
                <a:ext cx="181800" cy="1868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0E99DE2-FD2C-4193-A834-CE84A0CA2F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2646" y="832020"/>
                  <a:ext cx="1994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27C3D9E-5611-4F84-9AF3-DF3681C7B306}"/>
              </a:ext>
            </a:extLst>
          </p:cNvPr>
          <p:cNvGrpSpPr/>
          <p:nvPr/>
        </p:nvGrpSpPr>
        <p:grpSpPr>
          <a:xfrm>
            <a:off x="2537286" y="2726340"/>
            <a:ext cx="389880" cy="200520"/>
            <a:chOff x="2537286" y="2726340"/>
            <a:chExt cx="3898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6B8D913-4C4D-47EB-8E79-8F0844742C9D}"/>
                    </a:ext>
                  </a:extLst>
                </p14:cNvPr>
                <p14:cNvContentPartPr/>
                <p14:nvPr/>
              </p14:nvContentPartPr>
              <p14:xfrm>
                <a:off x="2537286" y="2726340"/>
                <a:ext cx="140040" cy="117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6B8D913-4C4D-47EB-8E79-8F0844742C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8286" y="2717700"/>
                  <a:ext cx="157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4BA324-F9DC-4A91-BD46-9007A982F304}"/>
                    </a:ext>
                  </a:extLst>
                </p14:cNvPr>
                <p14:cNvContentPartPr/>
                <p14:nvPr/>
              </p14:nvContentPartPr>
              <p14:xfrm>
                <a:off x="2746086" y="2729940"/>
                <a:ext cx="181080" cy="1969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4BA324-F9DC-4A91-BD46-9007A982F3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37446" y="2721300"/>
                  <a:ext cx="1987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F488748-7CBE-4E54-A3A2-BA28FBC403BC}"/>
              </a:ext>
            </a:extLst>
          </p:cNvPr>
          <p:cNvGrpSpPr/>
          <p:nvPr/>
        </p:nvGrpSpPr>
        <p:grpSpPr>
          <a:xfrm>
            <a:off x="164166" y="1873500"/>
            <a:ext cx="1585080" cy="705960"/>
            <a:chOff x="164166" y="1873500"/>
            <a:chExt cx="158508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C4950CB-10AD-43B5-AFC5-A7D12DE60473}"/>
                    </a:ext>
                  </a:extLst>
                </p14:cNvPr>
                <p14:cNvContentPartPr/>
                <p14:nvPr/>
              </p14:nvContentPartPr>
              <p14:xfrm>
                <a:off x="164166" y="1928940"/>
                <a:ext cx="218160" cy="1436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C4950CB-10AD-43B5-AFC5-A7D12DE604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526" y="1919940"/>
                  <a:ext cx="235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1CC3047-1B54-43D0-BB37-0DA6D99CCAD7}"/>
                    </a:ext>
                  </a:extLst>
                </p14:cNvPr>
                <p14:cNvContentPartPr/>
                <p14:nvPr/>
              </p14:nvContentPartPr>
              <p14:xfrm>
                <a:off x="430206" y="1924980"/>
                <a:ext cx="360" cy="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1CC3047-1B54-43D0-BB37-0DA6D99CCA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1566" y="19159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967713D-CBA8-4AAC-8849-9DCE12C3EB4B}"/>
                    </a:ext>
                  </a:extLst>
                </p14:cNvPr>
                <p14:cNvContentPartPr/>
                <p14:nvPr/>
              </p14:nvContentPartPr>
              <p14:xfrm>
                <a:off x="504366" y="1950180"/>
                <a:ext cx="111240" cy="97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967713D-CBA8-4AAC-8849-9DCE12C3EB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5366" y="1941540"/>
                  <a:ext cx="128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C6E3A7A-CB15-4D99-90DE-58982C825578}"/>
                    </a:ext>
                  </a:extLst>
                </p14:cNvPr>
                <p14:cNvContentPartPr/>
                <p14:nvPr/>
              </p14:nvContentPartPr>
              <p14:xfrm>
                <a:off x="632526" y="1951980"/>
                <a:ext cx="387720" cy="83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C6E3A7A-CB15-4D99-90DE-58982C8255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3886" y="1943340"/>
                  <a:ext cx="405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03BCBD3-FE3C-4933-8762-12799668DBFA}"/>
                    </a:ext>
                  </a:extLst>
                </p14:cNvPr>
                <p14:cNvContentPartPr/>
                <p14:nvPr/>
              </p14:nvContentPartPr>
              <p14:xfrm>
                <a:off x="1127526" y="1873500"/>
                <a:ext cx="333000" cy="158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03BCBD3-FE3C-4933-8762-12799668DB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8886" y="1864860"/>
                  <a:ext cx="350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D19A7E9-65DD-4FCE-A16C-28D22AAA64EB}"/>
                    </a:ext>
                  </a:extLst>
                </p14:cNvPr>
                <p14:cNvContentPartPr/>
                <p14:nvPr/>
              </p14:nvContentPartPr>
              <p14:xfrm>
                <a:off x="1465926" y="1926780"/>
                <a:ext cx="139320" cy="6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D19A7E9-65DD-4FCE-A16C-28D22AAA64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57286" y="1917780"/>
                  <a:ext cx="156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ADDC98C-BCC3-4031-A071-32073CBADBB8}"/>
                    </a:ext>
                  </a:extLst>
                </p14:cNvPr>
                <p14:cNvContentPartPr/>
                <p14:nvPr/>
              </p14:nvContentPartPr>
              <p14:xfrm>
                <a:off x="264246" y="2233860"/>
                <a:ext cx="132840" cy="943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ADDC98C-BCC3-4031-A071-32073CBADB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5606" y="2225220"/>
                  <a:ext cx="150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D77F592-17B9-4EAC-BE53-8C8E3E7E6EA2}"/>
                    </a:ext>
                  </a:extLst>
                </p14:cNvPr>
                <p14:cNvContentPartPr/>
                <p14:nvPr/>
              </p14:nvContentPartPr>
              <p14:xfrm>
                <a:off x="401406" y="2225940"/>
                <a:ext cx="133920" cy="93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D77F592-17B9-4EAC-BE53-8C8E3E7E6E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766" y="2216940"/>
                  <a:ext cx="151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6BAEF6C-3371-4BF8-A70F-0F5D028171D6}"/>
                    </a:ext>
                  </a:extLst>
                </p14:cNvPr>
                <p14:cNvContentPartPr/>
                <p14:nvPr/>
              </p14:nvContentPartPr>
              <p14:xfrm>
                <a:off x="443166" y="2225940"/>
                <a:ext cx="65520" cy="82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6BAEF6C-3371-4BF8-A70F-0F5D028171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4166" y="2216940"/>
                  <a:ext cx="83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762DA13-8D99-42FC-97F0-59637404A24B}"/>
                    </a:ext>
                  </a:extLst>
                </p14:cNvPr>
                <p14:cNvContentPartPr/>
                <p14:nvPr/>
              </p14:nvContentPartPr>
              <p14:xfrm>
                <a:off x="556566" y="2230260"/>
                <a:ext cx="168840" cy="2178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762DA13-8D99-42FC-97F0-59637404A2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7926" y="2221260"/>
                  <a:ext cx="186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A28125C-E95C-4ED4-B867-E324F8122F75}"/>
                    </a:ext>
                  </a:extLst>
                </p14:cNvPr>
                <p14:cNvContentPartPr/>
                <p14:nvPr/>
              </p14:nvContentPartPr>
              <p14:xfrm>
                <a:off x="742326" y="2178780"/>
                <a:ext cx="465480" cy="1299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A28125C-E95C-4ED4-B867-E324F8122F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3326" y="2169780"/>
                  <a:ext cx="483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70BC5A6-FE04-4DAD-A38D-453DE8DD1930}"/>
                    </a:ext>
                  </a:extLst>
                </p14:cNvPr>
                <p14:cNvContentPartPr/>
                <p14:nvPr/>
              </p14:nvContentPartPr>
              <p14:xfrm>
                <a:off x="875526" y="2128740"/>
                <a:ext cx="86400" cy="608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70BC5A6-FE04-4DAD-A38D-453DE8DD19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6886" y="2119740"/>
                  <a:ext cx="104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40B9E07-C3F8-4E83-BA34-6E171368AD9D}"/>
                    </a:ext>
                  </a:extLst>
                </p14:cNvPr>
                <p14:cNvContentPartPr/>
                <p14:nvPr/>
              </p14:nvContentPartPr>
              <p14:xfrm>
                <a:off x="1396806" y="2217300"/>
                <a:ext cx="352440" cy="1008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40B9E07-C3F8-4E83-BA34-6E171368AD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88166" y="2208300"/>
                  <a:ext cx="370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8D0092F-8505-4C75-B3EB-6726CCBC7CAE}"/>
                    </a:ext>
                  </a:extLst>
                </p14:cNvPr>
                <p14:cNvContentPartPr/>
                <p14:nvPr/>
              </p14:nvContentPartPr>
              <p14:xfrm>
                <a:off x="745926" y="2472540"/>
                <a:ext cx="134280" cy="939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8D0092F-8505-4C75-B3EB-6726CCBC7C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7286" y="2463540"/>
                  <a:ext cx="151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BF38B03-9505-4D79-8DC4-B793D1AE265E}"/>
                    </a:ext>
                  </a:extLst>
                </p14:cNvPr>
                <p14:cNvContentPartPr/>
                <p14:nvPr/>
              </p14:nvContentPartPr>
              <p14:xfrm>
                <a:off x="925206" y="2433300"/>
                <a:ext cx="173880" cy="1461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BF38B03-9505-4D79-8DC4-B793D1AE26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6566" y="2424300"/>
                  <a:ext cx="1915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08F6C9C5-E11E-464D-BC9C-D55BAE5616A1}"/>
              </a:ext>
            </a:extLst>
          </p:cNvPr>
          <p:cNvGrpSpPr/>
          <p:nvPr/>
        </p:nvGrpSpPr>
        <p:grpSpPr>
          <a:xfrm>
            <a:off x="123486" y="2895180"/>
            <a:ext cx="167040" cy="95760"/>
            <a:chOff x="123486" y="2895180"/>
            <a:chExt cx="16704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6E91774-731B-4C9F-8EA1-64E7AD162EEB}"/>
                    </a:ext>
                  </a:extLst>
                </p14:cNvPr>
                <p14:cNvContentPartPr/>
                <p14:nvPr/>
              </p14:nvContentPartPr>
              <p14:xfrm>
                <a:off x="129966" y="2895180"/>
                <a:ext cx="147240" cy="18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6E91774-731B-4C9F-8EA1-64E7AD162E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1326" y="2886180"/>
                  <a:ext cx="164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74C09A7-CD3B-48F9-B18F-4220F0B700C6}"/>
                    </a:ext>
                  </a:extLst>
                </p14:cNvPr>
                <p14:cNvContentPartPr/>
                <p14:nvPr/>
              </p14:nvContentPartPr>
              <p14:xfrm>
                <a:off x="123486" y="2984460"/>
                <a:ext cx="167040" cy="64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74C09A7-CD3B-48F9-B18F-4220F0B700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486" y="2975820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7AE58580-637B-42D6-B3AA-8B2E03470C40}"/>
              </a:ext>
            </a:extLst>
          </p:cNvPr>
          <p:cNvGrpSpPr/>
          <p:nvPr/>
        </p:nvGrpSpPr>
        <p:grpSpPr>
          <a:xfrm>
            <a:off x="496806" y="2724180"/>
            <a:ext cx="1545840" cy="229320"/>
            <a:chOff x="496806" y="2724180"/>
            <a:chExt cx="15458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742FEC7-83C2-4640-B7A7-380CAD3C288C}"/>
                    </a:ext>
                  </a:extLst>
                </p14:cNvPr>
                <p14:cNvContentPartPr/>
                <p14:nvPr/>
              </p14:nvContentPartPr>
              <p14:xfrm>
                <a:off x="496806" y="2851260"/>
                <a:ext cx="158760" cy="102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742FEC7-83C2-4640-B7A7-380CAD3C288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8166" y="2842260"/>
                  <a:ext cx="176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EC17E5B-360A-4370-A625-2104AB862164}"/>
                    </a:ext>
                  </a:extLst>
                </p14:cNvPr>
                <p14:cNvContentPartPr/>
                <p14:nvPr/>
              </p14:nvContentPartPr>
              <p14:xfrm>
                <a:off x="662766" y="2858820"/>
                <a:ext cx="171720" cy="66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EC17E5B-360A-4370-A625-2104AB8621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3766" y="2850180"/>
                  <a:ext cx="18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AECB5A9-769F-4C08-BE1C-208D426FAFA4}"/>
                    </a:ext>
                  </a:extLst>
                </p14:cNvPr>
                <p14:cNvContentPartPr/>
                <p14:nvPr/>
              </p14:nvContentPartPr>
              <p14:xfrm>
                <a:off x="729726" y="2819580"/>
                <a:ext cx="72360" cy="1231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AECB5A9-769F-4C08-BE1C-208D426FAF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1086" y="2810580"/>
                  <a:ext cx="9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E5A93DB-CBBA-4795-B0F1-B58C66C5E143}"/>
                    </a:ext>
                  </a:extLst>
                </p14:cNvPr>
                <p14:cNvContentPartPr/>
                <p14:nvPr/>
              </p14:nvContentPartPr>
              <p14:xfrm>
                <a:off x="888486" y="2754060"/>
                <a:ext cx="69480" cy="846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E5A93DB-CBBA-4795-B0F1-B58C66C5E14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486" y="2745060"/>
                  <a:ext cx="87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94E0DF6-AA65-446E-94A5-BB0903938DE7}"/>
                    </a:ext>
                  </a:extLst>
                </p14:cNvPr>
                <p14:cNvContentPartPr/>
                <p14:nvPr/>
              </p14:nvContentPartPr>
              <p14:xfrm>
                <a:off x="1032486" y="2742180"/>
                <a:ext cx="221760" cy="1825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94E0DF6-AA65-446E-94A5-BB0903938D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3486" y="2733180"/>
                  <a:ext cx="239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4374287-0723-4DE8-8D00-B85C04EFCECD}"/>
                    </a:ext>
                  </a:extLst>
                </p14:cNvPr>
                <p14:cNvContentPartPr/>
                <p14:nvPr/>
              </p14:nvContentPartPr>
              <p14:xfrm>
                <a:off x="1329126" y="2785740"/>
                <a:ext cx="142920" cy="1339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4374287-0723-4DE8-8D00-B85C04EFCE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20126" y="2776740"/>
                  <a:ext cx="160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1B8C913-AAB5-4316-9D7C-6BAE17E524B6}"/>
                    </a:ext>
                  </a:extLst>
                </p14:cNvPr>
                <p14:cNvContentPartPr/>
                <p14:nvPr/>
              </p14:nvContentPartPr>
              <p14:xfrm>
                <a:off x="1522446" y="2724180"/>
                <a:ext cx="2520" cy="67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1B8C913-AAB5-4316-9D7C-6BAE17E524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13806" y="2715180"/>
                  <a:ext cx="20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B6076E-F497-4CB9-9BF8-F2F957A445F6}"/>
                    </a:ext>
                  </a:extLst>
                </p14:cNvPr>
                <p14:cNvContentPartPr/>
                <p14:nvPr/>
              </p14:nvContentPartPr>
              <p14:xfrm>
                <a:off x="1597686" y="2791140"/>
                <a:ext cx="113760" cy="99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B6076E-F497-4CB9-9BF8-F2F957A445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89046" y="2782140"/>
                  <a:ext cx="13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55D20F1-B480-4CED-BD91-6874E69C55AF}"/>
                    </a:ext>
                  </a:extLst>
                </p14:cNvPr>
                <p14:cNvContentPartPr/>
                <p14:nvPr/>
              </p14:nvContentPartPr>
              <p14:xfrm>
                <a:off x="1697046" y="2804460"/>
                <a:ext cx="345600" cy="106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55D20F1-B480-4CED-BD91-6874E69C55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88046" y="2795460"/>
                  <a:ext cx="3632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85E1ACA0-0C45-4933-96BB-FEA7286C77D2}"/>
              </a:ext>
            </a:extLst>
          </p:cNvPr>
          <p:cNvGrpSpPr/>
          <p:nvPr/>
        </p:nvGrpSpPr>
        <p:grpSpPr>
          <a:xfrm>
            <a:off x="2203206" y="1762980"/>
            <a:ext cx="1236960" cy="830520"/>
            <a:chOff x="2203206" y="1762980"/>
            <a:chExt cx="123696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EF88B54-21E3-4AD9-9123-F44EF36C6B88}"/>
                    </a:ext>
                  </a:extLst>
                </p14:cNvPr>
                <p14:cNvContentPartPr/>
                <p14:nvPr/>
              </p14:nvContentPartPr>
              <p14:xfrm>
                <a:off x="2203206" y="1762980"/>
                <a:ext cx="158760" cy="2257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EF88B54-21E3-4AD9-9123-F44EF36C6B8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94206" y="1753980"/>
                  <a:ext cx="176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23CC213-0E74-4FE0-94F7-A5F75DA1DA8B}"/>
                    </a:ext>
                  </a:extLst>
                </p14:cNvPr>
                <p14:cNvContentPartPr/>
                <p14:nvPr/>
              </p14:nvContentPartPr>
              <p14:xfrm>
                <a:off x="2461686" y="1787100"/>
                <a:ext cx="13680" cy="172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23CC213-0E74-4FE0-94F7-A5F75DA1DA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52686" y="1778100"/>
                  <a:ext cx="31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807CA88-9015-4BCF-96E0-C95A4C60F243}"/>
                    </a:ext>
                  </a:extLst>
                </p14:cNvPr>
                <p14:cNvContentPartPr/>
                <p14:nvPr/>
              </p14:nvContentPartPr>
              <p14:xfrm>
                <a:off x="2437206" y="1775580"/>
                <a:ext cx="178920" cy="166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807CA88-9015-4BCF-96E0-C95A4C60F2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28566" y="1766580"/>
                  <a:ext cx="196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540CA57-88FF-4AC4-A465-74491120E9EE}"/>
                    </a:ext>
                  </a:extLst>
                </p14:cNvPr>
                <p14:cNvContentPartPr/>
                <p14:nvPr/>
              </p14:nvContentPartPr>
              <p14:xfrm>
                <a:off x="2703246" y="1797180"/>
                <a:ext cx="275400" cy="155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540CA57-88FF-4AC4-A465-74491120E9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94606" y="1788540"/>
                  <a:ext cx="293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6A7A9AD-C84F-4A85-9821-BE05ECA57873}"/>
                    </a:ext>
                  </a:extLst>
                </p14:cNvPr>
                <p14:cNvContentPartPr/>
                <p14:nvPr/>
              </p14:nvContentPartPr>
              <p14:xfrm>
                <a:off x="3219126" y="1907340"/>
                <a:ext cx="153720" cy="686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6A7A9AD-C84F-4A85-9821-BE05ECA578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10486" y="1898340"/>
                  <a:ext cx="1713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46E793A-5893-4C9A-B1C5-0319FADA768B}"/>
                    </a:ext>
                  </a:extLst>
                </p14:cNvPr>
                <p14:cNvContentPartPr/>
                <p14:nvPr/>
              </p14:nvContentPartPr>
              <p14:xfrm>
                <a:off x="3190326" y="2406660"/>
                <a:ext cx="219240" cy="157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46E793A-5893-4C9A-B1C5-0319FADA76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81686" y="2397660"/>
                  <a:ext cx="236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1D145F3-8D75-420A-AE5F-3F780E40D55F}"/>
                    </a:ext>
                  </a:extLst>
                </p14:cNvPr>
                <p14:cNvContentPartPr/>
                <p14:nvPr/>
              </p14:nvContentPartPr>
              <p14:xfrm>
                <a:off x="2271966" y="2195700"/>
                <a:ext cx="136800" cy="46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1D145F3-8D75-420A-AE5F-3F780E40D55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63326" y="2186700"/>
                  <a:ext cx="154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1F5281F-7272-43C2-961F-45FCBA21A419}"/>
                    </a:ext>
                  </a:extLst>
                </p14:cNvPr>
                <p14:cNvContentPartPr/>
                <p14:nvPr/>
              </p14:nvContentPartPr>
              <p14:xfrm>
                <a:off x="2256486" y="2202180"/>
                <a:ext cx="135720" cy="173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1F5281F-7272-43C2-961F-45FCBA21A4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47486" y="2193540"/>
                  <a:ext cx="153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08AE68D-D53D-439E-A9BF-35BDADE46E93}"/>
                    </a:ext>
                  </a:extLst>
                </p14:cNvPr>
                <p14:cNvContentPartPr/>
                <p14:nvPr/>
              </p14:nvContentPartPr>
              <p14:xfrm>
                <a:off x="2258646" y="2308740"/>
                <a:ext cx="101160" cy="32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08AE68D-D53D-439E-A9BF-35BDADE46E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50006" y="2299740"/>
                  <a:ext cx="11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E7D4C8B-4E8F-403D-97F2-5A18BE470A2E}"/>
                    </a:ext>
                  </a:extLst>
                </p14:cNvPr>
                <p14:cNvContentPartPr/>
                <p14:nvPr/>
              </p14:nvContentPartPr>
              <p14:xfrm>
                <a:off x="2413086" y="2159340"/>
                <a:ext cx="163440" cy="178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E7D4C8B-4E8F-403D-97F2-5A18BE470A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04446" y="2150700"/>
                  <a:ext cx="18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38BEB54-D9AB-4785-87EE-AA30AAE780AD}"/>
                    </a:ext>
                  </a:extLst>
                </p14:cNvPr>
                <p14:cNvContentPartPr/>
                <p14:nvPr/>
              </p14:nvContentPartPr>
              <p14:xfrm>
                <a:off x="2622246" y="2349780"/>
                <a:ext cx="38880" cy="8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38BEB54-D9AB-4785-87EE-AA30AAE780A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13246" y="2341140"/>
                  <a:ext cx="56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E7C8711-95F7-46DC-AE2E-1891A680259E}"/>
                    </a:ext>
                  </a:extLst>
                </p14:cNvPr>
                <p14:cNvContentPartPr/>
                <p14:nvPr/>
              </p14:nvContentPartPr>
              <p14:xfrm>
                <a:off x="2593086" y="2400540"/>
                <a:ext cx="91800" cy="219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E7C8711-95F7-46DC-AE2E-1891A68025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84446" y="2391900"/>
                  <a:ext cx="109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9CE19BE-91CC-4F06-A164-CB172161D001}"/>
                    </a:ext>
                  </a:extLst>
                </p14:cNvPr>
                <p14:cNvContentPartPr/>
                <p14:nvPr/>
              </p14:nvContentPartPr>
              <p14:xfrm>
                <a:off x="2776686" y="2297940"/>
                <a:ext cx="133200" cy="1090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9CE19BE-91CC-4F06-A164-CB172161D00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67686" y="2288940"/>
                  <a:ext cx="150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A8CB919-E911-405B-8270-8AF2AE9596AF}"/>
                    </a:ext>
                  </a:extLst>
                </p14:cNvPr>
                <p14:cNvContentPartPr/>
                <p14:nvPr/>
              </p14:nvContentPartPr>
              <p14:xfrm>
                <a:off x="2926446" y="2259060"/>
                <a:ext cx="114480" cy="11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A8CB919-E911-405B-8270-8AF2AE9596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17446" y="2250420"/>
                  <a:ext cx="13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9B63834-A32A-4DD5-B89E-55AE67DF1A94}"/>
                    </a:ext>
                  </a:extLst>
                </p14:cNvPr>
                <p14:cNvContentPartPr/>
                <p14:nvPr/>
              </p14:nvContentPartPr>
              <p14:xfrm>
                <a:off x="3042726" y="2354820"/>
                <a:ext cx="12600" cy="734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9B63834-A32A-4DD5-B89E-55AE67DF1A9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33726" y="2345820"/>
                  <a:ext cx="3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4973C2E-7AC6-4B80-B733-96AB26DE7D58}"/>
                    </a:ext>
                  </a:extLst>
                </p14:cNvPr>
                <p14:cNvContentPartPr/>
                <p14:nvPr/>
              </p14:nvContentPartPr>
              <p14:xfrm>
                <a:off x="3093486" y="2246460"/>
                <a:ext cx="100440" cy="126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4973C2E-7AC6-4B80-B733-96AB26DE7D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84846" y="2237820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821A5D9-EADA-474F-A11B-6F8E57094E36}"/>
                    </a:ext>
                  </a:extLst>
                </p14:cNvPr>
                <p14:cNvContentPartPr/>
                <p14:nvPr/>
              </p14:nvContentPartPr>
              <p14:xfrm>
                <a:off x="3218046" y="2233860"/>
                <a:ext cx="23760" cy="1062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821A5D9-EADA-474F-A11B-6F8E57094E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09046" y="2224860"/>
                  <a:ext cx="4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C7A16BB-033A-4840-82DA-469E2EC19523}"/>
                    </a:ext>
                  </a:extLst>
                </p14:cNvPr>
                <p14:cNvContentPartPr/>
                <p14:nvPr/>
              </p14:nvContentPartPr>
              <p14:xfrm>
                <a:off x="3278526" y="2205420"/>
                <a:ext cx="161640" cy="132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C7A16BB-033A-4840-82DA-469E2EC1952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69526" y="2196420"/>
                  <a:ext cx="1792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93F10E57-F331-4F36-9137-928D5FF17029}"/>
              </a:ext>
            </a:extLst>
          </p:cNvPr>
          <p:cNvGrpSpPr/>
          <p:nvPr/>
        </p:nvGrpSpPr>
        <p:grpSpPr>
          <a:xfrm>
            <a:off x="3791526" y="2244660"/>
            <a:ext cx="492840" cy="22680"/>
            <a:chOff x="3791526" y="2244660"/>
            <a:chExt cx="49284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3B2FA0D-F845-491C-B40D-33E990BF2A9E}"/>
                    </a:ext>
                  </a:extLst>
                </p14:cNvPr>
                <p14:cNvContentPartPr/>
                <p14:nvPr/>
              </p14:nvContentPartPr>
              <p14:xfrm>
                <a:off x="3791526" y="2256900"/>
                <a:ext cx="6480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3B2FA0D-F845-491C-B40D-33E990BF2A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82886" y="2247900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4CC82515-96A3-47E8-A3A4-55C8ACF133E3}"/>
                    </a:ext>
                  </a:extLst>
                </p14:cNvPr>
                <p14:cNvContentPartPr/>
                <p14:nvPr/>
              </p14:nvContentPartPr>
              <p14:xfrm>
                <a:off x="3984486" y="2244660"/>
                <a:ext cx="299880" cy="226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4CC82515-96A3-47E8-A3A4-55C8ACF133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75486" y="2235660"/>
                  <a:ext cx="3175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26C298DA-39E0-411F-85CB-E94558745CD9}"/>
              </a:ext>
            </a:extLst>
          </p:cNvPr>
          <p:cNvGrpSpPr/>
          <p:nvPr/>
        </p:nvGrpSpPr>
        <p:grpSpPr>
          <a:xfrm>
            <a:off x="4473366" y="2166540"/>
            <a:ext cx="684360" cy="135720"/>
            <a:chOff x="4473366" y="2166540"/>
            <a:chExt cx="68436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829D430-045D-47FC-90E8-AED467BAFCDF}"/>
                    </a:ext>
                  </a:extLst>
                </p14:cNvPr>
                <p14:cNvContentPartPr/>
                <p14:nvPr/>
              </p14:nvContentPartPr>
              <p14:xfrm>
                <a:off x="4473366" y="2249340"/>
                <a:ext cx="238680" cy="126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829D430-045D-47FC-90E8-AED467BAFC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64366" y="2240700"/>
                  <a:ext cx="256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5226F72-A5C9-4885-9A30-D9CD91B19BAA}"/>
                    </a:ext>
                  </a:extLst>
                </p14:cNvPr>
                <p14:cNvContentPartPr/>
                <p14:nvPr/>
              </p14:nvContentPartPr>
              <p14:xfrm>
                <a:off x="4852086" y="2227740"/>
                <a:ext cx="116640" cy="74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5226F72-A5C9-4885-9A30-D9CD91B19BA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43446" y="2218740"/>
                  <a:ext cx="13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755AD52-646C-45CD-89AF-7A00E67A4DED}"/>
                    </a:ext>
                  </a:extLst>
                </p14:cNvPr>
                <p14:cNvContentPartPr/>
                <p14:nvPr/>
              </p14:nvContentPartPr>
              <p14:xfrm>
                <a:off x="4957206" y="2166540"/>
                <a:ext cx="200520" cy="124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755AD52-646C-45CD-89AF-7A00E67A4D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48206" y="2157540"/>
                  <a:ext cx="2181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27661FC6-0C12-4F60-A28B-9150078DD212}"/>
              </a:ext>
            </a:extLst>
          </p:cNvPr>
          <p:cNvGrpSpPr/>
          <p:nvPr/>
        </p:nvGrpSpPr>
        <p:grpSpPr>
          <a:xfrm>
            <a:off x="4208046" y="1845780"/>
            <a:ext cx="504720" cy="241920"/>
            <a:chOff x="4208046" y="1845780"/>
            <a:chExt cx="5047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DAB7014-C13A-484D-8679-CC23D69E46BC}"/>
                    </a:ext>
                  </a:extLst>
                </p14:cNvPr>
                <p14:cNvContentPartPr/>
                <p14:nvPr/>
              </p14:nvContentPartPr>
              <p14:xfrm>
                <a:off x="4208046" y="1845780"/>
                <a:ext cx="99000" cy="1677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DAB7014-C13A-484D-8679-CC23D69E46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99046" y="1836780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5CC5990-C23F-4C84-B54D-A63AA648DF87}"/>
                    </a:ext>
                  </a:extLst>
                </p14:cNvPr>
                <p14:cNvContentPartPr/>
                <p14:nvPr/>
              </p14:nvContentPartPr>
              <p14:xfrm>
                <a:off x="4307406" y="1949820"/>
                <a:ext cx="7200" cy="1249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5CC5990-C23F-4C84-B54D-A63AA648DF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8406" y="1940820"/>
                  <a:ext cx="24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8167128-94C9-4A5C-A698-98268B2CC88D}"/>
                    </a:ext>
                  </a:extLst>
                </p14:cNvPr>
                <p14:cNvContentPartPr/>
                <p14:nvPr/>
              </p14:nvContentPartPr>
              <p14:xfrm>
                <a:off x="4428366" y="1980060"/>
                <a:ext cx="115200" cy="107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8167128-94C9-4A5C-A698-98268B2CC88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19366" y="1971060"/>
                  <a:ext cx="13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6BB271A-59E3-49B5-8E20-57A25864CA7A}"/>
                    </a:ext>
                  </a:extLst>
                </p14:cNvPr>
                <p14:cNvContentPartPr/>
                <p14:nvPr/>
              </p14:nvContentPartPr>
              <p14:xfrm>
                <a:off x="4597566" y="1977540"/>
                <a:ext cx="115200" cy="3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6BB271A-59E3-49B5-8E20-57A25864CA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88926" y="1968540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407BC5EF-E9DD-4367-B114-D21286A30860}"/>
              </a:ext>
            </a:extLst>
          </p:cNvPr>
          <p:cNvGrpSpPr/>
          <p:nvPr/>
        </p:nvGrpSpPr>
        <p:grpSpPr>
          <a:xfrm>
            <a:off x="5688366" y="1608180"/>
            <a:ext cx="542520" cy="181080"/>
            <a:chOff x="5688366" y="1608180"/>
            <a:chExt cx="5425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8389E6E-2CCB-4A7A-B472-9971A8F9F1D4}"/>
                    </a:ext>
                  </a:extLst>
                </p14:cNvPr>
                <p14:cNvContentPartPr/>
                <p14:nvPr/>
              </p14:nvContentPartPr>
              <p14:xfrm>
                <a:off x="5688366" y="1608180"/>
                <a:ext cx="321120" cy="175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8389E6E-2CCB-4A7A-B472-9971A8F9F1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79366" y="1599180"/>
                  <a:ext cx="338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F8849F6-ED98-476C-9DB4-8DD88C6A69D4}"/>
                    </a:ext>
                  </a:extLst>
                </p14:cNvPr>
                <p14:cNvContentPartPr/>
                <p14:nvPr/>
              </p14:nvContentPartPr>
              <p14:xfrm>
                <a:off x="6090126" y="1665420"/>
                <a:ext cx="140760" cy="1238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F8849F6-ED98-476C-9DB4-8DD88C6A69D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81126" y="1656780"/>
                  <a:ext cx="1584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8446879A-4597-4D4D-862B-8B662FFDD366}"/>
              </a:ext>
            </a:extLst>
          </p:cNvPr>
          <p:cNvGrpSpPr/>
          <p:nvPr/>
        </p:nvGrpSpPr>
        <p:grpSpPr>
          <a:xfrm>
            <a:off x="5380926" y="1875300"/>
            <a:ext cx="253440" cy="712080"/>
            <a:chOff x="5380926" y="1875300"/>
            <a:chExt cx="25344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800B18F-E69E-4535-BB25-139AEBD99123}"/>
                    </a:ext>
                  </a:extLst>
                </p14:cNvPr>
                <p14:cNvContentPartPr/>
                <p14:nvPr/>
              </p14:nvContentPartPr>
              <p14:xfrm>
                <a:off x="5382726" y="1875300"/>
                <a:ext cx="251640" cy="6253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800B18F-E69E-4535-BB25-139AEBD991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73726" y="1866300"/>
                  <a:ext cx="26928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A2BCC4F4-BF77-4815-886C-0F99873CC229}"/>
                    </a:ext>
                  </a:extLst>
                </p14:cNvPr>
                <p14:cNvContentPartPr/>
                <p14:nvPr/>
              </p14:nvContentPartPr>
              <p14:xfrm>
                <a:off x="5380926" y="2432220"/>
                <a:ext cx="245520" cy="1551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A2BCC4F4-BF77-4815-886C-0F99873CC2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71926" y="2423220"/>
                  <a:ext cx="263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569CD28E-6FB4-4C78-9F64-F0175DE3E286}"/>
              </a:ext>
            </a:extLst>
          </p:cNvPr>
          <p:cNvGrpSpPr/>
          <p:nvPr/>
        </p:nvGrpSpPr>
        <p:grpSpPr>
          <a:xfrm>
            <a:off x="5504766" y="2700420"/>
            <a:ext cx="683280" cy="200520"/>
            <a:chOff x="5504766" y="2700420"/>
            <a:chExt cx="6832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3439A27-DE4C-41B5-88AE-9CE588CFC398}"/>
                    </a:ext>
                  </a:extLst>
                </p14:cNvPr>
                <p14:cNvContentPartPr/>
                <p14:nvPr/>
              </p14:nvContentPartPr>
              <p14:xfrm>
                <a:off x="5504766" y="2700420"/>
                <a:ext cx="185400" cy="1872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3439A27-DE4C-41B5-88AE-9CE588CFC3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95766" y="2691420"/>
                  <a:ext cx="203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DC13679-16C0-48D4-81F8-10C5552F9A0A}"/>
                    </a:ext>
                  </a:extLst>
                </p14:cNvPr>
                <p14:cNvContentPartPr/>
                <p14:nvPr/>
              </p14:nvContentPartPr>
              <p14:xfrm>
                <a:off x="5676846" y="2731740"/>
                <a:ext cx="141480" cy="1461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DC13679-16C0-48D4-81F8-10C5552F9A0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68206" y="2722740"/>
                  <a:ext cx="159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DE18EE0D-2626-4F12-BF8D-A1A8A903E329}"/>
                    </a:ext>
                  </a:extLst>
                </p14:cNvPr>
                <p14:cNvContentPartPr/>
                <p14:nvPr/>
              </p14:nvContentPartPr>
              <p14:xfrm>
                <a:off x="5883126" y="2766300"/>
                <a:ext cx="304920" cy="1346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DE18EE0D-2626-4F12-BF8D-A1A8A903E3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74486" y="2757300"/>
                  <a:ext cx="3225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67EF29C2-5FA0-466C-A980-1BD009A367ED}"/>
              </a:ext>
            </a:extLst>
          </p:cNvPr>
          <p:cNvGrpSpPr/>
          <p:nvPr/>
        </p:nvGrpSpPr>
        <p:grpSpPr>
          <a:xfrm>
            <a:off x="5586486" y="2090940"/>
            <a:ext cx="1777320" cy="256680"/>
            <a:chOff x="5586486" y="2090940"/>
            <a:chExt cx="17773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C9EAB79-4EDF-410A-A07C-AE65ED58AE00}"/>
                    </a:ext>
                  </a:extLst>
                </p14:cNvPr>
                <p14:cNvContentPartPr/>
                <p14:nvPr/>
              </p14:nvContentPartPr>
              <p14:xfrm>
                <a:off x="5604486" y="2135220"/>
                <a:ext cx="140040" cy="126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C9EAB79-4EDF-410A-A07C-AE65ED58AE0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95486" y="2126580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23437A2-5EC1-47EF-80D0-9733CB3C1AC9}"/>
                    </a:ext>
                  </a:extLst>
                </p14:cNvPr>
                <p14:cNvContentPartPr/>
                <p14:nvPr/>
              </p14:nvContentPartPr>
              <p14:xfrm>
                <a:off x="5586486" y="2124420"/>
                <a:ext cx="148680" cy="1803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23437A2-5EC1-47EF-80D0-9733CB3C1A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77486" y="2115420"/>
                  <a:ext cx="16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2D2F4061-BD90-42A1-8F7C-7D0B2E763336}"/>
                    </a:ext>
                  </a:extLst>
                </p14:cNvPr>
                <p14:cNvContentPartPr/>
                <p14:nvPr/>
              </p14:nvContentPartPr>
              <p14:xfrm>
                <a:off x="5606646" y="2227740"/>
                <a:ext cx="104400" cy="3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2D2F4061-BD90-42A1-8F7C-7D0B2E76333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97646" y="2218740"/>
                  <a:ext cx="12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16EA4B1-FBE7-48FC-8815-ECE66ADE8D3B}"/>
                    </a:ext>
                  </a:extLst>
                </p14:cNvPr>
                <p14:cNvContentPartPr/>
                <p14:nvPr/>
              </p14:nvContentPartPr>
              <p14:xfrm>
                <a:off x="5788446" y="2201100"/>
                <a:ext cx="105480" cy="849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16EA4B1-FBE7-48FC-8815-ECE66ADE8D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79806" y="2192100"/>
                  <a:ext cx="123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18FDA6C2-3241-4D4A-A642-AF9961DD8557}"/>
                    </a:ext>
                  </a:extLst>
                </p14:cNvPr>
                <p14:cNvContentPartPr/>
                <p14:nvPr/>
              </p14:nvContentPartPr>
              <p14:xfrm>
                <a:off x="5961966" y="2105700"/>
                <a:ext cx="185040" cy="1447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18FDA6C2-3241-4D4A-A642-AF9961DD85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52966" y="2096700"/>
                  <a:ext cx="20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1709681-38EC-4BA2-B024-EBB382EDCB8C}"/>
                    </a:ext>
                  </a:extLst>
                </p14:cNvPr>
                <p14:cNvContentPartPr/>
                <p14:nvPr/>
              </p14:nvContentPartPr>
              <p14:xfrm>
                <a:off x="6042246" y="2292900"/>
                <a:ext cx="98280" cy="93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1709681-38EC-4BA2-B024-EBB382EDCB8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33606" y="2284260"/>
                  <a:ext cx="11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10298AEB-4F76-4769-9B38-B5E1C5F84E32}"/>
                    </a:ext>
                  </a:extLst>
                </p14:cNvPr>
                <p14:cNvContentPartPr/>
                <p14:nvPr/>
              </p14:nvContentPartPr>
              <p14:xfrm>
                <a:off x="6297486" y="2215500"/>
                <a:ext cx="115920" cy="108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10298AEB-4F76-4769-9B38-B5E1C5F84E3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88846" y="2206860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6DFBB37-6BFD-4B99-B262-0B352A68200C}"/>
                    </a:ext>
                  </a:extLst>
                </p14:cNvPr>
                <p14:cNvContentPartPr/>
                <p14:nvPr/>
              </p14:nvContentPartPr>
              <p14:xfrm>
                <a:off x="6518526" y="2158260"/>
                <a:ext cx="149040" cy="946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6DFBB37-6BFD-4B99-B262-0B352A68200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09886" y="2149260"/>
                  <a:ext cx="16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16842C0-EF0A-4D56-824E-4F006C9A906B}"/>
                    </a:ext>
                  </a:extLst>
                </p14:cNvPr>
                <p14:cNvContentPartPr/>
                <p14:nvPr/>
              </p14:nvContentPartPr>
              <p14:xfrm>
                <a:off x="6690606" y="2255460"/>
                <a:ext cx="29160" cy="921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16842C0-EF0A-4D56-824E-4F006C9A90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1966" y="2246820"/>
                  <a:ext cx="4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726DE15-DECA-4565-B30D-2CF5EC2423E8}"/>
                    </a:ext>
                  </a:extLst>
                </p14:cNvPr>
                <p14:cNvContentPartPr/>
                <p14:nvPr/>
              </p14:nvContentPartPr>
              <p14:xfrm>
                <a:off x="6839286" y="2099580"/>
                <a:ext cx="113040" cy="150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726DE15-DECA-4565-B30D-2CF5EC2423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30286" y="2090580"/>
                  <a:ext cx="130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A405F03-C571-4421-9F49-D2D1B5186B4A}"/>
                    </a:ext>
                  </a:extLst>
                </p14:cNvPr>
                <p14:cNvContentPartPr/>
                <p14:nvPr/>
              </p14:nvContentPartPr>
              <p14:xfrm>
                <a:off x="6996246" y="2153220"/>
                <a:ext cx="157680" cy="1317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A405F03-C571-4421-9F49-D2D1B5186B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87246" y="2144220"/>
                  <a:ext cx="175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BC007AB-B79E-4C2B-8792-9691CE0B50A8}"/>
                    </a:ext>
                  </a:extLst>
                </p14:cNvPr>
                <p14:cNvContentPartPr/>
                <p14:nvPr/>
              </p14:nvContentPartPr>
              <p14:xfrm>
                <a:off x="7184886" y="2090940"/>
                <a:ext cx="178920" cy="1569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BC007AB-B79E-4C2B-8792-9691CE0B50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76246" y="2082300"/>
                  <a:ext cx="1965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B8630486-CD57-4726-9940-7C05067B42B7}"/>
              </a:ext>
            </a:extLst>
          </p:cNvPr>
          <p:cNvGrpSpPr/>
          <p:nvPr/>
        </p:nvGrpSpPr>
        <p:grpSpPr>
          <a:xfrm>
            <a:off x="7715526" y="1733100"/>
            <a:ext cx="1668240" cy="210240"/>
            <a:chOff x="7715526" y="1733100"/>
            <a:chExt cx="16682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85D0091D-3C4A-49AA-9429-732CDD8CB396}"/>
                    </a:ext>
                  </a:extLst>
                </p14:cNvPr>
                <p14:cNvContentPartPr/>
                <p14:nvPr/>
              </p14:nvContentPartPr>
              <p14:xfrm>
                <a:off x="7715526" y="1742100"/>
                <a:ext cx="302760" cy="20124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5D0091D-3C4A-49AA-9429-732CDD8CB39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06886" y="1733460"/>
                  <a:ext cx="32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2B0F1B65-CFFC-4213-BFF8-56EDE84BFA0B}"/>
                    </a:ext>
                  </a:extLst>
                </p14:cNvPr>
                <p14:cNvContentPartPr/>
                <p14:nvPr/>
              </p14:nvContentPartPr>
              <p14:xfrm>
                <a:off x="8227446" y="1733100"/>
                <a:ext cx="281880" cy="1814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2B0F1B65-CFFC-4213-BFF8-56EDE84BFA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18806" y="1724460"/>
                  <a:ext cx="29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3AA7C2C-EC8F-4203-96AA-756BB5108315}"/>
                    </a:ext>
                  </a:extLst>
                </p14:cNvPr>
                <p14:cNvContentPartPr/>
                <p14:nvPr/>
              </p14:nvContentPartPr>
              <p14:xfrm>
                <a:off x="8561166" y="1824540"/>
                <a:ext cx="145440" cy="1098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3AA7C2C-EC8F-4203-96AA-756BB51083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52526" y="1815900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52BB5B73-F7C9-4671-A5CA-422797F157BE}"/>
                    </a:ext>
                  </a:extLst>
                </p14:cNvPr>
                <p14:cNvContentPartPr/>
                <p14:nvPr/>
              </p14:nvContentPartPr>
              <p14:xfrm>
                <a:off x="8865726" y="1770180"/>
                <a:ext cx="389880" cy="1684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52BB5B73-F7C9-4671-A5CA-422797F157B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56726" y="1761180"/>
                  <a:ext cx="407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7E6D6017-486B-428C-9EDD-6AAD05609134}"/>
                    </a:ext>
                  </a:extLst>
                </p14:cNvPr>
                <p14:cNvContentPartPr/>
                <p14:nvPr/>
              </p14:nvContentPartPr>
              <p14:xfrm>
                <a:off x="9225006" y="1814820"/>
                <a:ext cx="158760" cy="10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7E6D6017-486B-428C-9EDD-6AAD0560913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16006" y="1806180"/>
                  <a:ext cx="17640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4B01C79-D14F-4D4C-A706-96AE6655BC80}"/>
              </a:ext>
            </a:extLst>
          </p:cNvPr>
          <p:cNvGrpSpPr/>
          <p:nvPr/>
        </p:nvGrpSpPr>
        <p:grpSpPr>
          <a:xfrm>
            <a:off x="7889406" y="2084460"/>
            <a:ext cx="898920" cy="189360"/>
            <a:chOff x="7889406" y="2084460"/>
            <a:chExt cx="89892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624C916-CB68-44A6-BBC2-1E3D8D943BF4}"/>
                    </a:ext>
                  </a:extLst>
                </p14:cNvPr>
                <p14:cNvContentPartPr/>
                <p14:nvPr/>
              </p14:nvContentPartPr>
              <p14:xfrm>
                <a:off x="7889406" y="2084460"/>
                <a:ext cx="275400" cy="1652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624C916-CB68-44A6-BBC2-1E3D8D943BF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80406" y="2075460"/>
                  <a:ext cx="293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EF30178-68AB-4B65-AB73-88A0B88D14DE}"/>
                    </a:ext>
                  </a:extLst>
                </p14:cNvPr>
                <p14:cNvContentPartPr/>
                <p14:nvPr/>
              </p14:nvContentPartPr>
              <p14:xfrm>
                <a:off x="7994886" y="2097780"/>
                <a:ext cx="122760" cy="50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EF30178-68AB-4B65-AB73-88A0B88D14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86246" y="2088780"/>
                  <a:ext cx="140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D668383C-8380-43E5-AD53-C99A74CDB08F}"/>
                    </a:ext>
                  </a:extLst>
                </p14:cNvPr>
                <p14:cNvContentPartPr/>
                <p14:nvPr/>
              </p14:nvContentPartPr>
              <p14:xfrm>
                <a:off x="8149686" y="2084460"/>
                <a:ext cx="445320" cy="189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D668383C-8380-43E5-AD53-C99A74CDB08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141046" y="2075460"/>
                  <a:ext cx="462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E59C249-8B32-4F89-B546-F82398541CB1}"/>
                    </a:ext>
                  </a:extLst>
                </p14:cNvPr>
                <p14:cNvContentPartPr/>
                <p14:nvPr/>
              </p14:nvContentPartPr>
              <p14:xfrm>
                <a:off x="8646486" y="2131620"/>
                <a:ext cx="141840" cy="1353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E59C249-8B32-4F89-B546-F82398541C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37846" y="2122620"/>
                  <a:ext cx="159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15D0893-53B8-46F4-BC66-3161B29F0960}"/>
                    </a:ext>
                  </a:extLst>
                </p14:cNvPr>
                <p14:cNvContentPartPr/>
                <p14:nvPr/>
              </p14:nvContentPartPr>
              <p14:xfrm>
                <a:off x="8496006" y="2084460"/>
                <a:ext cx="21960" cy="100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15D0893-53B8-46F4-BC66-3161B29F09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87366" y="2075460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92FBDF23-16F8-49F2-BA4A-34145F262692}"/>
                  </a:ext>
                </a:extLst>
              </p14:cNvPr>
              <p14:cNvContentPartPr/>
              <p14:nvPr/>
            </p14:nvContentPartPr>
            <p14:xfrm>
              <a:off x="9009366" y="2159340"/>
              <a:ext cx="403200" cy="1033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92FBDF23-16F8-49F2-BA4A-34145F26269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000366" y="2150340"/>
                <a:ext cx="420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" name="Group 477">
            <a:extLst>
              <a:ext uri="{FF2B5EF4-FFF2-40B4-BE49-F238E27FC236}">
                <a16:creationId xmlns:a16="http://schemas.microsoft.com/office/drawing/2014/main" id="{BAC78F26-AE7C-492E-B8B0-55833194630E}"/>
              </a:ext>
            </a:extLst>
          </p:cNvPr>
          <p:cNvGrpSpPr/>
          <p:nvPr/>
        </p:nvGrpSpPr>
        <p:grpSpPr>
          <a:xfrm>
            <a:off x="7902006" y="2455620"/>
            <a:ext cx="849600" cy="160920"/>
            <a:chOff x="7902006" y="2455620"/>
            <a:chExt cx="8496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3C8A1BE2-BF9B-4821-8657-5699AE687B66}"/>
                    </a:ext>
                  </a:extLst>
                </p14:cNvPr>
                <p14:cNvContentPartPr/>
                <p14:nvPr/>
              </p14:nvContentPartPr>
              <p14:xfrm>
                <a:off x="7902006" y="2457420"/>
                <a:ext cx="230760" cy="1342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3C8A1BE2-BF9B-4821-8657-5699AE687B6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93006" y="2448420"/>
                  <a:ext cx="248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88F917A-CD82-4AB7-983F-22049971AA2D}"/>
                    </a:ext>
                  </a:extLst>
                </p14:cNvPr>
                <p14:cNvContentPartPr/>
                <p14:nvPr/>
              </p14:nvContentPartPr>
              <p14:xfrm>
                <a:off x="8070846" y="2455620"/>
                <a:ext cx="192960" cy="1508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88F917A-CD82-4AB7-983F-22049971AA2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62206" y="2446980"/>
                  <a:ext cx="210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A44A5D74-849B-4C48-AAF5-8D24F6B7B594}"/>
                    </a:ext>
                  </a:extLst>
                </p14:cNvPr>
                <p14:cNvContentPartPr/>
                <p14:nvPr/>
              </p14:nvContentPartPr>
              <p14:xfrm>
                <a:off x="8361006" y="2488740"/>
                <a:ext cx="390600" cy="127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44A5D74-849B-4C48-AAF5-8D24F6B7B59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52366" y="2480100"/>
                  <a:ext cx="4082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828A0C6-4A6E-459B-8C9C-5BCF84AFC31E}"/>
              </a:ext>
            </a:extLst>
          </p:cNvPr>
          <p:cNvGrpSpPr/>
          <p:nvPr/>
        </p:nvGrpSpPr>
        <p:grpSpPr>
          <a:xfrm>
            <a:off x="7560366" y="2907060"/>
            <a:ext cx="171000" cy="60480"/>
            <a:chOff x="7560366" y="2907060"/>
            <a:chExt cx="17100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DF210F1C-02BE-4273-8DBA-9B883C2D357F}"/>
                    </a:ext>
                  </a:extLst>
                </p14:cNvPr>
                <p14:cNvContentPartPr/>
                <p14:nvPr/>
              </p14:nvContentPartPr>
              <p14:xfrm>
                <a:off x="7563246" y="2907060"/>
                <a:ext cx="168120" cy="201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DF210F1C-02BE-4273-8DBA-9B883C2D357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54246" y="2898420"/>
                  <a:ext cx="185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59C62ABD-5F1E-4A23-8C60-1F46E5C9F6C5}"/>
                    </a:ext>
                  </a:extLst>
                </p14:cNvPr>
                <p14:cNvContentPartPr/>
                <p14:nvPr/>
              </p14:nvContentPartPr>
              <p14:xfrm>
                <a:off x="7560366" y="2963580"/>
                <a:ext cx="154080" cy="39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59C62ABD-5F1E-4A23-8C60-1F46E5C9F6C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51726" y="2954580"/>
                  <a:ext cx="1717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497184E9-6635-4C79-B604-8B6B529D4AE2}"/>
              </a:ext>
            </a:extLst>
          </p:cNvPr>
          <p:cNvGrpSpPr/>
          <p:nvPr/>
        </p:nvGrpSpPr>
        <p:grpSpPr>
          <a:xfrm>
            <a:off x="8083806" y="2750100"/>
            <a:ext cx="2395800" cy="228600"/>
            <a:chOff x="8083806" y="2750100"/>
            <a:chExt cx="23958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9C514B5-9985-49B8-8584-22CD936BC490}"/>
                    </a:ext>
                  </a:extLst>
                </p14:cNvPr>
                <p14:cNvContentPartPr/>
                <p14:nvPr/>
              </p14:nvContentPartPr>
              <p14:xfrm>
                <a:off x="8083806" y="2842260"/>
                <a:ext cx="248040" cy="13104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9C514B5-9985-49B8-8584-22CD936BC4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75166" y="2833620"/>
                  <a:ext cx="26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DAA1E647-D7A4-4496-ADA8-3C46F09FFDEB}"/>
                    </a:ext>
                  </a:extLst>
                </p14:cNvPr>
                <p14:cNvContentPartPr/>
                <p14:nvPr/>
              </p14:nvContentPartPr>
              <p14:xfrm>
                <a:off x="8346966" y="2812380"/>
                <a:ext cx="145800" cy="1663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DAA1E647-D7A4-4496-ADA8-3C46F09FFDE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37966" y="2803380"/>
                  <a:ext cx="163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866795DF-4F6B-42C3-9E06-38028294A32A}"/>
                    </a:ext>
                  </a:extLst>
                </p14:cNvPr>
                <p14:cNvContentPartPr/>
                <p14:nvPr/>
              </p14:nvContentPartPr>
              <p14:xfrm>
                <a:off x="8554686" y="2798340"/>
                <a:ext cx="97920" cy="669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866795DF-4F6B-42C3-9E06-38028294A3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45686" y="2789340"/>
                  <a:ext cx="11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4CC11D9-0E72-4374-A724-B1E88DB2C86B}"/>
                    </a:ext>
                  </a:extLst>
                </p14:cNvPr>
                <p14:cNvContentPartPr/>
                <p14:nvPr/>
              </p14:nvContentPartPr>
              <p14:xfrm>
                <a:off x="8735766" y="2787540"/>
                <a:ext cx="397080" cy="1760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4CC11D9-0E72-4374-A724-B1E88DB2C8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26766" y="2778540"/>
                  <a:ext cx="41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2C016820-DF0F-4D06-AB49-321417F2AF7E}"/>
                    </a:ext>
                  </a:extLst>
                </p14:cNvPr>
                <p14:cNvContentPartPr/>
                <p14:nvPr/>
              </p14:nvContentPartPr>
              <p14:xfrm>
                <a:off x="9313926" y="2750100"/>
                <a:ext cx="196560" cy="17712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2C016820-DF0F-4D06-AB49-321417F2AF7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05286" y="2741460"/>
                  <a:ext cx="214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F646803-2C8B-402C-B708-3011B274D03D}"/>
                    </a:ext>
                  </a:extLst>
                </p14:cNvPr>
                <p14:cNvContentPartPr/>
                <p14:nvPr/>
              </p14:nvContentPartPr>
              <p14:xfrm>
                <a:off x="9488886" y="2849100"/>
                <a:ext cx="323280" cy="1087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F646803-2C8B-402C-B708-3011B274D03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80246" y="2840100"/>
                  <a:ext cx="340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ACB20D6-5BD7-4CE1-B978-9345AAF9EE11}"/>
                    </a:ext>
                  </a:extLst>
                </p14:cNvPr>
                <p14:cNvContentPartPr/>
                <p14:nvPr/>
              </p14:nvContentPartPr>
              <p14:xfrm>
                <a:off x="9841326" y="2765220"/>
                <a:ext cx="111960" cy="1836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ACB20D6-5BD7-4CE1-B978-9345AAF9EE1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32686" y="2756220"/>
                  <a:ext cx="129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90589B4D-5E57-4FFC-A79E-457195447D65}"/>
                    </a:ext>
                  </a:extLst>
                </p14:cNvPr>
                <p14:cNvContentPartPr/>
                <p14:nvPr/>
              </p14:nvContentPartPr>
              <p14:xfrm>
                <a:off x="9986766" y="2852700"/>
                <a:ext cx="492840" cy="1260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90589B4D-5E57-4FFC-A79E-457195447D6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77766" y="2844060"/>
                  <a:ext cx="5104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73C46349-9CA2-4A9A-A523-68130BB7FFD6}"/>
              </a:ext>
            </a:extLst>
          </p:cNvPr>
          <p:cNvGrpSpPr/>
          <p:nvPr/>
        </p:nvGrpSpPr>
        <p:grpSpPr>
          <a:xfrm>
            <a:off x="1023486" y="3392700"/>
            <a:ext cx="1006200" cy="213120"/>
            <a:chOff x="1023486" y="3392700"/>
            <a:chExt cx="10062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83FF0374-EF35-4AB0-8395-D263CDD610ED}"/>
                    </a:ext>
                  </a:extLst>
                </p14:cNvPr>
                <p14:cNvContentPartPr/>
                <p14:nvPr/>
              </p14:nvContentPartPr>
              <p14:xfrm>
                <a:off x="1023486" y="3430140"/>
                <a:ext cx="262440" cy="1756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83FF0374-EF35-4AB0-8395-D263CDD610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4486" y="3421500"/>
                  <a:ext cx="280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0AF3ABE-7694-440C-9702-F79255F4DD88}"/>
                    </a:ext>
                  </a:extLst>
                </p14:cNvPr>
                <p14:cNvContentPartPr/>
                <p14:nvPr/>
              </p14:nvContentPartPr>
              <p14:xfrm>
                <a:off x="1391406" y="3392700"/>
                <a:ext cx="360" cy="3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0AF3ABE-7694-440C-9702-F79255F4DD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2766" y="33837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FECDBB8-7C12-4F17-85D5-7461BB25A157}"/>
                    </a:ext>
                  </a:extLst>
                </p14:cNvPr>
                <p14:cNvContentPartPr/>
                <p14:nvPr/>
              </p14:nvContentPartPr>
              <p14:xfrm>
                <a:off x="1449366" y="3429780"/>
                <a:ext cx="146880" cy="993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FECDBB8-7C12-4F17-85D5-7461BB25A1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40366" y="3420780"/>
                  <a:ext cx="164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FF5A054F-3CF5-4ED7-87F7-098CFF5E81D0}"/>
                    </a:ext>
                  </a:extLst>
                </p14:cNvPr>
                <p14:cNvContentPartPr/>
                <p14:nvPr/>
              </p14:nvContentPartPr>
              <p14:xfrm>
                <a:off x="1607766" y="3442740"/>
                <a:ext cx="421920" cy="914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FF5A054F-3CF5-4ED7-87F7-098CFF5E81D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99126" y="3433740"/>
                  <a:ext cx="4395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AB904580-75BC-4020-A840-9EA62DB56603}"/>
              </a:ext>
            </a:extLst>
          </p:cNvPr>
          <p:cNvGrpSpPr/>
          <p:nvPr/>
        </p:nvGrpSpPr>
        <p:grpSpPr>
          <a:xfrm>
            <a:off x="2400846" y="3383700"/>
            <a:ext cx="573120" cy="169560"/>
            <a:chOff x="2400846" y="3383700"/>
            <a:chExt cx="57312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EC04E611-B05A-4971-A730-14AC7D84E61C}"/>
                    </a:ext>
                  </a:extLst>
                </p14:cNvPr>
                <p14:cNvContentPartPr/>
                <p14:nvPr/>
              </p14:nvContentPartPr>
              <p14:xfrm>
                <a:off x="2400846" y="3383700"/>
                <a:ext cx="399600" cy="1695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EC04E611-B05A-4971-A730-14AC7D84E61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91846" y="3374700"/>
                  <a:ext cx="41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E6A2B56-53A7-4A83-BA5B-F1AFF848A13A}"/>
                    </a:ext>
                  </a:extLst>
                </p14:cNvPr>
                <p14:cNvContentPartPr/>
                <p14:nvPr/>
              </p14:nvContentPartPr>
              <p14:xfrm>
                <a:off x="2815566" y="3391260"/>
                <a:ext cx="59400" cy="1242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E6A2B56-53A7-4A83-BA5B-F1AFF848A1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06566" y="3382620"/>
                  <a:ext cx="77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408E567-8236-463E-80C6-01AEBBAA5C50}"/>
                    </a:ext>
                  </a:extLst>
                </p14:cNvPr>
                <p14:cNvContentPartPr/>
                <p14:nvPr/>
              </p14:nvContentPartPr>
              <p14:xfrm>
                <a:off x="2846526" y="3405300"/>
                <a:ext cx="127440" cy="280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408E567-8236-463E-80C6-01AEBBAA5C5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37526" y="3396660"/>
                  <a:ext cx="1450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F1EBB063-6ABF-48BC-B0B8-E35AD826EBB6}"/>
                  </a:ext>
                </a:extLst>
              </p14:cNvPr>
              <p14:cNvContentPartPr/>
              <p14:nvPr/>
            </p14:nvContentPartPr>
            <p14:xfrm>
              <a:off x="3193206" y="3333300"/>
              <a:ext cx="268200" cy="23436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F1EBB063-6ABF-48BC-B0B8-E35AD826EBB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184206" y="3324660"/>
                <a:ext cx="28584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oup 529">
            <a:extLst>
              <a:ext uri="{FF2B5EF4-FFF2-40B4-BE49-F238E27FC236}">
                <a16:creationId xmlns:a16="http://schemas.microsoft.com/office/drawing/2014/main" id="{7E27F13B-29E3-454F-9E2B-70704A57F116}"/>
              </a:ext>
            </a:extLst>
          </p:cNvPr>
          <p:cNvGrpSpPr/>
          <p:nvPr/>
        </p:nvGrpSpPr>
        <p:grpSpPr>
          <a:xfrm>
            <a:off x="3668766" y="3364260"/>
            <a:ext cx="1062000" cy="187560"/>
            <a:chOff x="3668766" y="3364260"/>
            <a:chExt cx="10620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833C9C7-3A38-43C5-8162-A8E98D336E0B}"/>
                    </a:ext>
                  </a:extLst>
                </p14:cNvPr>
                <p14:cNvContentPartPr/>
                <p14:nvPr/>
              </p14:nvContentPartPr>
              <p14:xfrm>
                <a:off x="3668766" y="3364260"/>
                <a:ext cx="301320" cy="1875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833C9C7-3A38-43C5-8162-A8E98D336E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60126" y="3355260"/>
                  <a:ext cx="318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BB7B290F-1667-4772-9BE8-A173A46D549B}"/>
                    </a:ext>
                  </a:extLst>
                </p14:cNvPr>
                <p14:cNvContentPartPr/>
                <p14:nvPr/>
              </p14:nvContentPartPr>
              <p14:xfrm>
                <a:off x="4007166" y="3439140"/>
                <a:ext cx="104400" cy="892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BB7B290F-1667-4772-9BE8-A173A46D549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98166" y="3430500"/>
                  <a:ext cx="12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9B24390C-2571-40B9-8D9E-FCBBAF01A47F}"/>
                    </a:ext>
                  </a:extLst>
                </p14:cNvPr>
                <p14:cNvContentPartPr/>
                <p14:nvPr/>
              </p14:nvContentPartPr>
              <p14:xfrm>
                <a:off x="4147566" y="3430860"/>
                <a:ext cx="123480" cy="10728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9B24390C-2571-40B9-8D9E-FCBBAF01A47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8566" y="3421860"/>
                  <a:ext cx="141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B8D5797A-82BA-4464-AE7C-C7448F991EF9}"/>
                    </a:ext>
                  </a:extLst>
                </p14:cNvPr>
                <p14:cNvContentPartPr/>
                <p14:nvPr/>
              </p14:nvContentPartPr>
              <p14:xfrm>
                <a:off x="4302006" y="3447060"/>
                <a:ext cx="318960" cy="871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B8D5797A-82BA-4464-AE7C-C7448F991E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93006" y="3438420"/>
                  <a:ext cx="336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DE636C2D-73BA-4DEF-B550-B68C03C584AD}"/>
                    </a:ext>
                  </a:extLst>
                </p14:cNvPr>
                <p14:cNvContentPartPr/>
                <p14:nvPr/>
              </p14:nvContentPartPr>
              <p14:xfrm>
                <a:off x="4656606" y="3422220"/>
                <a:ext cx="74160" cy="7596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DE636C2D-73BA-4DEF-B550-B68C03C584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47966" y="3413580"/>
                  <a:ext cx="91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E9130B40-F9B8-477B-BA63-E07C0FD7D178}"/>
              </a:ext>
            </a:extLst>
          </p:cNvPr>
          <p:cNvGrpSpPr/>
          <p:nvPr/>
        </p:nvGrpSpPr>
        <p:grpSpPr>
          <a:xfrm>
            <a:off x="4962246" y="3380460"/>
            <a:ext cx="1524960" cy="203040"/>
            <a:chOff x="4962246" y="3380460"/>
            <a:chExt cx="15249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4F3D4685-8AD2-4109-99A6-7CBA510DE0FD}"/>
                    </a:ext>
                  </a:extLst>
                </p14:cNvPr>
                <p14:cNvContentPartPr/>
                <p14:nvPr/>
              </p14:nvContentPartPr>
              <p14:xfrm>
                <a:off x="4962246" y="3380460"/>
                <a:ext cx="154800" cy="1908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4F3D4685-8AD2-4109-99A6-7CBA510DE0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53246" y="3371820"/>
                  <a:ext cx="172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D6F33A3F-4EF2-466D-93B1-E753BB2DAEEB}"/>
                    </a:ext>
                  </a:extLst>
                </p14:cNvPr>
                <p14:cNvContentPartPr/>
                <p14:nvPr/>
              </p14:nvContentPartPr>
              <p14:xfrm>
                <a:off x="5178606" y="3431940"/>
                <a:ext cx="7920" cy="349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D6F33A3F-4EF2-466D-93B1-E753BB2DAE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69606" y="3422940"/>
                  <a:ext cx="2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533993E5-A752-419B-BC95-B50CE9F45A72}"/>
                    </a:ext>
                  </a:extLst>
                </p14:cNvPr>
                <p14:cNvContentPartPr/>
                <p14:nvPr/>
              </p14:nvContentPartPr>
              <p14:xfrm>
                <a:off x="5280846" y="3458220"/>
                <a:ext cx="333360" cy="1252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533993E5-A752-419B-BC95-B50CE9F45A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71846" y="3449220"/>
                  <a:ext cx="35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FA211450-0E11-4F78-87E4-599AD76BFDE7}"/>
                    </a:ext>
                  </a:extLst>
                </p14:cNvPr>
                <p14:cNvContentPartPr/>
                <p14:nvPr/>
              </p14:nvContentPartPr>
              <p14:xfrm>
                <a:off x="5779806" y="3449940"/>
                <a:ext cx="173520" cy="1170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FA211450-0E11-4F78-87E4-599AD76BFDE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70806" y="3441300"/>
                  <a:ext cx="19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720EFBA3-8631-4492-840A-198C76F2FD2F}"/>
                    </a:ext>
                  </a:extLst>
                </p14:cNvPr>
                <p14:cNvContentPartPr/>
                <p14:nvPr/>
              </p14:nvContentPartPr>
              <p14:xfrm>
                <a:off x="5997246" y="3402780"/>
                <a:ext cx="23760" cy="1558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720EFBA3-8631-4492-840A-198C76F2FD2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88606" y="3394140"/>
                  <a:ext cx="41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174D4D3D-594E-4F1D-A6D2-4C195C26E2DC}"/>
                    </a:ext>
                  </a:extLst>
                </p14:cNvPr>
                <p14:cNvContentPartPr/>
                <p14:nvPr/>
              </p14:nvContentPartPr>
              <p14:xfrm>
                <a:off x="5982126" y="3478380"/>
                <a:ext cx="147600" cy="68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174D4D3D-594E-4F1D-A6D2-4C195C26E2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73126" y="3469740"/>
                  <a:ext cx="165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41FA4570-85E5-4C3A-AF75-B5D2605C3E9C}"/>
                    </a:ext>
                  </a:extLst>
                </p14:cNvPr>
                <p14:cNvContentPartPr/>
                <p14:nvPr/>
              </p14:nvContentPartPr>
              <p14:xfrm>
                <a:off x="6225846" y="3421860"/>
                <a:ext cx="261360" cy="1569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41FA4570-85E5-4C3A-AF75-B5D2605C3E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16846" y="3413220"/>
                  <a:ext cx="2790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60FC8436-8D60-49E6-9955-2ED53C1D699F}"/>
              </a:ext>
            </a:extLst>
          </p:cNvPr>
          <p:cNvGrpSpPr/>
          <p:nvPr/>
        </p:nvGrpSpPr>
        <p:grpSpPr>
          <a:xfrm>
            <a:off x="6770886" y="3413940"/>
            <a:ext cx="524520" cy="200160"/>
            <a:chOff x="6770886" y="3413940"/>
            <a:chExt cx="5245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B5E690FB-CFF6-4A3F-95E1-ECB6F4188783}"/>
                    </a:ext>
                  </a:extLst>
                </p14:cNvPr>
                <p14:cNvContentPartPr/>
                <p14:nvPr/>
              </p14:nvContentPartPr>
              <p14:xfrm>
                <a:off x="6770886" y="3413940"/>
                <a:ext cx="291240" cy="1634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B5E690FB-CFF6-4A3F-95E1-ECB6F41887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2246" y="3405300"/>
                  <a:ext cx="308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F7E47D07-1241-40AC-BFE9-E679C25B2BD1}"/>
                    </a:ext>
                  </a:extLst>
                </p14:cNvPr>
                <p14:cNvContentPartPr/>
                <p14:nvPr/>
              </p14:nvContentPartPr>
              <p14:xfrm>
                <a:off x="7129806" y="3481260"/>
                <a:ext cx="165600" cy="13284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F7E47D07-1241-40AC-BFE9-E679C25B2BD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21166" y="3472620"/>
                  <a:ext cx="1832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9E19DCEA-C094-4F3B-9090-36ED752359ED}"/>
              </a:ext>
            </a:extLst>
          </p:cNvPr>
          <p:cNvGrpSpPr/>
          <p:nvPr/>
        </p:nvGrpSpPr>
        <p:grpSpPr>
          <a:xfrm>
            <a:off x="7643886" y="3367140"/>
            <a:ext cx="2449440" cy="390960"/>
            <a:chOff x="7643886" y="3367140"/>
            <a:chExt cx="24494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8C4805F5-B14F-4524-B13C-26AEF605263C}"/>
                    </a:ext>
                  </a:extLst>
                </p14:cNvPr>
                <p14:cNvContentPartPr/>
                <p14:nvPr/>
              </p14:nvContentPartPr>
              <p14:xfrm>
                <a:off x="7643886" y="3393780"/>
                <a:ext cx="187200" cy="1756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8C4805F5-B14F-4524-B13C-26AEF60526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886" y="3385140"/>
                  <a:ext cx="20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B19FEBAE-525C-4B5D-BE28-4D3100F52A7E}"/>
                    </a:ext>
                  </a:extLst>
                </p14:cNvPr>
                <p14:cNvContentPartPr/>
                <p14:nvPr/>
              </p14:nvContentPartPr>
              <p14:xfrm>
                <a:off x="7915686" y="3431940"/>
                <a:ext cx="6480" cy="6372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B19FEBAE-525C-4B5D-BE28-4D3100F52A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07046" y="3422940"/>
                  <a:ext cx="24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6CC8D98-BD6B-4C7F-B51B-941BE1C34BBC}"/>
                    </a:ext>
                  </a:extLst>
                </p14:cNvPr>
                <p14:cNvContentPartPr/>
                <p14:nvPr/>
              </p14:nvContentPartPr>
              <p14:xfrm>
                <a:off x="7970046" y="3512940"/>
                <a:ext cx="224640" cy="1022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6CC8D98-BD6B-4C7F-B51B-941BE1C34BB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61406" y="3504300"/>
                  <a:ext cx="242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9DA6E73B-512C-4863-9AF5-6548F959A0DF}"/>
                    </a:ext>
                  </a:extLst>
                </p14:cNvPr>
                <p14:cNvContentPartPr/>
                <p14:nvPr/>
              </p14:nvContentPartPr>
              <p14:xfrm>
                <a:off x="8196486" y="3521220"/>
                <a:ext cx="100440" cy="878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9DA6E73B-512C-4863-9AF5-6548F959A0D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87846" y="3512220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A37E9215-4D8B-4191-93C1-E9EC50E31BD1}"/>
                    </a:ext>
                  </a:extLst>
                </p14:cNvPr>
                <p14:cNvContentPartPr/>
                <p14:nvPr/>
              </p14:nvContentPartPr>
              <p14:xfrm>
                <a:off x="8331846" y="3527340"/>
                <a:ext cx="409320" cy="2307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A37E9215-4D8B-4191-93C1-E9EC50E31BD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22846" y="3518700"/>
                  <a:ext cx="426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E1511A0-FEAF-4B50-BA30-CDD48443629C}"/>
                    </a:ext>
                  </a:extLst>
                </p14:cNvPr>
                <p14:cNvContentPartPr/>
                <p14:nvPr/>
              </p14:nvContentPartPr>
              <p14:xfrm>
                <a:off x="8832966" y="3367140"/>
                <a:ext cx="515160" cy="2419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E1511A0-FEAF-4B50-BA30-CDD4844362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24326" y="3358500"/>
                  <a:ext cx="532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8B9ACF65-5996-40D6-84BB-62BA0147D7EA}"/>
                    </a:ext>
                  </a:extLst>
                </p14:cNvPr>
                <p14:cNvContentPartPr/>
                <p14:nvPr/>
              </p14:nvContentPartPr>
              <p14:xfrm>
                <a:off x="8893806" y="3423300"/>
                <a:ext cx="206640" cy="370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8B9ACF65-5996-40D6-84BB-62BA0147D7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84806" y="3414660"/>
                  <a:ext cx="224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DDDD961F-1D2E-4BFA-A5FA-78075CA0E5D1}"/>
                    </a:ext>
                  </a:extLst>
                </p14:cNvPr>
                <p14:cNvContentPartPr/>
                <p14:nvPr/>
              </p14:nvContentPartPr>
              <p14:xfrm>
                <a:off x="9412566" y="3457140"/>
                <a:ext cx="176760" cy="1792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DDDD961F-1D2E-4BFA-A5FA-78075CA0E5D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3566" y="3448500"/>
                  <a:ext cx="194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D7EAF67F-E677-4615-9398-826D2F07F718}"/>
                    </a:ext>
                  </a:extLst>
                </p14:cNvPr>
                <p14:cNvContentPartPr/>
                <p14:nvPr/>
              </p14:nvContentPartPr>
              <p14:xfrm>
                <a:off x="9660246" y="3507540"/>
                <a:ext cx="5760" cy="2448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D7EAF67F-E677-4615-9398-826D2F07F7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51246" y="3498540"/>
                  <a:ext cx="23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8CACFDAA-711E-428B-8E2C-8EC50EA0EEA7}"/>
                    </a:ext>
                  </a:extLst>
                </p14:cNvPr>
                <p14:cNvContentPartPr/>
                <p14:nvPr/>
              </p14:nvContentPartPr>
              <p14:xfrm>
                <a:off x="9708486" y="3523020"/>
                <a:ext cx="138960" cy="1108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8CACFDAA-711E-428B-8E2C-8EC50EA0EE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99846" y="3514380"/>
                  <a:ext cx="156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7ADA5093-3EC0-45ED-A433-A25EA4083AE0}"/>
                    </a:ext>
                  </a:extLst>
                </p14:cNvPr>
                <p14:cNvContentPartPr/>
                <p14:nvPr/>
              </p14:nvContentPartPr>
              <p14:xfrm>
                <a:off x="9943566" y="3538500"/>
                <a:ext cx="149760" cy="86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7ADA5093-3EC0-45ED-A433-A25EA4083AE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34926" y="3529500"/>
                  <a:ext cx="167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015FD629-BB96-47E5-A9EB-CBF5FBF93EA9}"/>
              </a:ext>
            </a:extLst>
          </p:cNvPr>
          <p:cNvGrpSpPr/>
          <p:nvPr/>
        </p:nvGrpSpPr>
        <p:grpSpPr>
          <a:xfrm>
            <a:off x="1105926" y="3827220"/>
            <a:ext cx="1936080" cy="375480"/>
            <a:chOff x="1105926" y="3827220"/>
            <a:chExt cx="19360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E50DCB66-4D48-4B27-8EE8-AAD265CF5C12}"/>
                    </a:ext>
                  </a:extLst>
                </p14:cNvPr>
                <p14:cNvContentPartPr/>
                <p14:nvPr/>
              </p14:nvContentPartPr>
              <p14:xfrm>
                <a:off x="1135446" y="3931980"/>
                <a:ext cx="44640" cy="2707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E50DCB66-4D48-4B27-8EE8-AAD265CF5C1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6806" y="3922980"/>
                  <a:ext cx="62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76E06D9E-B766-4339-87DF-4B487FE96EBB}"/>
                    </a:ext>
                  </a:extLst>
                </p14:cNvPr>
                <p14:cNvContentPartPr/>
                <p14:nvPr/>
              </p14:nvContentPartPr>
              <p14:xfrm>
                <a:off x="1105926" y="3925140"/>
                <a:ext cx="446040" cy="13104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76E06D9E-B766-4339-87DF-4B487FE96EB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6926" y="3916500"/>
                  <a:ext cx="463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347D39DC-584C-467C-AEA0-1EEA068C2335}"/>
                    </a:ext>
                  </a:extLst>
                </p14:cNvPr>
                <p14:cNvContentPartPr/>
                <p14:nvPr/>
              </p14:nvContentPartPr>
              <p14:xfrm>
                <a:off x="1585806" y="3853140"/>
                <a:ext cx="163440" cy="14184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347D39DC-584C-467C-AEA0-1EEA068C23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76806" y="3844500"/>
                  <a:ext cx="181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DB3411ED-EB79-4762-9404-11B0418BC607}"/>
                    </a:ext>
                  </a:extLst>
                </p14:cNvPr>
                <p14:cNvContentPartPr/>
                <p14:nvPr/>
              </p14:nvContentPartPr>
              <p14:xfrm>
                <a:off x="1901886" y="3914700"/>
                <a:ext cx="114120" cy="11484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DB3411ED-EB79-4762-9404-11B0418BC60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92886" y="3906060"/>
                  <a:ext cx="131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FCE5ABE9-CAE5-43FA-9EF2-ECBC385C45BE}"/>
                    </a:ext>
                  </a:extLst>
                </p14:cNvPr>
                <p14:cNvContentPartPr/>
                <p14:nvPr/>
              </p14:nvContentPartPr>
              <p14:xfrm>
                <a:off x="2044806" y="3846300"/>
                <a:ext cx="313560" cy="18468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FCE5ABE9-CAE5-43FA-9EF2-ECBC385C45B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036166" y="3837660"/>
                  <a:ext cx="331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63803124-18DA-4CD3-A786-995D62A7E6C6}"/>
                    </a:ext>
                  </a:extLst>
                </p14:cNvPr>
                <p14:cNvContentPartPr/>
                <p14:nvPr/>
              </p14:nvContentPartPr>
              <p14:xfrm>
                <a:off x="2372046" y="3883380"/>
                <a:ext cx="261360" cy="14472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63803124-18DA-4CD3-A786-995D62A7E6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63406" y="3874740"/>
                  <a:ext cx="279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F6D1DD17-225A-4A52-B49B-69D841939AB7}"/>
                    </a:ext>
                  </a:extLst>
                </p14:cNvPr>
                <p14:cNvContentPartPr/>
                <p14:nvPr/>
              </p14:nvContentPartPr>
              <p14:xfrm>
                <a:off x="2695686" y="3827220"/>
                <a:ext cx="346320" cy="1699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F6D1DD17-225A-4A52-B49B-69D841939A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87046" y="3818580"/>
                  <a:ext cx="363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00382FD8-1A0F-4688-8B3C-A96B45BE7451}"/>
              </a:ext>
            </a:extLst>
          </p:cNvPr>
          <p:cNvGrpSpPr/>
          <p:nvPr/>
        </p:nvGrpSpPr>
        <p:grpSpPr>
          <a:xfrm>
            <a:off x="3448446" y="3776100"/>
            <a:ext cx="1079640" cy="231480"/>
            <a:chOff x="3448446" y="3776100"/>
            <a:chExt cx="10796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A29133CE-CCAD-401D-84F6-8B4B989F8662}"/>
                    </a:ext>
                  </a:extLst>
                </p14:cNvPr>
                <p14:cNvContentPartPr/>
                <p14:nvPr/>
              </p14:nvContentPartPr>
              <p14:xfrm>
                <a:off x="3448446" y="3776100"/>
                <a:ext cx="242280" cy="16524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A29133CE-CCAD-401D-84F6-8B4B989F86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39446" y="3767460"/>
                  <a:ext cx="259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01FB57F-2A8A-42D4-B3DE-502160789EAD}"/>
                    </a:ext>
                  </a:extLst>
                </p14:cNvPr>
                <p14:cNvContentPartPr/>
                <p14:nvPr/>
              </p14:nvContentPartPr>
              <p14:xfrm>
                <a:off x="3675606" y="3880500"/>
                <a:ext cx="207720" cy="10512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01FB57F-2A8A-42D4-B3DE-502160789E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66966" y="3871860"/>
                  <a:ext cx="225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214A635C-8271-47E6-AB0F-B92660AE8DF3}"/>
                    </a:ext>
                  </a:extLst>
                </p14:cNvPr>
                <p14:cNvContentPartPr/>
                <p14:nvPr/>
              </p14:nvContentPartPr>
              <p14:xfrm>
                <a:off x="4072326" y="3808140"/>
                <a:ext cx="279360" cy="1994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214A635C-8271-47E6-AB0F-B92660AE8D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63326" y="3799500"/>
                  <a:ext cx="297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61E6E5F9-1A0E-41C3-9E4B-223B2E38E3F5}"/>
                    </a:ext>
                  </a:extLst>
                </p14:cNvPr>
                <p14:cNvContentPartPr/>
                <p14:nvPr/>
              </p14:nvContentPartPr>
              <p14:xfrm>
                <a:off x="4416846" y="3817860"/>
                <a:ext cx="111240" cy="601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61E6E5F9-1A0E-41C3-9E4B-223B2E38E3F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08206" y="3809220"/>
                  <a:ext cx="1288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77A9E4EF-A679-414D-A4F2-E9378CF7E129}"/>
              </a:ext>
            </a:extLst>
          </p:cNvPr>
          <p:cNvGrpSpPr/>
          <p:nvPr/>
        </p:nvGrpSpPr>
        <p:grpSpPr>
          <a:xfrm>
            <a:off x="4829046" y="3820020"/>
            <a:ext cx="611280" cy="185760"/>
            <a:chOff x="4829046" y="3820020"/>
            <a:chExt cx="6112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3C94F5BA-3C4D-4E9B-9647-21432DCE3FCF}"/>
                    </a:ext>
                  </a:extLst>
                </p14:cNvPr>
                <p14:cNvContentPartPr/>
                <p14:nvPr/>
              </p14:nvContentPartPr>
              <p14:xfrm>
                <a:off x="4829046" y="3820020"/>
                <a:ext cx="177120" cy="1706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3C94F5BA-3C4D-4E9B-9647-21432DCE3F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0406" y="3811020"/>
                  <a:ext cx="194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809128C2-7F4B-420B-B261-53903837129B}"/>
                    </a:ext>
                  </a:extLst>
                </p14:cNvPr>
                <p14:cNvContentPartPr/>
                <p14:nvPr/>
              </p14:nvContentPartPr>
              <p14:xfrm>
                <a:off x="5047566" y="3860700"/>
                <a:ext cx="9720" cy="4320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809128C2-7F4B-420B-B261-53903837129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38926" y="3851700"/>
                  <a:ext cx="27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68CD9F91-827B-47F4-94FB-E722E6B67D2B}"/>
                    </a:ext>
                  </a:extLst>
                </p14:cNvPr>
                <p14:cNvContentPartPr/>
                <p14:nvPr/>
              </p14:nvContentPartPr>
              <p14:xfrm>
                <a:off x="5212806" y="3888780"/>
                <a:ext cx="187200" cy="1170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68CD9F91-827B-47F4-94FB-E722E6B67D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04166" y="3880140"/>
                  <a:ext cx="204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292CF28B-5633-4877-8175-CDC58A543B1C}"/>
                    </a:ext>
                  </a:extLst>
                </p14:cNvPr>
                <p14:cNvContentPartPr/>
                <p14:nvPr/>
              </p14:nvContentPartPr>
              <p14:xfrm>
                <a:off x="5232966" y="3835140"/>
                <a:ext cx="207360" cy="93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292CF28B-5633-4877-8175-CDC58A543B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24326" y="3826500"/>
                  <a:ext cx="225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143A9F74-F654-41D3-B4D2-3032A5F82DEF}"/>
              </a:ext>
            </a:extLst>
          </p:cNvPr>
          <p:cNvGrpSpPr/>
          <p:nvPr/>
        </p:nvGrpSpPr>
        <p:grpSpPr>
          <a:xfrm>
            <a:off x="5714646" y="3770340"/>
            <a:ext cx="1770120" cy="263160"/>
            <a:chOff x="5714646" y="3770340"/>
            <a:chExt cx="17701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DFDD9C67-8074-4A94-83EC-304F2E80017B}"/>
                    </a:ext>
                  </a:extLst>
                </p14:cNvPr>
                <p14:cNvContentPartPr/>
                <p14:nvPr/>
              </p14:nvContentPartPr>
              <p14:xfrm>
                <a:off x="5714646" y="3821100"/>
                <a:ext cx="185040" cy="12384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DFDD9C67-8074-4A94-83EC-304F2E80017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06006" y="3812460"/>
                  <a:ext cx="202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89242889-B3C9-4049-A8F9-16473E0C3ECB}"/>
                    </a:ext>
                  </a:extLst>
                </p14:cNvPr>
                <p14:cNvContentPartPr/>
                <p14:nvPr/>
              </p14:nvContentPartPr>
              <p14:xfrm>
                <a:off x="5919486" y="3862500"/>
                <a:ext cx="278280" cy="1245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89242889-B3C9-4049-A8F9-16473E0C3EC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10846" y="3853500"/>
                  <a:ext cx="29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937786D7-FFC0-4F22-8562-877B17033EBE}"/>
                    </a:ext>
                  </a:extLst>
                </p14:cNvPr>
                <p14:cNvContentPartPr/>
                <p14:nvPr/>
              </p14:nvContentPartPr>
              <p14:xfrm>
                <a:off x="6266166" y="3905700"/>
                <a:ext cx="196200" cy="892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937786D7-FFC0-4F22-8562-877B17033EB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57526" y="3897060"/>
                  <a:ext cx="213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485B3C5E-639A-4D3C-9C4D-0C10A08DEE46}"/>
                    </a:ext>
                  </a:extLst>
                </p14:cNvPr>
                <p14:cNvContentPartPr/>
                <p14:nvPr/>
              </p14:nvContentPartPr>
              <p14:xfrm>
                <a:off x="6436806" y="3858180"/>
                <a:ext cx="360" cy="36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485B3C5E-639A-4D3C-9C4D-0C10A08DEE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7806" y="3849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477D9DFF-AA5E-495C-B90F-EDB67E9740E8}"/>
                    </a:ext>
                  </a:extLst>
                </p14:cNvPr>
                <p14:cNvContentPartPr/>
                <p14:nvPr/>
              </p14:nvContentPartPr>
              <p14:xfrm>
                <a:off x="6531486" y="3902460"/>
                <a:ext cx="279000" cy="1224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477D9DFF-AA5E-495C-B90F-EDB67E9740E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22486" y="3893460"/>
                  <a:ext cx="296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8702745B-9F07-4324-9E7F-C46C516153CE}"/>
                    </a:ext>
                  </a:extLst>
                </p14:cNvPr>
                <p14:cNvContentPartPr/>
                <p14:nvPr/>
              </p14:nvContentPartPr>
              <p14:xfrm>
                <a:off x="6554166" y="3770340"/>
                <a:ext cx="87120" cy="3888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8702745B-9F07-4324-9E7F-C46C516153C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45526" y="3761700"/>
                  <a:ext cx="104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3639696B-E157-4445-9883-6F5E1EC4A280}"/>
                    </a:ext>
                  </a:extLst>
                </p14:cNvPr>
                <p14:cNvContentPartPr/>
                <p14:nvPr/>
              </p14:nvContentPartPr>
              <p14:xfrm>
                <a:off x="7016766" y="3896700"/>
                <a:ext cx="468000" cy="13680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3639696B-E157-4445-9883-6F5E1EC4A28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08126" y="3887700"/>
                  <a:ext cx="4856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C9B68E59-FF2E-4FCE-8740-E133A7EC50AE}"/>
              </a:ext>
            </a:extLst>
          </p:cNvPr>
          <p:cNvGrpSpPr/>
          <p:nvPr/>
        </p:nvGrpSpPr>
        <p:grpSpPr>
          <a:xfrm>
            <a:off x="7806246" y="3844140"/>
            <a:ext cx="2520000" cy="317880"/>
            <a:chOff x="7806246" y="3844140"/>
            <a:chExt cx="25200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D63CE205-8469-4FD1-A72A-0CAB91FF23D4}"/>
                    </a:ext>
                  </a:extLst>
                </p14:cNvPr>
                <p14:cNvContentPartPr/>
                <p14:nvPr/>
              </p14:nvContentPartPr>
              <p14:xfrm>
                <a:off x="7806246" y="3844140"/>
                <a:ext cx="177840" cy="1767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D63CE205-8469-4FD1-A72A-0CAB91FF23D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97606" y="3835500"/>
                  <a:ext cx="195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E26D34A6-6F76-4902-BC8D-53BD744B63A6}"/>
                    </a:ext>
                  </a:extLst>
                </p14:cNvPr>
                <p14:cNvContentPartPr/>
                <p14:nvPr/>
              </p14:nvContentPartPr>
              <p14:xfrm>
                <a:off x="7944126" y="3918660"/>
                <a:ext cx="227520" cy="9792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E26D34A6-6F76-4902-BC8D-53BD744B63A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35126" y="3909660"/>
                  <a:ext cx="245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A19731E8-B378-4AB3-A7F3-DC15DC07D4C9}"/>
                    </a:ext>
                  </a:extLst>
                </p14:cNvPr>
                <p14:cNvContentPartPr/>
                <p14:nvPr/>
              </p14:nvContentPartPr>
              <p14:xfrm>
                <a:off x="8120166" y="3935580"/>
                <a:ext cx="533160" cy="9792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A19731E8-B378-4AB3-A7F3-DC15DC07D4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11526" y="3926580"/>
                  <a:ext cx="550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8C4E2DF7-14EE-4A6A-AF3D-F0FD44F87E3F}"/>
                    </a:ext>
                  </a:extLst>
                </p14:cNvPr>
                <p14:cNvContentPartPr/>
                <p14:nvPr/>
              </p14:nvContentPartPr>
              <p14:xfrm>
                <a:off x="8705526" y="3908220"/>
                <a:ext cx="359280" cy="2538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8C4E2DF7-14EE-4A6A-AF3D-F0FD44F87E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96886" y="3899580"/>
                  <a:ext cx="376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8EE91222-3837-42A5-A034-8DB53F988ED6}"/>
                    </a:ext>
                  </a:extLst>
                </p14:cNvPr>
                <p14:cNvContentPartPr/>
                <p14:nvPr/>
              </p14:nvContentPartPr>
              <p14:xfrm>
                <a:off x="9051126" y="3861060"/>
                <a:ext cx="136080" cy="15768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8EE91222-3837-42A5-A034-8DB53F988ED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42126" y="3852420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80D260AF-282D-489D-BF4B-CFBA5C30AB0E}"/>
                    </a:ext>
                  </a:extLst>
                </p14:cNvPr>
                <p14:cNvContentPartPr/>
                <p14:nvPr/>
              </p14:nvContentPartPr>
              <p14:xfrm>
                <a:off x="9394566" y="3851340"/>
                <a:ext cx="460440" cy="1486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80D260AF-282D-489D-BF4B-CFBA5C30AB0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85566" y="3842700"/>
                  <a:ext cx="478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6A2005F7-4EA1-428D-9BBE-09CC356EDA6C}"/>
                    </a:ext>
                  </a:extLst>
                </p14:cNvPr>
                <p14:cNvContentPartPr/>
                <p14:nvPr/>
              </p14:nvContentPartPr>
              <p14:xfrm>
                <a:off x="9976686" y="3906780"/>
                <a:ext cx="129960" cy="8892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6A2005F7-4EA1-428D-9BBE-09CC356EDA6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67686" y="3897780"/>
                  <a:ext cx="14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120D8DE1-D4EA-4C88-B8CC-0648D67E9646}"/>
                    </a:ext>
                  </a:extLst>
                </p14:cNvPr>
                <p14:cNvContentPartPr/>
                <p14:nvPr/>
              </p14:nvContentPartPr>
              <p14:xfrm>
                <a:off x="10172886" y="3912540"/>
                <a:ext cx="153360" cy="468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120D8DE1-D4EA-4C88-B8CC-0648D67E96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63886" y="3903540"/>
                  <a:ext cx="1710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3887D562-14F2-42CE-9A0D-EF55F4FB4A5A}"/>
              </a:ext>
            </a:extLst>
          </p:cNvPr>
          <p:cNvGrpSpPr/>
          <p:nvPr/>
        </p:nvGrpSpPr>
        <p:grpSpPr>
          <a:xfrm>
            <a:off x="774366" y="4195860"/>
            <a:ext cx="7708680" cy="1790640"/>
            <a:chOff x="774366" y="4195860"/>
            <a:chExt cx="7708680" cy="17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BCEEBE7C-4090-402D-8B53-AAC53997E5E8}"/>
                    </a:ext>
                  </a:extLst>
                </p14:cNvPr>
                <p14:cNvContentPartPr/>
                <p14:nvPr/>
              </p14:nvContentPartPr>
              <p14:xfrm>
                <a:off x="1765806" y="4275420"/>
                <a:ext cx="215640" cy="2088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BCEEBE7C-4090-402D-8B53-AAC53997E5E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57166" y="4266780"/>
                  <a:ext cx="233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B813BE6A-EE42-42AD-8A02-3294D1BB052B}"/>
                    </a:ext>
                  </a:extLst>
                </p14:cNvPr>
                <p14:cNvContentPartPr/>
                <p14:nvPr/>
              </p14:nvContentPartPr>
              <p14:xfrm>
                <a:off x="2022126" y="4282620"/>
                <a:ext cx="187560" cy="20412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B813BE6A-EE42-42AD-8A02-3294D1BB05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13486" y="4273620"/>
                  <a:ext cx="205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8D2940D2-AC77-4920-8C1C-AFC3711247B8}"/>
                    </a:ext>
                  </a:extLst>
                </p14:cNvPr>
                <p14:cNvContentPartPr/>
                <p14:nvPr/>
              </p14:nvContentPartPr>
              <p14:xfrm>
                <a:off x="2315166" y="4227540"/>
                <a:ext cx="95400" cy="835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8D2940D2-AC77-4920-8C1C-AFC3711247B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06166" y="4218540"/>
                  <a:ext cx="11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C1586008-71A1-4874-9C94-BEFBBFF947C9}"/>
                    </a:ext>
                  </a:extLst>
                </p14:cNvPr>
                <p14:cNvContentPartPr/>
                <p14:nvPr/>
              </p14:nvContentPartPr>
              <p14:xfrm>
                <a:off x="2481846" y="4198020"/>
                <a:ext cx="33120" cy="9576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C1586008-71A1-4874-9C94-BEFBBFF947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472846" y="4189020"/>
                  <a:ext cx="50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45EF55A-22C6-47DD-B0F7-CB7FEC424FF0}"/>
                    </a:ext>
                  </a:extLst>
                </p14:cNvPr>
                <p14:cNvContentPartPr/>
                <p14:nvPr/>
              </p14:nvContentPartPr>
              <p14:xfrm>
                <a:off x="2690646" y="4407180"/>
                <a:ext cx="136800" cy="1296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45EF55A-22C6-47DD-B0F7-CB7FEC424F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681646" y="4398180"/>
                  <a:ext cx="15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621336C0-DF4B-4A0E-B570-F09847AD8192}"/>
                    </a:ext>
                  </a:extLst>
                </p14:cNvPr>
                <p14:cNvContentPartPr/>
                <p14:nvPr/>
              </p14:nvContentPartPr>
              <p14:xfrm>
                <a:off x="2692446" y="4493580"/>
                <a:ext cx="93600" cy="82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621336C0-DF4B-4A0E-B570-F09847AD819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83806" y="4484580"/>
                  <a:ext cx="11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E8875EC8-85EB-494B-8EAE-205880E981AB}"/>
                    </a:ext>
                  </a:extLst>
                </p14:cNvPr>
                <p14:cNvContentPartPr/>
                <p14:nvPr/>
              </p14:nvContentPartPr>
              <p14:xfrm>
                <a:off x="1819446" y="4600140"/>
                <a:ext cx="241200" cy="7812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E8875EC8-85EB-494B-8EAE-205880E981A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10806" y="4591140"/>
                  <a:ext cx="258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E0A98D1E-DF5E-437D-9640-C7F4B4E72BFB}"/>
                    </a:ext>
                  </a:extLst>
                </p14:cNvPr>
                <p14:cNvContentPartPr/>
                <p14:nvPr/>
              </p14:nvContentPartPr>
              <p14:xfrm>
                <a:off x="1976406" y="4630740"/>
                <a:ext cx="32760" cy="1728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E0A98D1E-DF5E-437D-9640-C7F4B4E72B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67766" y="4621740"/>
                  <a:ext cx="5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A6ED7803-CFD1-4863-93E9-64F4F3AE74DE}"/>
                    </a:ext>
                  </a:extLst>
                </p14:cNvPr>
                <p14:cNvContentPartPr/>
                <p14:nvPr/>
              </p14:nvContentPartPr>
              <p14:xfrm>
                <a:off x="961566" y="4932780"/>
                <a:ext cx="142920" cy="16200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A6ED7803-CFD1-4863-93E9-64F4F3AE74D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52926" y="4924140"/>
                  <a:ext cx="160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265A8786-01C0-4A2A-ABCC-D94414B1603B}"/>
                    </a:ext>
                  </a:extLst>
                </p14:cNvPr>
                <p14:cNvContentPartPr/>
                <p14:nvPr/>
              </p14:nvContentPartPr>
              <p14:xfrm>
                <a:off x="1141926" y="4952580"/>
                <a:ext cx="145080" cy="10980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265A8786-01C0-4A2A-ABCC-D94414B1603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3286" y="4943940"/>
                  <a:ext cx="162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60654BA4-412E-41C9-8E3D-087A152D0FDB}"/>
                    </a:ext>
                  </a:extLst>
                </p14:cNvPr>
                <p14:cNvContentPartPr/>
                <p14:nvPr/>
              </p14:nvContentPartPr>
              <p14:xfrm>
                <a:off x="1295646" y="4925580"/>
                <a:ext cx="115920" cy="13392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60654BA4-412E-41C9-8E3D-087A152D0FD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286646" y="4916940"/>
                  <a:ext cx="133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9B59A7D0-6A76-4F47-957E-A9C71694D4C2}"/>
                    </a:ext>
                  </a:extLst>
                </p14:cNvPr>
                <p14:cNvContentPartPr/>
                <p14:nvPr/>
              </p14:nvContentPartPr>
              <p14:xfrm>
                <a:off x="1455126" y="4986060"/>
                <a:ext cx="166320" cy="799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9B59A7D0-6A76-4F47-957E-A9C71694D4C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46486" y="4977060"/>
                  <a:ext cx="18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971CE2D9-1A2A-44E4-9488-2F77A66A30CB}"/>
                    </a:ext>
                  </a:extLst>
                </p14:cNvPr>
                <p14:cNvContentPartPr/>
                <p14:nvPr/>
              </p14:nvContentPartPr>
              <p14:xfrm>
                <a:off x="1644126" y="4916580"/>
                <a:ext cx="126000" cy="11628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971CE2D9-1A2A-44E4-9488-2F77A66A30C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35126" y="4907940"/>
                  <a:ext cx="143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434E4CC4-490B-4194-989B-5FCD68950DF1}"/>
                    </a:ext>
                  </a:extLst>
                </p14:cNvPr>
                <p14:cNvContentPartPr/>
                <p14:nvPr/>
              </p14:nvContentPartPr>
              <p14:xfrm>
                <a:off x="1871286" y="4907940"/>
                <a:ext cx="73080" cy="64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434E4CC4-490B-4194-989B-5FCD68950DF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62286" y="4899300"/>
                  <a:ext cx="9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E67ACB9B-9AE8-42DD-B993-F155ECFFAB4E}"/>
                    </a:ext>
                  </a:extLst>
                </p14:cNvPr>
                <p14:cNvContentPartPr/>
                <p14:nvPr/>
              </p14:nvContentPartPr>
              <p14:xfrm>
                <a:off x="2267286" y="4917660"/>
                <a:ext cx="94680" cy="15588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E67ACB9B-9AE8-42DD-B993-F155ECFFAB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58646" y="4909020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16B8C382-B8E4-4D44-9023-F6BC4E7DEB72}"/>
                    </a:ext>
                  </a:extLst>
                </p14:cNvPr>
                <p14:cNvContentPartPr/>
                <p14:nvPr/>
              </p14:nvContentPartPr>
              <p14:xfrm>
                <a:off x="2476446" y="4935300"/>
                <a:ext cx="34560" cy="9036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16B8C382-B8E4-4D44-9023-F6BC4E7DEB7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67446" y="4926660"/>
                  <a:ext cx="5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80763FEE-74D4-422A-A9DA-B7A336E8D479}"/>
                    </a:ext>
                  </a:extLst>
                </p14:cNvPr>
                <p14:cNvContentPartPr/>
                <p14:nvPr/>
              </p14:nvContentPartPr>
              <p14:xfrm>
                <a:off x="774366" y="5182260"/>
                <a:ext cx="350280" cy="1148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0763FEE-74D4-422A-A9DA-B7A336E8D47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5366" y="5173620"/>
                  <a:ext cx="367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EC6A8BE8-6AED-4052-823D-C03E04C85663}"/>
                    </a:ext>
                  </a:extLst>
                </p14:cNvPr>
                <p14:cNvContentPartPr/>
                <p14:nvPr/>
              </p14:nvContentPartPr>
              <p14:xfrm>
                <a:off x="1155606" y="5153100"/>
                <a:ext cx="288360" cy="15084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EC6A8BE8-6AED-4052-823D-C03E04C8566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6606" y="5144100"/>
                  <a:ext cx="306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0E70CCC2-07D5-48E6-B027-D4EA0274FF77}"/>
                    </a:ext>
                  </a:extLst>
                </p14:cNvPr>
                <p14:cNvContentPartPr/>
                <p14:nvPr/>
              </p14:nvContentPartPr>
              <p14:xfrm>
                <a:off x="1430286" y="5162100"/>
                <a:ext cx="277920" cy="13464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0E70CCC2-07D5-48E6-B027-D4EA0274FF7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21646" y="5153100"/>
                  <a:ext cx="295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4D103DD3-1454-4077-98E7-59245586E7A8}"/>
                    </a:ext>
                  </a:extLst>
                </p14:cNvPr>
                <p14:cNvContentPartPr/>
                <p14:nvPr/>
              </p14:nvContentPartPr>
              <p14:xfrm>
                <a:off x="1757526" y="5204580"/>
                <a:ext cx="134640" cy="2145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4D103DD3-1454-4077-98E7-59245586E7A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748886" y="5195940"/>
                  <a:ext cx="152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1EA5092E-2F63-4901-B436-DB21807C18BE}"/>
                    </a:ext>
                  </a:extLst>
                </p14:cNvPr>
                <p14:cNvContentPartPr/>
                <p14:nvPr/>
              </p14:nvContentPartPr>
              <p14:xfrm>
                <a:off x="1878486" y="5192340"/>
                <a:ext cx="360" cy="36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1EA5092E-2F63-4901-B436-DB21807C18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9846" y="51833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D633A764-D3AD-4839-A865-548EB00E165C}"/>
                    </a:ext>
                  </a:extLst>
                </p14:cNvPr>
                <p14:cNvContentPartPr/>
                <p14:nvPr/>
              </p14:nvContentPartPr>
              <p14:xfrm>
                <a:off x="1981806" y="5188020"/>
                <a:ext cx="105120" cy="10800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D633A764-D3AD-4839-A865-548EB00E16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973166" y="5179020"/>
                  <a:ext cx="122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FBC9268D-9921-4F41-9E00-8C1EA6AD0927}"/>
                    </a:ext>
                  </a:extLst>
                </p14:cNvPr>
                <p14:cNvContentPartPr/>
                <p14:nvPr/>
              </p14:nvContentPartPr>
              <p14:xfrm>
                <a:off x="956886" y="5458020"/>
                <a:ext cx="359640" cy="1533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FBC9268D-9921-4F41-9E00-8C1EA6AD09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8246" y="5449020"/>
                  <a:ext cx="377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5EC83CA1-D113-4ED3-BD71-073D391949CC}"/>
                    </a:ext>
                  </a:extLst>
                </p14:cNvPr>
                <p14:cNvContentPartPr/>
                <p14:nvPr/>
              </p14:nvContentPartPr>
              <p14:xfrm>
                <a:off x="1320486" y="5460180"/>
                <a:ext cx="360" cy="36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5EC83CA1-D113-4ED3-BD71-073D391949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1486" y="54511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DB3BD286-25D4-4902-A084-9DEAC0CD15A0}"/>
                    </a:ext>
                  </a:extLst>
                </p14:cNvPr>
                <p14:cNvContentPartPr/>
                <p14:nvPr/>
              </p14:nvContentPartPr>
              <p14:xfrm>
                <a:off x="1368726" y="5431020"/>
                <a:ext cx="106560" cy="19332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DB3BD286-25D4-4902-A084-9DEAC0CD15A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59726" y="5422380"/>
                  <a:ext cx="124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B1908370-B8D5-43BC-B82D-4B62B5D55504}"/>
                    </a:ext>
                  </a:extLst>
                </p14:cNvPr>
                <p14:cNvContentPartPr/>
                <p14:nvPr/>
              </p14:nvContentPartPr>
              <p14:xfrm>
                <a:off x="1543326" y="5487900"/>
                <a:ext cx="228240" cy="11700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B1908370-B8D5-43BC-B82D-4B62B5D5550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534686" y="5478900"/>
                  <a:ext cx="245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BD55FA06-A2A1-4EB4-A283-AD2883A5BA5C}"/>
                    </a:ext>
                  </a:extLst>
                </p14:cNvPr>
                <p14:cNvContentPartPr/>
                <p14:nvPr/>
              </p14:nvContentPartPr>
              <p14:xfrm>
                <a:off x="3460326" y="4327260"/>
                <a:ext cx="125280" cy="1188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BD55FA06-A2A1-4EB4-A283-AD2883A5BA5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51686" y="4318260"/>
                  <a:ext cx="14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1C5CC9F5-D8A9-4C09-8492-D0CE2193127A}"/>
                    </a:ext>
                  </a:extLst>
                </p14:cNvPr>
                <p14:cNvContentPartPr/>
                <p14:nvPr/>
              </p14:nvContentPartPr>
              <p14:xfrm>
                <a:off x="3814206" y="4352100"/>
                <a:ext cx="170280" cy="1692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1C5CC9F5-D8A9-4C09-8492-D0CE2193127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05206" y="4343100"/>
                  <a:ext cx="18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65B89F38-8D68-4B28-B8D2-4C880E231036}"/>
                    </a:ext>
                  </a:extLst>
                </p14:cNvPr>
                <p14:cNvContentPartPr/>
                <p14:nvPr/>
              </p14:nvContentPartPr>
              <p14:xfrm>
                <a:off x="3569406" y="4628940"/>
                <a:ext cx="190440" cy="741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65B89F38-8D68-4B28-B8D2-4C880E23103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560766" y="4619940"/>
                  <a:ext cx="208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0001E19E-E7AF-4D40-8D49-2741DAC300AB}"/>
                    </a:ext>
                  </a:extLst>
                </p14:cNvPr>
                <p14:cNvContentPartPr/>
                <p14:nvPr/>
              </p14:nvContentPartPr>
              <p14:xfrm>
                <a:off x="3607206" y="4673580"/>
                <a:ext cx="69480" cy="1681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0001E19E-E7AF-4D40-8D49-2741DAC300A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98206" y="4664940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46742D0C-8B3C-4BEC-8F16-78C605323005}"/>
                    </a:ext>
                  </a:extLst>
                </p14:cNvPr>
                <p14:cNvContentPartPr/>
                <p14:nvPr/>
              </p14:nvContentPartPr>
              <p14:xfrm>
                <a:off x="3191766" y="4922700"/>
                <a:ext cx="145080" cy="11556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46742D0C-8B3C-4BEC-8F16-78C60532300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82766" y="4913700"/>
                  <a:ext cx="162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5EBACBF3-1816-4935-A1F0-AEC050D37FF7}"/>
                    </a:ext>
                  </a:extLst>
                </p14:cNvPr>
                <p14:cNvContentPartPr/>
                <p14:nvPr/>
              </p14:nvContentPartPr>
              <p14:xfrm>
                <a:off x="3393726" y="4902180"/>
                <a:ext cx="106200" cy="17748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5EBACBF3-1816-4935-A1F0-AEC050D37FF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385086" y="4893180"/>
                  <a:ext cx="123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E3B0E5A6-192D-4BC5-BEEE-DBEC619F402D}"/>
                    </a:ext>
                  </a:extLst>
                </p14:cNvPr>
                <p14:cNvContentPartPr/>
                <p14:nvPr/>
              </p14:nvContentPartPr>
              <p14:xfrm>
                <a:off x="3534126" y="4943220"/>
                <a:ext cx="170280" cy="12132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E3B0E5A6-192D-4BC5-BEEE-DBEC619F402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25486" y="4934580"/>
                  <a:ext cx="187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F4E06DDF-0377-4F8B-BD3B-9214009F82C2}"/>
                    </a:ext>
                  </a:extLst>
                </p14:cNvPr>
                <p14:cNvContentPartPr/>
                <p14:nvPr/>
              </p14:nvContentPartPr>
              <p14:xfrm>
                <a:off x="3788646" y="4892460"/>
                <a:ext cx="145440" cy="17604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F4E06DDF-0377-4F8B-BD3B-9214009F82C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80006" y="4883460"/>
                  <a:ext cx="16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7ADE860A-18FD-49D2-8C56-5BD3B17B9769}"/>
                    </a:ext>
                  </a:extLst>
                </p14:cNvPr>
                <p14:cNvContentPartPr/>
                <p14:nvPr/>
              </p14:nvContentPartPr>
              <p14:xfrm>
                <a:off x="4030566" y="4885260"/>
                <a:ext cx="7200" cy="4392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7ADE860A-18FD-49D2-8C56-5BD3B17B976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21926" y="4876260"/>
                  <a:ext cx="24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8565438F-0563-4242-824F-DEA3839E82AB}"/>
                    </a:ext>
                  </a:extLst>
                </p14:cNvPr>
                <p14:cNvContentPartPr/>
                <p14:nvPr/>
              </p14:nvContentPartPr>
              <p14:xfrm>
                <a:off x="4091766" y="4939980"/>
                <a:ext cx="347040" cy="10620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8565438F-0563-4242-824F-DEA3839E82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83126" y="4931340"/>
                  <a:ext cx="364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BB8DAE57-1554-428A-BA5D-90F8181C8719}"/>
                    </a:ext>
                  </a:extLst>
                </p14:cNvPr>
                <p14:cNvContentPartPr/>
                <p14:nvPr/>
              </p14:nvContentPartPr>
              <p14:xfrm>
                <a:off x="2963166" y="5190900"/>
                <a:ext cx="169920" cy="17892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BB8DAE57-1554-428A-BA5D-90F8181C871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954526" y="5181900"/>
                  <a:ext cx="18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FA9B0C66-A65B-4B05-9EF3-63DB38656229}"/>
                    </a:ext>
                  </a:extLst>
                </p14:cNvPr>
                <p14:cNvContentPartPr/>
                <p14:nvPr/>
              </p14:nvContentPartPr>
              <p14:xfrm>
                <a:off x="3117246" y="5298180"/>
                <a:ext cx="171720" cy="7596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FA9B0C66-A65B-4B05-9EF3-63DB3865622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08246" y="5289540"/>
                  <a:ext cx="189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46BBDBB0-D066-40F2-84D7-BE962C3F5701}"/>
                    </a:ext>
                  </a:extLst>
                </p14:cNvPr>
                <p14:cNvContentPartPr/>
                <p14:nvPr/>
              </p14:nvContentPartPr>
              <p14:xfrm>
                <a:off x="3267006" y="5275140"/>
                <a:ext cx="465840" cy="10260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46BBDBB0-D066-40F2-84D7-BE962C3F570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258366" y="5266140"/>
                  <a:ext cx="483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D4969B1B-2233-4BBC-8B0B-B7316184A140}"/>
                    </a:ext>
                  </a:extLst>
                </p14:cNvPr>
                <p14:cNvContentPartPr/>
                <p14:nvPr/>
              </p14:nvContentPartPr>
              <p14:xfrm>
                <a:off x="3838326" y="5174700"/>
                <a:ext cx="226800" cy="32652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D4969B1B-2233-4BBC-8B0B-B7316184A14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29686" y="5166060"/>
                  <a:ext cx="244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10577A3A-448B-4511-BD5C-3E5FC081F045}"/>
                    </a:ext>
                  </a:extLst>
                </p14:cNvPr>
                <p14:cNvContentPartPr/>
                <p14:nvPr/>
              </p14:nvContentPartPr>
              <p14:xfrm>
                <a:off x="4017966" y="5209980"/>
                <a:ext cx="60840" cy="2808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10577A3A-448B-4511-BD5C-3E5FC081F04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08966" y="5200980"/>
                  <a:ext cx="78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3C05836F-AF0B-496C-8E84-8287BB3545B7}"/>
                    </a:ext>
                  </a:extLst>
                </p14:cNvPr>
                <p14:cNvContentPartPr/>
                <p14:nvPr/>
              </p14:nvContentPartPr>
              <p14:xfrm>
                <a:off x="4099686" y="5258940"/>
                <a:ext cx="350640" cy="11160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3C05836F-AF0B-496C-8E84-8287BB3545B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91046" y="5249940"/>
                  <a:ext cx="36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B93DF5C7-BD12-46A7-9247-6FA3A9722693}"/>
                    </a:ext>
                  </a:extLst>
                </p14:cNvPr>
                <p14:cNvContentPartPr/>
                <p14:nvPr/>
              </p14:nvContentPartPr>
              <p14:xfrm>
                <a:off x="4239006" y="5125020"/>
                <a:ext cx="90360" cy="5652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B93DF5C7-BD12-46A7-9247-6FA3A972269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230006" y="5116380"/>
                  <a:ext cx="108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0A0B5CA4-989D-476C-B62E-D5103314DD7D}"/>
                    </a:ext>
                  </a:extLst>
                </p14:cNvPr>
                <p14:cNvContentPartPr/>
                <p14:nvPr/>
              </p14:nvContentPartPr>
              <p14:xfrm>
                <a:off x="2956686" y="5571420"/>
                <a:ext cx="370440" cy="11844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0A0B5CA4-989D-476C-B62E-D5103314DD7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47686" y="5562780"/>
                  <a:ext cx="388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60279C8B-7895-45B3-94FF-AAB6FB3CDA09}"/>
                    </a:ext>
                  </a:extLst>
                </p14:cNvPr>
                <p14:cNvContentPartPr/>
                <p14:nvPr/>
              </p14:nvContentPartPr>
              <p14:xfrm>
                <a:off x="3340806" y="5545860"/>
                <a:ext cx="193680" cy="11268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60279C8B-7895-45B3-94FF-AAB6FB3CDA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32166" y="5537220"/>
                  <a:ext cx="21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C6373504-C4D3-4363-887B-FC8CB195CCED}"/>
                    </a:ext>
                  </a:extLst>
                </p14:cNvPr>
                <p14:cNvContentPartPr/>
                <p14:nvPr/>
              </p14:nvContentPartPr>
              <p14:xfrm>
                <a:off x="3759126" y="5510580"/>
                <a:ext cx="437400" cy="14508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C6373504-C4D3-4363-887B-FC8CB195CCE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50486" y="5501940"/>
                  <a:ext cx="45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47108137-C998-46AD-A382-109B5BB443A6}"/>
                    </a:ext>
                  </a:extLst>
                </p14:cNvPr>
                <p14:cNvContentPartPr/>
                <p14:nvPr/>
              </p14:nvContentPartPr>
              <p14:xfrm>
                <a:off x="3071166" y="5770500"/>
                <a:ext cx="381960" cy="12924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47108137-C998-46AD-A382-109B5BB443A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062166" y="5761500"/>
                  <a:ext cx="39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76FA97F4-72C0-442A-BD45-30C910F78EEB}"/>
                    </a:ext>
                  </a:extLst>
                </p14:cNvPr>
                <p14:cNvContentPartPr/>
                <p14:nvPr/>
              </p14:nvContentPartPr>
              <p14:xfrm>
                <a:off x="3510726" y="5729820"/>
                <a:ext cx="500400" cy="2566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76FA97F4-72C0-442A-BD45-30C910F78EE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02086" y="5720820"/>
                  <a:ext cx="518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F84DE7D0-9941-4644-881F-4FD60033E73B}"/>
                    </a:ext>
                  </a:extLst>
                </p14:cNvPr>
                <p14:cNvContentPartPr/>
                <p14:nvPr/>
              </p14:nvContentPartPr>
              <p14:xfrm>
                <a:off x="4469406" y="4510860"/>
                <a:ext cx="29160" cy="504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F84DE7D0-9941-4644-881F-4FD60033E7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460406" y="4502220"/>
                  <a:ext cx="4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E5F2DC88-BD82-4B5B-8BF5-54D684A826EA}"/>
                    </a:ext>
                  </a:extLst>
                </p14:cNvPr>
                <p14:cNvContentPartPr/>
                <p14:nvPr/>
              </p14:nvContentPartPr>
              <p14:xfrm>
                <a:off x="4856406" y="4281900"/>
                <a:ext cx="200520" cy="1918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E5F2DC88-BD82-4B5B-8BF5-54D684A826E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47406" y="4273260"/>
                  <a:ext cx="218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1A5B365E-F972-42FE-A249-4D81C5C6EC0B}"/>
                    </a:ext>
                  </a:extLst>
                </p14:cNvPr>
                <p14:cNvContentPartPr/>
                <p14:nvPr/>
              </p14:nvContentPartPr>
              <p14:xfrm>
                <a:off x="4862886" y="4356060"/>
                <a:ext cx="143280" cy="1656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1A5B365E-F972-42FE-A249-4D81C5C6EC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54246" y="4347420"/>
                  <a:ext cx="16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8DC352A1-4E90-4E5D-A89D-AD891FC724C9}"/>
                    </a:ext>
                  </a:extLst>
                </p14:cNvPr>
                <p14:cNvContentPartPr/>
                <p14:nvPr/>
              </p14:nvContentPartPr>
              <p14:xfrm>
                <a:off x="4790526" y="4597980"/>
                <a:ext cx="198360" cy="7452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8DC352A1-4E90-4E5D-A89D-AD891FC724C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81526" y="4589340"/>
                  <a:ext cx="21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642BD434-74B2-424D-86B7-3F4C91CADECE}"/>
                    </a:ext>
                  </a:extLst>
                </p14:cNvPr>
                <p14:cNvContentPartPr/>
                <p14:nvPr/>
              </p14:nvContentPartPr>
              <p14:xfrm>
                <a:off x="4872966" y="4611300"/>
                <a:ext cx="40680" cy="1306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642BD434-74B2-424D-86B7-3F4C91CADE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864326" y="4602660"/>
                  <a:ext cx="58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60A4E8A0-0860-46A3-8C6B-4B0E23545FE4}"/>
                    </a:ext>
                  </a:extLst>
                </p14:cNvPr>
                <p14:cNvContentPartPr/>
                <p14:nvPr/>
              </p14:nvContentPartPr>
              <p14:xfrm>
                <a:off x="4924806" y="4938540"/>
                <a:ext cx="184680" cy="9648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60A4E8A0-0860-46A3-8C6B-4B0E23545FE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16166" y="4929900"/>
                  <a:ext cx="20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09F3040F-6DEE-40D3-BA55-04A50E0FC78E}"/>
                    </a:ext>
                  </a:extLst>
                </p14:cNvPr>
                <p14:cNvContentPartPr/>
                <p14:nvPr/>
              </p14:nvContentPartPr>
              <p14:xfrm>
                <a:off x="5111646" y="4837380"/>
                <a:ext cx="228600" cy="19584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09F3040F-6DEE-40D3-BA55-04A50E0FC78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103006" y="4828740"/>
                  <a:ext cx="246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763E6BBA-758B-4165-BD4C-B134293D9BDD}"/>
                    </a:ext>
                  </a:extLst>
                </p14:cNvPr>
                <p14:cNvContentPartPr/>
                <p14:nvPr/>
              </p14:nvContentPartPr>
              <p14:xfrm>
                <a:off x="5086446" y="4906500"/>
                <a:ext cx="182520" cy="36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763E6BBA-758B-4165-BD4C-B134293D9BD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77806" y="4897500"/>
                  <a:ext cx="20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4D138830-2604-4A0F-B5C6-92E369AEF03C}"/>
                    </a:ext>
                  </a:extLst>
                </p14:cNvPr>
                <p14:cNvContentPartPr/>
                <p14:nvPr/>
              </p14:nvContentPartPr>
              <p14:xfrm>
                <a:off x="5496486" y="4868700"/>
                <a:ext cx="298440" cy="23724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4D138830-2604-4A0F-B5C6-92E369AEF03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87846" y="4860060"/>
                  <a:ext cx="316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119BAC15-9312-4150-9CE4-4A82EE98FC01}"/>
                    </a:ext>
                  </a:extLst>
                </p14:cNvPr>
                <p14:cNvContentPartPr/>
                <p14:nvPr/>
              </p14:nvContentPartPr>
              <p14:xfrm>
                <a:off x="4653366" y="5268300"/>
                <a:ext cx="28080" cy="15192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119BAC15-9312-4150-9CE4-4A82EE98FC0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44366" y="5259660"/>
                  <a:ext cx="45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9337319C-97FB-4CD6-8159-65295698061D}"/>
                    </a:ext>
                  </a:extLst>
                </p14:cNvPr>
                <p14:cNvContentPartPr/>
                <p14:nvPr/>
              </p14:nvContentPartPr>
              <p14:xfrm>
                <a:off x="4664886" y="5229780"/>
                <a:ext cx="226800" cy="11232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9337319C-97FB-4CD6-8159-65295698061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55886" y="5220780"/>
                  <a:ext cx="244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20B123D0-F1F3-4589-8856-1BD2307B2A89}"/>
                    </a:ext>
                  </a:extLst>
                </p14:cNvPr>
                <p14:cNvContentPartPr/>
                <p14:nvPr/>
              </p14:nvContentPartPr>
              <p14:xfrm>
                <a:off x="4819686" y="5353620"/>
                <a:ext cx="279360" cy="8640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20B123D0-F1F3-4589-8856-1BD2307B2A8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11046" y="5344980"/>
                  <a:ext cx="29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B9801FB3-A3B5-4694-A439-E94B80FD35ED}"/>
                    </a:ext>
                  </a:extLst>
                </p14:cNvPr>
                <p14:cNvContentPartPr/>
                <p14:nvPr/>
              </p14:nvContentPartPr>
              <p14:xfrm>
                <a:off x="5135046" y="5377740"/>
                <a:ext cx="134640" cy="694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B9801FB3-A3B5-4694-A439-E94B80FD35E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26046" y="5368740"/>
                  <a:ext cx="15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242CBFE3-6972-4612-8183-92853A9F4996}"/>
                    </a:ext>
                  </a:extLst>
                </p14:cNvPr>
                <p14:cNvContentPartPr/>
                <p14:nvPr/>
              </p14:nvContentPartPr>
              <p14:xfrm>
                <a:off x="5302086" y="5257500"/>
                <a:ext cx="122760" cy="17280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242CBFE3-6972-4612-8183-92853A9F499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93446" y="5248860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E95ACCC1-4077-498A-B96C-2B8E209DCD1A}"/>
                    </a:ext>
                  </a:extLst>
                </p14:cNvPr>
                <p14:cNvContentPartPr/>
                <p14:nvPr/>
              </p14:nvContentPartPr>
              <p14:xfrm>
                <a:off x="5445366" y="5369100"/>
                <a:ext cx="473040" cy="27900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E95ACCC1-4077-498A-B96C-2B8E209DCD1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436366" y="5360100"/>
                  <a:ext cx="490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2826AC8A-C71D-4B85-BC6A-0431DEA5B4FF}"/>
                    </a:ext>
                  </a:extLst>
                </p14:cNvPr>
                <p14:cNvContentPartPr/>
                <p14:nvPr/>
              </p14:nvContentPartPr>
              <p14:xfrm>
                <a:off x="5608446" y="4552620"/>
                <a:ext cx="1800" cy="468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2826AC8A-C71D-4B85-BC6A-0431DEA5B4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99806" y="4543980"/>
                  <a:ext cx="1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C06DC0B9-86E8-4D79-A0B5-B44C5D4E3589}"/>
                    </a:ext>
                  </a:extLst>
                </p14:cNvPr>
                <p14:cNvContentPartPr/>
                <p14:nvPr/>
              </p14:nvContentPartPr>
              <p14:xfrm>
                <a:off x="6062766" y="4256700"/>
                <a:ext cx="83520" cy="28116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C06DC0B9-86E8-4D79-A0B5-B44C5D4E358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053766" y="4248060"/>
                  <a:ext cx="101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3F434CFA-5BF1-4FA7-8339-75037B05FAC9}"/>
                    </a:ext>
                  </a:extLst>
                </p14:cNvPr>
                <p14:cNvContentPartPr/>
                <p14:nvPr/>
              </p14:nvContentPartPr>
              <p14:xfrm>
                <a:off x="6222966" y="4241220"/>
                <a:ext cx="246600" cy="2239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3F434CFA-5BF1-4FA7-8339-75037B05FAC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214326" y="4232220"/>
                  <a:ext cx="264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3FA3B208-C576-4090-B809-6A76214F98A5}"/>
                    </a:ext>
                  </a:extLst>
                </p14:cNvPr>
                <p14:cNvContentPartPr/>
                <p14:nvPr/>
              </p14:nvContentPartPr>
              <p14:xfrm>
                <a:off x="6621486" y="4308900"/>
                <a:ext cx="66600" cy="15696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3FA3B208-C576-4090-B809-6A76214F98A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612846" y="4300260"/>
                  <a:ext cx="8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FFC96840-FE6F-4973-9704-97ECEBCE6DBC}"/>
                    </a:ext>
                  </a:extLst>
                </p14:cNvPr>
                <p14:cNvContentPartPr/>
                <p14:nvPr/>
              </p14:nvContentPartPr>
              <p14:xfrm>
                <a:off x="6612126" y="4378740"/>
                <a:ext cx="123120" cy="1260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FFC96840-FE6F-4973-9704-97ECEBCE6DB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603126" y="4369740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915E8E8C-E6F5-45F1-B448-170DC76BF887}"/>
                    </a:ext>
                  </a:extLst>
                </p14:cNvPr>
                <p14:cNvContentPartPr/>
                <p14:nvPr/>
              </p14:nvContentPartPr>
              <p14:xfrm>
                <a:off x="6580446" y="4297740"/>
                <a:ext cx="132120" cy="504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915E8E8C-E6F5-45F1-B448-170DC76BF88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71806" y="4288740"/>
                  <a:ext cx="149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152B8D2F-520E-4E13-B1DC-D4A1DC90AB3B}"/>
                    </a:ext>
                  </a:extLst>
                </p14:cNvPr>
                <p14:cNvContentPartPr/>
                <p14:nvPr/>
              </p14:nvContentPartPr>
              <p14:xfrm>
                <a:off x="6807606" y="4243740"/>
                <a:ext cx="172440" cy="7524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152B8D2F-520E-4E13-B1DC-D4A1DC90AB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798606" y="4235100"/>
                  <a:ext cx="19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74AB29DA-63F6-4A11-9F34-D30B1B7E76A3}"/>
                    </a:ext>
                  </a:extLst>
                </p14:cNvPr>
                <p14:cNvContentPartPr/>
                <p14:nvPr/>
              </p14:nvContentPartPr>
              <p14:xfrm>
                <a:off x="7071486" y="4195860"/>
                <a:ext cx="123840" cy="34992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74AB29DA-63F6-4A11-9F34-D30B1B7E76A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062486" y="4187220"/>
                  <a:ext cx="141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F17110B1-B477-4687-A719-EA9D32E5FF68}"/>
                    </a:ext>
                  </a:extLst>
                </p14:cNvPr>
                <p14:cNvContentPartPr/>
                <p14:nvPr/>
              </p14:nvContentPartPr>
              <p14:xfrm>
                <a:off x="6572886" y="4606620"/>
                <a:ext cx="199440" cy="11592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F17110B1-B477-4687-A719-EA9D32E5FF6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63886" y="4597620"/>
                  <a:ext cx="217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CDA17374-7E24-4AA3-9C9C-B4A44A10ABB1}"/>
                    </a:ext>
                  </a:extLst>
                </p14:cNvPr>
                <p14:cNvContentPartPr/>
                <p14:nvPr/>
              </p14:nvContentPartPr>
              <p14:xfrm>
                <a:off x="6670446" y="4648740"/>
                <a:ext cx="22680" cy="23004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CDA17374-7E24-4AA3-9C9C-B4A44A10ABB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61446" y="4640100"/>
                  <a:ext cx="40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69035332-46A4-47FA-8D1C-E074F59AB5F0}"/>
                    </a:ext>
                  </a:extLst>
                </p14:cNvPr>
                <p14:cNvContentPartPr/>
                <p14:nvPr/>
              </p14:nvContentPartPr>
              <p14:xfrm>
                <a:off x="6554166" y="5057340"/>
                <a:ext cx="189360" cy="5400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69035332-46A4-47FA-8D1C-E074F59AB5F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45526" y="5048700"/>
                  <a:ext cx="20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031D3E1F-9C64-48B0-9B32-630F9E697230}"/>
                    </a:ext>
                  </a:extLst>
                </p14:cNvPr>
                <p14:cNvContentPartPr/>
                <p14:nvPr/>
              </p14:nvContentPartPr>
              <p14:xfrm>
                <a:off x="6549486" y="5164620"/>
                <a:ext cx="223200" cy="1296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031D3E1F-9C64-48B0-9B32-630F9E69723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540846" y="5155620"/>
                  <a:ext cx="240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5BCDC04B-AF8F-4BF2-8982-DC2E0C1A798D}"/>
                    </a:ext>
                  </a:extLst>
                </p14:cNvPr>
                <p14:cNvContentPartPr/>
                <p14:nvPr/>
              </p14:nvContentPartPr>
              <p14:xfrm>
                <a:off x="6606726" y="5017020"/>
                <a:ext cx="56160" cy="22356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5BCDC04B-AF8F-4BF2-8982-DC2E0C1A798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597726" y="5008020"/>
                  <a:ext cx="73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CAE573AA-E92B-4D3E-AD4D-9A1E215E6EB0}"/>
                    </a:ext>
                  </a:extLst>
                </p14:cNvPr>
                <p14:cNvContentPartPr/>
                <p14:nvPr/>
              </p14:nvContentPartPr>
              <p14:xfrm>
                <a:off x="6978966" y="5052300"/>
                <a:ext cx="117720" cy="11628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CAE573AA-E92B-4D3E-AD4D-9A1E215E6EB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69966" y="5043300"/>
                  <a:ext cx="135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CA4689E0-18FD-4EBE-AC8A-4832883B8AE4}"/>
                    </a:ext>
                  </a:extLst>
                </p14:cNvPr>
                <p14:cNvContentPartPr/>
                <p14:nvPr/>
              </p14:nvContentPartPr>
              <p14:xfrm>
                <a:off x="7129086" y="5002980"/>
                <a:ext cx="180720" cy="15552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CA4689E0-18FD-4EBE-AC8A-4832883B8AE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120086" y="4994340"/>
                  <a:ext cx="198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786DD8C7-5750-40FA-8C6A-EA5896C109A1}"/>
                    </a:ext>
                  </a:extLst>
                </p14:cNvPr>
                <p14:cNvContentPartPr/>
                <p14:nvPr/>
              </p14:nvContentPartPr>
              <p14:xfrm>
                <a:off x="7445526" y="5095500"/>
                <a:ext cx="21960" cy="23688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786DD8C7-5750-40FA-8C6A-EA5896C109A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36886" y="5086860"/>
                  <a:ext cx="39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57FA98C3-9087-408D-994F-FA50FD67C4BC}"/>
                    </a:ext>
                  </a:extLst>
                </p14:cNvPr>
                <p14:cNvContentPartPr/>
                <p14:nvPr/>
              </p14:nvContentPartPr>
              <p14:xfrm>
                <a:off x="7442286" y="5061660"/>
                <a:ext cx="234360" cy="8784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57FA98C3-9087-408D-994F-FA50FD67C4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433646" y="5053020"/>
                  <a:ext cx="252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DDC594D2-75CD-49AD-B23F-F21DB1876677}"/>
                    </a:ext>
                  </a:extLst>
                </p14:cNvPr>
                <p14:cNvContentPartPr/>
                <p14:nvPr/>
              </p14:nvContentPartPr>
              <p14:xfrm>
                <a:off x="7719126" y="4946820"/>
                <a:ext cx="344880" cy="17640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DDC594D2-75CD-49AD-B23F-F21DB187667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10126" y="4938180"/>
                  <a:ext cx="36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0BEAE962-000F-4DCA-B529-7D77EB428CEF}"/>
                    </a:ext>
                  </a:extLst>
                </p14:cNvPr>
                <p14:cNvContentPartPr/>
                <p14:nvPr/>
              </p14:nvContentPartPr>
              <p14:xfrm>
                <a:off x="8100726" y="4944300"/>
                <a:ext cx="116280" cy="14616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0BEAE962-000F-4DCA-B529-7D77EB428CE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091726" y="4935660"/>
                  <a:ext cx="13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0CDB35A0-81CA-4FEA-95F2-2AAEB906CF3D}"/>
                    </a:ext>
                  </a:extLst>
                </p14:cNvPr>
                <p14:cNvContentPartPr/>
                <p14:nvPr/>
              </p14:nvContentPartPr>
              <p14:xfrm>
                <a:off x="8234286" y="5017020"/>
                <a:ext cx="19800" cy="1368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0CDB35A0-81CA-4FEA-95F2-2AAEB906CF3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25286" y="5008020"/>
                  <a:ext cx="3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A4CB7799-E7D9-41F2-96A7-C87D686F1033}"/>
                    </a:ext>
                  </a:extLst>
                </p14:cNvPr>
                <p14:cNvContentPartPr/>
                <p14:nvPr/>
              </p14:nvContentPartPr>
              <p14:xfrm>
                <a:off x="8300166" y="4935300"/>
                <a:ext cx="182880" cy="17136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A4CB7799-E7D9-41F2-96A7-C87D686F103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91526" y="4926660"/>
                  <a:ext cx="200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DE539A58-20CD-4A38-9B7D-8D4D4BFC6746}"/>
                    </a:ext>
                  </a:extLst>
                </p14:cNvPr>
                <p14:cNvContentPartPr/>
                <p14:nvPr/>
              </p14:nvContentPartPr>
              <p14:xfrm>
                <a:off x="7067526" y="5264700"/>
                <a:ext cx="245520" cy="17604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DE539A58-20CD-4A38-9B7D-8D4D4BFC674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058526" y="5256060"/>
                  <a:ext cx="263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902BF22F-13B9-4459-BCF1-BCF943455A68}"/>
                    </a:ext>
                  </a:extLst>
                </p14:cNvPr>
                <p14:cNvContentPartPr/>
                <p14:nvPr/>
              </p14:nvContentPartPr>
              <p14:xfrm>
                <a:off x="7338606" y="5288820"/>
                <a:ext cx="350280" cy="15624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902BF22F-13B9-4459-BCF1-BCF943455A6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329606" y="5280180"/>
                  <a:ext cx="36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C6780B0F-6E2B-466A-9905-B4DB9E0FF20C}"/>
                    </a:ext>
                  </a:extLst>
                </p14:cNvPr>
                <p14:cNvContentPartPr/>
                <p14:nvPr/>
              </p14:nvContentPartPr>
              <p14:xfrm>
                <a:off x="7764126" y="5299260"/>
                <a:ext cx="133920" cy="11088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C6780B0F-6E2B-466A-9905-B4DB9E0FF20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755126" y="5290620"/>
                  <a:ext cx="151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269ABC62-CF66-45D0-84EC-2E0F94438DCD}"/>
                    </a:ext>
                  </a:extLst>
                </p14:cNvPr>
                <p14:cNvContentPartPr/>
                <p14:nvPr/>
              </p14:nvContentPartPr>
              <p14:xfrm>
                <a:off x="7753326" y="5295660"/>
                <a:ext cx="147960" cy="10512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269ABC62-CF66-45D0-84EC-2E0F94438DC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744326" y="5286660"/>
                  <a:ext cx="165600" cy="12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0547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39C5C-5507-4A4B-8296-FD17AA1B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29</a:t>
            </a:fld>
            <a:endParaRPr lang="en-US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987E248-7F42-4482-8F1D-3A6E3FE78CFD}"/>
              </a:ext>
            </a:extLst>
          </p:cNvPr>
          <p:cNvGrpSpPr/>
          <p:nvPr/>
        </p:nvGrpSpPr>
        <p:grpSpPr>
          <a:xfrm>
            <a:off x="1146246" y="623220"/>
            <a:ext cx="1587600" cy="212040"/>
            <a:chOff x="1146246" y="623220"/>
            <a:chExt cx="15876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558F7A-7663-4D65-BAA6-863C37CEEDC3}"/>
                    </a:ext>
                  </a:extLst>
                </p14:cNvPr>
                <p14:cNvContentPartPr/>
                <p14:nvPr/>
              </p14:nvContentPartPr>
              <p14:xfrm>
                <a:off x="1146246" y="663180"/>
                <a:ext cx="294480" cy="164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558F7A-7663-4D65-BAA6-863C37CEED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7606" y="654180"/>
                  <a:ext cx="31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2D5AE6C-7387-48DB-B9DE-D12810F4E561}"/>
                    </a:ext>
                  </a:extLst>
                </p14:cNvPr>
                <p14:cNvContentPartPr/>
                <p14:nvPr/>
              </p14:nvContentPartPr>
              <p14:xfrm>
                <a:off x="1552686" y="623220"/>
                <a:ext cx="10440" cy="54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2D5AE6C-7387-48DB-B9DE-D12810F4E5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4046" y="614580"/>
                  <a:ext cx="28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216AB2F-F13C-4E0B-9F51-4C8CCC7290D9}"/>
                    </a:ext>
                  </a:extLst>
                </p14:cNvPr>
                <p14:cNvContentPartPr/>
                <p14:nvPr/>
              </p14:nvContentPartPr>
              <p14:xfrm>
                <a:off x="1649526" y="709620"/>
                <a:ext cx="314640" cy="125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216AB2F-F13C-4E0B-9F51-4C8CCC7290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0526" y="700980"/>
                  <a:ext cx="332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332B0BA-D131-4096-8AFD-B13147808D22}"/>
                    </a:ext>
                  </a:extLst>
                </p14:cNvPr>
                <p14:cNvContentPartPr/>
                <p14:nvPr/>
              </p14:nvContentPartPr>
              <p14:xfrm>
                <a:off x="1869846" y="699540"/>
                <a:ext cx="78120" cy="85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332B0BA-D131-4096-8AFD-B13147808D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0846" y="690540"/>
                  <a:ext cx="9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3411ABC-63C0-404C-9954-65AEC7194C5F}"/>
                    </a:ext>
                  </a:extLst>
                </p14:cNvPr>
                <p14:cNvContentPartPr/>
                <p14:nvPr/>
              </p14:nvContentPartPr>
              <p14:xfrm>
                <a:off x="2017446" y="719340"/>
                <a:ext cx="168480" cy="102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3411ABC-63C0-404C-9954-65AEC7194C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8446" y="710700"/>
                  <a:ext cx="18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F7A9A95-1F92-43F8-AAF8-CA8E60BB2795}"/>
                    </a:ext>
                  </a:extLst>
                </p14:cNvPr>
                <p14:cNvContentPartPr/>
                <p14:nvPr/>
              </p14:nvContentPartPr>
              <p14:xfrm>
                <a:off x="2268726" y="712500"/>
                <a:ext cx="280440" cy="84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F7A9A95-1F92-43F8-AAF8-CA8E60BB27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0086" y="703500"/>
                  <a:ext cx="298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2853D97-2D0E-4A38-A186-9EEAEE5E48F7}"/>
                    </a:ext>
                  </a:extLst>
                </p14:cNvPr>
                <p14:cNvContentPartPr/>
                <p14:nvPr/>
              </p14:nvContentPartPr>
              <p14:xfrm>
                <a:off x="2604966" y="654900"/>
                <a:ext cx="128880" cy="133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2853D97-2D0E-4A38-A186-9EEAEE5E48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6326" y="645900"/>
                  <a:ext cx="1465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21F2DDFD-5C91-4AA7-B45C-1F68AB011134}"/>
                  </a:ext>
                </a:extLst>
              </p14:cNvPr>
              <p14:cNvContentPartPr/>
              <p14:nvPr/>
            </p14:nvContentPartPr>
            <p14:xfrm>
              <a:off x="3069006" y="608820"/>
              <a:ext cx="545400" cy="2019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21F2DDFD-5C91-4AA7-B45C-1F68AB0111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0366" y="600180"/>
                <a:ext cx="5630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0400109-92EA-4E4B-8309-79B847333A3E}"/>
              </a:ext>
            </a:extLst>
          </p:cNvPr>
          <p:cNvGrpSpPr/>
          <p:nvPr/>
        </p:nvGrpSpPr>
        <p:grpSpPr>
          <a:xfrm>
            <a:off x="4015086" y="565260"/>
            <a:ext cx="987480" cy="223920"/>
            <a:chOff x="4015086" y="565260"/>
            <a:chExt cx="9874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E51BBB0-6499-474A-A252-91F27DBD3020}"/>
                    </a:ext>
                  </a:extLst>
                </p14:cNvPr>
                <p14:cNvContentPartPr/>
                <p14:nvPr/>
              </p14:nvContentPartPr>
              <p14:xfrm>
                <a:off x="4015086" y="642660"/>
                <a:ext cx="102600" cy="146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E51BBB0-6499-474A-A252-91F27DBD30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6446" y="634020"/>
                  <a:ext cx="12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9CF53A9-1F8A-4416-A414-FAF9DE7D80F3}"/>
                    </a:ext>
                  </a:extLst>
                </p14:cNvPr>
                <p14:cNvContentPartPr/>
                <p14:nvPr/>
              </p14:nvContentPartPr>
              <p14:xfrm>
                <a:off x="4183926" y="684780"/>
                <a:ext cx="209880" cy="84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9CF53A9-1F8A-4416-A414-FAF9DE7D80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74926" y="675780"/>
                  <a:ext cx="22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978597A-C9AA-4947-8ED5-3DCD30DCEAE0}"/>
                    </a:ext>
                  </a:extLst>
                </p14:cNvPr>
                <p14:cNvContentPartPr/>
                <p14:nvPr/>
              </p14:nvContentPartPr>
              <p14:xfrm>
                <a:off x="4391646" y="565260"/>
                <a:ext cx="456120" cy="19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978597A-C9AA-4947-8ED5-3DCD30DCEA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3006" y="556620"/>
                  <a:ext cx="473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36B3281-FE44-46C5-BC1E-A822E6B9084C}"/>
                    </a:ext>
                  </a:extLst>
                </p14:cNvPr>
                <p14:cNvContentPartPr/>
                <p14:nvPr/>
              </p14:nvContentPartPr>
              <p14:xfrm>
                <a:off x="4876206" y="621780"/>
                <a:ext cx="126360" cy="125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36B3281-FE44-46C5-BC1E-A822E6B908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7566" y="613140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88331B29-EAA3-4811-9713-88D8AAABE4E9}"/>
                  </a:ext>
                </a:extLst>
              </p14:cNvPr>
              <p14:cNvContentPartPr/>
              <p14:nvPr/>
            </p14:nvContentPartPr>
            <p14:xfrm>
              <a:off x="5304606" y="540060"/>
              <a:ext cx="333000" cy="20304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88331B29-EAA3-4811-9713-88D8AAABE4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5966" y="531060"/>
                <a:ext cx="35064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8D7A65FA-8C85-40B4-872F-1E3AFF2AA3F3}"/>
              </a:ext>
            </a:extLst>
          </p:cNvPr>
          <p:cNvGrpSpPr/>
          <p:nvPr/>
        </p:nvGrpSpPr>
        <p:grpSpPr>
          <a:xfrm>
            <a:off x="6060606" y="527100"/>
            <a:ext cx="1203840" cy="358920"/>
            <a:chOff x="6060606" y="527100"/>
            <a:chExt cx="12038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215E4C3-963C-4C55-B349-A1B751F25EA9}"/>
                    </a:ext>
                  </a:extLst>
                </p14:cNvPr>
                <p14:cNvContentPartPr/>
                <p14:nvPr/>
              </p14:nvContentPartPr>
              <p14:xfrm>
                <a:off x="6060606" y="629340"/>
                <a:ext cx="84240" cy="256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215E4C3-963C-4C55-B349-A1B751F25E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51606" y="620700"/>
                  <a:ext cx="101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00D3912-7B9E-488A-A18D-11CE21502A9E}"/>
                    </a:ext>
                  </a:extLst>
                </p14:cNvPr>
                <p14:cNvContentPartPr/>
                <p14:nvPr/>
              </p14:nvContentPartPr>
              <p14:xfrm>
                <a:off x="6121806" y="609180"/>
                <a:ext cx="117360" cy="129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00D3912-7B9E-488A-A18D-11CE2150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12806" y="600540"/>
                  <a:ext cx="135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C56FBFB-9CC9-4203-90D3-67B40DD538F8}"/>
                    </a:ext>
                  </a:extLst>
                </p14:cNvPr>
                <p14:cNvContentPartPr/>
                <p14:nvPr/>
              </p14:nvContentPartPr>
              <p14:xfrm>
                <a:off x="6233046" y="612780"/>
                <a:ext cx="177480" cy="97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C56FBFB-9CC9-4203-90D3-67B40DD538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24406" y="604140"/>
                  <a:ext cx="195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EE2FCB6-B9A3-4200-9E94-222964085AA4}"/>
                    </a:ext>
                  </a:extLst>
                </p14:cNvPr>
                <p14:cNvContentPartPr/>
                <p14:nvPr/>
              </p14:nvContentPartPr>
              <p14:xfrm>
                <a:off x="6460206" y="546540"/>
                <a:ext cx="378000" cy="175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EE2FCB6-B9A3-4200-9E94-222964085A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51566" y="537900"/>
                  <a:ext cx="395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8B89D28-2F4F-403A-AC27-16392312B26E}"/>
                    </a:ext>
                  </a:extLst>
                </p14:cNvPr>
                <p14:cNvContentPartPr/>
                <p14:nvPr/>
              </p14:nvContentPartPr>
              <p14:xfrm>
                <a:off x="6882126" y="534300"/>
                <a:ext cx="129240" cy="168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8B89D28-2F4F-403A-AC27-16392312B2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73486" y="525660"/>
                  <a:ext cx="146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66D0933-697C-44B9-B721-5DD43F8AEC0B}"/>
                    </a:ext>
                  </a:extLst>
                </p14:cNvPr>
                <p14:cNvContentPartPr/>
                <p14:nvPr/>
              </p14:nvContentPartPr>
              <p14:xfrm>
                <a:off x="7031886" y="623940"/>
                <a:ext cx="49320" cy="28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66D0933-697C-44B9-B721-5DD43F8AEC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22886" y="614940"/>
                  <a:ext cx="66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851D112-C6CC-4115-AC24-C99F5D1D72AC}"/>
                    </a:ext>
                  </a:extLst>
                </p14:cNvPr>
                <p14:cNvContentPartPr/>
                <p14:nvPr/>
              </p14:nvContentPartPr>
              <p14:xfrm>
                <a:off x="7084806" y="527100"/>
                <a:ext cx="179640" cy="159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851D112-C6CC-4115-AC24-C99F5D1D72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6166" y="518460"/>
                  <a:ext cx="1972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87C78484-6C6B-4EB8-98EE-FC5A9C0C5E65}"/>
              </a:ext>
            </a:extLst>
          </p:cNvPr>
          <p:cNvGrpSpPr/>
          <p:nvPr/>
        </p:nvGrpSpPr>
        <p:grpSpPr>
          <a:xfrm>
            <a:off x="7619046" y="495780"/>
            <a:ext cx="917640" cy="198000"/>
            <a:chOff x="7619046" y="495780"/>
            <a:chExt cx="9176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028398C-DFAF-4E22-BEE4-62853AF83AE4}"/>
                    </a:ext>
                  </a:extLst>
                </p14:cNvPr>
                <p14:cNvContentPartPr/>
                <p14:nvPr/>
              </p14:nvContentPartPr>
              <p14:xfrm>
                <a:off x="7619046" y="545100"/>
                <a:ext cx="225000" cy="109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028398C-DFAF-4E22-BEE4-62853AF83A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10046" y="536100"/>
                  <a:ext cx="24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7953528-B5E9-47B2-97B4-699A9D94B99C}"/>
                    </a:ext>
                  </a:extLst>
                </p14:cNvPr>
                <p14:cNvContentPartPr/>
                <p14:nvPr/>
              </p14:nvContentPartPr>
              <p14:xfrm>
                <a:off x="7955646" y="495780"/>
                <a:ext cx="334440" cy="185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7953528-B5E9-47B2-97B4-699A9D94B9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47006" y="486780"/>
                  <a:ext cx="352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E494E65-5D1C-4C59-B42F-B8F824857012}"/>
                    </a:ext>
                  </a:extLst>
                </p14:cNvPr>
                <p14:cNvContentPartPr/>
                <p14:nvPr/>
              </p14:nvContentPartPr>
              <p14:xfrm>
                <a:off x="8399526" y="575700"/>
                <a:ext cx="123120" cy="118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E494E65-5D1C-4C59-B42F-B8F8248570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90526" y="566700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AAB379D-6C03-47C1-8F36-C0DD0C50B7CD}"/>
                    </a:ext>
                  </a:extLst>
                </p14:cNvPr>
                <p14:cNvContentPartPr/>
                <p14:nvPr/>
              </p14:nvContentPartPr>
              <p14:xfrm>
                <a:off x="8427606" y="568860"/>
                <a:ext cx="109080" cy="88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AAB379D-6C03-47C1-8F36-C0DD0C50B7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18966" y="560220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046422A-C4D4-4AFA-B062-BB8C55F88909}"/>
              </a:ext>
            </a:extLst>
          </p:cNvPr>
          <p:cNvGrpSpPr/>
          <p:nvPr/>
        </p:nvGrpSpPr>
        <p:grpSpPr>
          <a:xfrm>
            <a:off x="8774286" y="501180"/>
            <a:ext cx="1262160" cy="308880"/>
            <a:chOff x="8774286" y="501180"/>
            <a:chExt cx="126216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9BA088A-CCF9-435F-A0AD-54B63713F308}"/>
                    </a:ext>
                  </a:extLst>
                </p14:cNvPr>
                <p14:cNvContentPartPr/>
                <p14:nvPr/>
              </p14:nvContentPartPr>
              <p14:xfrm>
                <a:off x="8774286" y="525300"/>
                <a:ext cx="254880" cy="164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9BA088A-CCF9-435F-A0AD-54B63713F3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65286" y="516660"/>
                  <a:ext cx="272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0430E73-4473-4BA4-A1C9-7B926A7676B7}"/>
                    </a:ext>
                  </a:extLst>
                </p14:cNvPr>
                <p14:cNvContentPartPr/>
                <p14:nvPr/>
              </p14:nvContentPartPr>
              <p14:xfrm>
                <a:off x="9026286" y="538260"/>
                <a:ext cx="150120" cy="139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0430E73-4473-4BA4-A1C9-7B926A7676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17286" y="529260"/>
                  <a:ext cx="167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1E1B809-09CA-49C0-A9F7-A5869ED9EDCD}"/>
                    </a:ext>
                  </a:extLst>
                </p14:cNvPr>
                <p14:cNvContentPartPr/>
                <p14:nvPr/>
              </p14:nvContentPartPr>
              <p14:xfrm>
                <a:off x="9220686" y="501180"/>
                <a:ext cx="246960" cy="190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1E1B809-09CA-49C0-A9F7-A5869ED9ED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12046" y="492540"/>
                  <a:ext cx="264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843B4FC-99CB-4C45-9DA8-1E2975D9FE6B}"/>
                    </a:ext>
                  </a:extLst>
                </p14:cNvPr>
                <p14:cNvContentPartPr/>
                <p14:nvPr/>
              </p14:nvContentPartPr>
              <p14:xfrm>
                <a:off x="9484206" y="558780"/>
                <a:ext cx="6480" cy="5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843B4FC-99CB-4C45-9DA8-1E2975D9FE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75566" y="549780"/>
                  <a:ext cx="2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2D5122E-1E70-43FC-965E-DBF8964FCDC3}"/>
                    </a:ext>
                  </a:extLst>
                </p14:cNvPr>
                <p14:cNvContentPartPr/>
                <p14:nvPr/>
              </p14:nvContentPartPr>
              <p14:xfrm>
                <a:off x="9553326" y="578580"/>
                <a:ext cx="117360" cy="231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2D5122E-1E70-43FC-965E-DBF8964FCD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44686" y="569580"/>
                  <a:ext cx="135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4BDB8B6-3B27-438F-BCA2-3D766C082442}"/>
                    </a:ext>
                  </a:extLst>
                </p14:cNvPr>
                <p14:cNvContentPartPr/>
                <p14:nvPr/>
              </p14:nvContentPartPr>
              <p14:xfrm>
                <a:off x="9697686" y="606300"/>
                <a:ext cx="338760" cy="113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4BDB8B6-3B27-438F-BCA2-3D766C0824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89046" y="597300"/>
                  <a:ext cx="3564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203B179-155A-419B-B78D-C46857968560}"/>
              </a:ext>
            </a:extLst>
          </p:cNvPr>
          <p:cNvGrpSpPr/>
          <p:nvPr/>
        </p:nvGrpSpPr>
        <p:grpSpPr>
          <a:xfrm>
            <a:off x="10315086" y="554460"/>
            <a:ext cx="901800" cy="264960"/>
            <a:chOff x="10315086" y="554460"/>
            <a:chExt cx="9018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0186378-C6DC-47DB-85F2-9B556A793913}"/>
                    </a:ext>
                  </a:extLst>
                </p14:cNvPr>
                <p14:cNvContentPartPr/>
                <p14:nvPr/>
              </p14:nvContentPartPr>
              <p14:xfrm>
                <a:off x="10315086" y="554460"/>
                <a:ext cx="142200" cy="264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0186378-C6DC-47DB-85F2-9B556A7939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06446" y="545820"/>
                  <a:ext cx="159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4CDDABA-9922-4E4D-999E-A2696F77A97C}"/>
                    </a:ext>
                  </a:extLst>
                </p14:cNvPr>
                <p14:cNvContentPartPr/>
                <p14:nvPr/>
              </p14:nvContentPartPr>
              <p14:xfrm>
                <a:off x="10441446" y="604140"/>
                <a:ext cx="338040" cy="108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4CDDABA-9922-4E4D-999E-A2696F77A9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32446" y="595140"/>
                  <a:ext cx="35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0971446-A4B3-4F6C-A70D-1587D9F8E9A7}"/>
                    </a:ext>
                  </a:extLst>
                </p14:cNvPr>
                <p14:cNvContentPartPr/>
                <p14:nvPr/>
              </p14:nvContentPartPr>
              <p14:xfrm>
                <a:off x="10958766" y="560580"/>
                <a:ext cx="258120" cy="241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0971446-A4B3-4F6C-A70D-1587D9F8E9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49766" y="551940"/>
                  <a:ext cx="2757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5458869-31FF-4A8F-ACC9-F3A26204CB67}"/>
              </a:ext>
            </a:extLst>
          </p:cNvPr>
          <p:cNvGrpSpPr/>
          <p:nvPr/>
        </p:nvGrpSpPr>
        <p:grpSpPr>
          <a:xfrm>
            <a:off x="6384966" y="1087620"/>
            <a:ext cx="1199880" cy="398160"/>
            <a:chOff x="6384966" y="1087620"/>
            <a:chExt cx="11998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49CF9EC-0E0D-44C6-BB8B-FB43D71B068D}"/>
                    </a:ext>
                  </a:extLst>
                </p14:cNvPr>
                <p14:cNvContentPartPr/>
                <p14:nvPr/>
              </p14:nvContentPartPr>
              <p14:xfrm>
                <a:off x="6384966" y="1205340"/>
                <a:ext cx="324720" cy="166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49CF9EC-0E0D-44C6-BB8B-FB43D71B06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76326" y="1196700"/>
                  <a:ext cx="342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CBD3706-0E43-42F6-B51B-86817F6B30CB}"/>
                    </a:ext>
                  </a:extLst>
                </p14:cNvPr>
                <p14:cNvContentPartPr/>
                <p14:nvPr/>
              </p14:nvContentPartPr>
              <p14:xfrm>
                <a:off x="6932526" y="1099860"/>
                <a:ext cx="138240" cy="385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CBD3706-0E43-42F6-B51B-86817F6B30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23526" y="1090860"/>
                  <a:ext cx="155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2AB8D7C-818B-47B4-B8E5-5F88C3D83E90}"/>
                    </a:ext>
                  </a:extLst>
                </p14:cNvPr>
                <p14:cNvContentPartPr/>
                <p14:nvPr/>
              </p14:nvContentPartPr>
              <p14:xfrm>
                <a:off x="6918486" y="1342860"/>
                <a:ext cx="160200" cy="25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2AB8D7C-818B-47B4-B8E5-5F88C3D83E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09486" y="1333860"/>
                  <a:ext cx="177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0A12F9C-D731-492A-81E1-A26E69F02617}"/>
                    </a:ext>
                  </a:extLst>
                </p14:cNvPr>
                <p14:cNvContentPartPr/>
                <p14:nvPr/>
              </p14:nvContentPartPr>
              <p14:xfrm>
                <a:off x="7089126" y="1256100"/>
                <a:ext cx="270000" cy="92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0A12F9C-D731-492A-81E1-A26E69F026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80486" y="1247460"/>
                  <a:ext cx="287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D69C9EE-8551-4F41-B5FB-F949BA1415E7}"/>
                    </a:ext>
                  </a:extLst>
                </p14:cNvPr>
                <p14:cNvContentPartPr/>
                <p14:nvPr/>
              </p14:nvContentPartPr>
              <p14:xfrm>
                <a:off x="7404486" y="1256820"/>
                <a:ext cx="180360" cy="95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D69C9EE-8551-4F41-B5FB-F949BA1415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95846" y="1248180"/>
                  <a:ext cx="19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08A7F6F-3A75-42F4-9C71-25FE5CDAB88F}"/>
                    </a:ext>
                  </a:extLst>
                </p14:cNvPr>
                <p14:cNvContentPartPr/>
                <p14:nvPr/>
              </p14:nvContentPartPr>
              <p14:xfrm>
                <a:off x="7364166" y="1087620"/>
                <a:ext cx="2880" cy="20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08A7F6F-3A75-42F4-9C71-25FE5CDA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5526" y="1078620"/>
                  <a:ext cx="20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09F5493C-8FB5-4D0F-8D3D-22D625D453DB}"/>
              </a:ext>
            </a:extLst>
          </p:cNvPr>
          <p:cNvGrpSpPr/>
          <p:nvPr/>
        </p:nvGrpSpPr>
        <p:grpSpPr>
          <a:xfrm>
            <a:off x="7829286" y="1138380"/>
            <a:ext cx="2066760" cy="403560"/>
            <a:chOff x="7829286" y="1138380"/>
            <a:chExt cx="206676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969CD1D-39FF-4A60-8F41-5E8F528A190D}"/>
                    </a:ext>
                  </a:extLst>
                </p14:cNvPr>
                <p14:cNvContentPartPr/>
                <p14:nvPr/>
              </p14:nvContentPartPr>
              <p14:xfrm>
                <a:off x="7900926" y="1221900"/>
                <a:ext cx="211320" cy="171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969CD1D-39FF-4A60-8F41-5E8F528A190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91926" y="1212900"/>
                  <a:ext cx="228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00374BE-FBBA-4250-B515-E558EF4A6F57}"/>
                    </a:ext>
                  </a:extLst>
                </p14:cNvPr>
                <p14:cNvContentPartPr/>
                <p14:nvPr/>
              </p14:nvContentPartPr>
              <p14:xfrm>
                <a:off x="7829286" y="1258260"/>
                <a:ext cx="171000" cy="116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00374BE-FBBA-4250-B515-E558EF4A6F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20286" y="1249260"/>
                  <a:ext cx="18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4BA459C-B0E7-44CF-8D59-22B926779DAB}"/>
                    </a:ext>
                  </a:extLst>
                </p14:cNvPr>
                <p14:cNvContentPartPr/>
                <p14:nvPr/>
              </p14:nvContentPartPr>
              <p14:xfrm>
                <a:off x="8014326" y="1278780"/>
                <a:ext cx="402480" cy="2631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4BA459C-B0E7-44CF-8D59-22B926779D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05326" y="1269780"/>
                  <a:ext cx="420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7643275-B617-493D-9CC0-B32C870FC64B}"/>
                    </a:ext>
                  </a:extLst>
                </p14:cNvPr>
                <p14:cNvContentPartPr/>
                <p14:nvPr/>
              </p14:nvContentPartPr>
              <p14:xfrm>
                <a:off x="8442366" y="1217580"/>
                <a:ext cx="46080" cy="147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7643275-B617-493D-9CC0-B32C870FC6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33726" y="1208580"/>
                  <a:ext cx="63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77AF873-463D-4191-832C-D19522C8FAAD}"/>
                    </a:ext>
                  </a:extLst>
                </p14:cNvPr>
                <p14:cNvContentPartPr/>
                <p14:nvPr/>
              </p14:nvContentPartPr>
              <p14:xfrm>
                <a:off x="8434446" y="1272660"/>
                <a:ext cx="288000" cy="79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77AF873-463D-4191-832C-D19522C8FA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5446" y="1263660"/>
                  <a:ext cx="30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957C5E2-A11A-4262-91F4-1683AD6C9312}"/>
                    </a:ext>
                  </a:extLst>
                </p14:cNvPr>
                <p14:cNvContentPartPr/>
                <p14:nvPr/>
              </p14:nvContentPartPr>
              <p14:xfrm>
                <a:off x="8721726" y="1221900"/>
                <a:ext cx="224640" cy="123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957C5E2-A11A-4262-91F4-1683AD6C93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13086" y="1212900"/>
                  <a:ext cx="242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7340A4A-6B11-493A-9AD8-1394A5730E6E}"/>
                    </a:ext>
                  </a:extLst>
                </p14:cNvPr>
                <p14:cNvContentPartPr/>
                <p14:nvPr/>
              </p14:nvContentPartPr>
              <p14:xfrm>
                <a:off x="9011886" y="1225140"/>
                <a:ext cx="142560" cy="101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7340A4A-6B11-493A-9AD8-1394A5730E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03246" y="1216140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3C45FEC-C110-4542-8D5A-41EF5FD8444C}"/>
                    </a:ext>
                  </a:extLst>
                </p14:cNvPr>
                <p14:cNvContentPartPr/>
                <p14:nvPr/>
              </p14:nvContentPartPr>
              <p14:xfrm>
                <a:off x="9059766" y="1138380"/>
                <a:ext cx="109080" cy="396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3C45FEC-C110-4542-8D5A-41EF5FD844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0766" y="1129740"/>
                  <a:ext cx="126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6214E56-B48E-4C2F-AFAE-A388D64302FD}"/>
                    </a:ext>
                  </a:extLst>
                </p14:cNvPr>
                <p14:cNvContentPartPr/>
                <p14:nvPr/>
              </p14:nvContentPartPr>
              <p14:xfrm>
                <a:off x="9243006" y="1215420"/>
                <a:ext cx="434520" cy="102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6214E56-B48E-4C2F-AFAE-A388D64302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34006" y="1206420"/>
                  <a:ext cx="452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27F377C-23AB-4526-866A-87F33723F6CC}"/>
                    </a:ext>
                  </a:extLst>
                </p14:cNvPr>
                <p14:cNvContentPartPr/>
                <p14:nvPr/>
              </p14:nvContentPartPr>
              <p14:xfrm>
                <a:off x="9792366" y="1160700"/>
                <a:ext cx="15120" cy="159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27F377C-23AB-4526-866A-87F33723F6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83726" y="1152060"/>
                  <a:ext cx="32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E00FE23-28E1-4A0C-80FB-5AB821D3911D}"/>
                    </a:ext>
                  </a:extLst>
                </p14:cNvPr>
                <p14:cNvContentPartPr/>
                <p14:nvPr/>
              </p14:nvContentPartPr>
              <p14:xfrm>
                <a:off x="9757446" y="1241700"/>
                <a:ext cx="138600" cy="100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E00FE23-28E1-4A0C-80FB-5AB821D391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48806" y="1233060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271DE263-5BB3-47AA-9806-E263B08F7AFF}"/>
              </a:ext>
            </a:extLst>
          </p:cNvPr>
          <p:cNvGrpSpPr/>
          <p:nvPr/>
        </p:nvGrpSpPr>
        <p:grpSpPr>
          <a:xfrm>
            <a:off x="10194846" y="1142340"/>
            <a:ext cx="923400" cy="222480"/>
            <a:chOff x="10194846" y="1142340"/>
            <a:chExt cx="9234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CD9CFBE-833C-45F0-B431-F3055ECA8FE2}"/>
                    </a:ext>
                  </a:extLst>
                </p14:cNvPr>
                <p14:cNvContentPartPr/>
                <p14:nvPr/>
              </p14:nvContentPartPr>
              <p14:xfrm>
                <a:off x="10194846" y="1159980"/>
                <a:ext cx="321480" cy="180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CD9CFBE-833C-45F0-B431-F3055ECA8F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86206" y="1151340"/>
                  <a:ext cx="339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60B10F3-91EE-421B-83E5-A6453150C785}"/>
                    </a:ext>
                  </a:extLst>
                </p14:cNvPr>
                <p14:cNvContentPartPr/>
                <p14:nvPr/>
              </p14:nvContentPartPr>
              <p14:xfrm>
                <a:off x="10722246" y="1142340"/>
                <a:ext cx="396000" cy="222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60B10F3-91EE-421B-83E5-A6453150C7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13246" y="1133700"/>
                  <a:ext cx="413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DE62C815-D355-454B-841E-F3D8319BB631}"/>
              </a:ext>
            </a:extLst>
          </p:cNvPr>
          <p:cNvGrpSpPr/>
          <p:nvPr/>
        </p:nvGrpSpPr>
        <p:grpSpPr>
          <a:xfrm>
            <a:off x="1056246" y="1108860"/>
            <a:ext cx="4995360" cy="732240"/>
            <a:chOff x="1056246" y="1108860"/>
            <a:chExt cx="499536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73A2727-566A-4216-9E57-51D6B04EE365}"/>
                    </a:ext>
                  </a:extLst>
                </p14:cNvPr>
                <p14:cNvContentPartPr/>
                <p14:nvPr/>
              </p14:nvContentPartPr>
              <p14:xfrm>
                <a:off x="1056246" y="1153860"/>
                <a:ext cx="205200" cy="209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73A2727-566A-4216-9E57-51D6B04EE3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7606" y="1145220"/>
                  <a:ext cx="222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331ADA6-BD93-487D-88DD-4B7B813BB013}"/>
                    </a:ext>
                  </a:extLst>
                </p14:cNvPr>
                <p14:cNvContentPartPr/>
                <p14:nvPr/>
              </p14:nvContentPartPr>
              <p14:xfrm>
                <a:off x="1261086" y="1253220"/>
                <a:ext cx="189720" cy="121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331ADA6-BD93-487D-88DD-4B7B813BB0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52446" y="1244580"/>
                  <a:ext cx="207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641C08D-D1A1-4CBD-ADFA-AFBAD238334A}"/>
                    </a:ext>
                  </a:extLst>
                </p14:cNvPr>
                <p14:cNvContentPartPr/>
                <p14:nvPr/>
              </p14:nvContentPartPr>
              <p14:xfrm>
                <a:off x="1421286" y="1271580"/>
                <a:ext cx="493200" cy="997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641C08D-D1A1-4CBD-ADFA-AFBAD23833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12286" y="1262580"/>
                  <a:ext cx="510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B4D4390-0F11-48C5-8E95-71EA25D22EC9}"/>
                    </a:ext>
                  </a:extLst>
                </p14:cNvPr>
                <p14:cNvContentPartPr/>
                <p14:nvPr/>
              </p14:nvContentPartPr>
              <p14:xfrm>
                <a:off x="2029686" y="1108860"/>
                <a:ext cx="130680" cy="397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B4D4390-0F11-48C5-8E95-71EA25D22E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20686" y="1099860"/>
                  <a:ext cx="1483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3942789-EC71-4F52-A078-A2CFEB042C99}"/>
                    </a:ext>
                  </a:extLst>
                </p14:cNvPr>
                <p14:cNvContentPartPr/>
                <p14:nvPr/>
              </p14:nvContentPartPr>
              <p14:xfrm>
                <a:off x="1983966" y="1295340"/>
                <a:ext cx="393480" cy="98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3942789-EC71-4F52-A078-A2CFEB042C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75326" y="1286340"/>
                  <a:ext cx="411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0FD53D2-89E8-4C0F-A26F-07336E583E55}"/>
                    </a:ext>
                  </a:extLst>
                </p14:cNvPr>
                <p14:cNvContentPartPr/>
                <p14:nvPr/>
              </p14:nvContentPartPr>
              <p14:xfrm>
                <a:off x="2397246" y="1197780"/>
                <a:ext cx="38520" cy="1587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0FD53D2-89E8-4C0F-A26F-07336E583E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88246" y="1188780"/>
                  <a:ext cx="5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8381821-5A01-493B-8DFF-342CC9EECE8F}"/>
                    </a:ext>
                  </a:extLst>
                </p14:cNvPr>
                <p14:cNvContentPartPr/>
                <p14:nvPr/>
              </p14:nvContentPartPr>
              <p14:xfrm>
                <a:off x="2376366" y="1277340"/>
                <a:ext cx="123840" cy="3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8381821-5A01-493B-8DFF-342CC9EECE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67366" y="1268700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1A85124-E6EA-4087-A295-5437CE89A3FF}"/>
                    </a:ext>
                  </a:extLst>
                </p14:cNvPr>
                <p14:cNvContentPartPr/>
                <p14:nvPr/>
              </p14:nvContentPartPr>
              <p14:xfrm>
                <a:off x="2788206" y="1164300"/>
                <a:ext cx="388440" cy="183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1A85124-E6EA-4087-A295-5437CE89A3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9206" y="1155660"/>
                  <a:ext cx="406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E4183FD-7B1F-4C5F-B196-24461CA9197C}"/>
                    </a:ext>
                  </a:extLst>
                </p14:cNvPr>
                <p14:cNvContentPartPr/>
                <p14:nvPr/>
              </p14:nvContentPartPr>
              <p14:xfrm>
                <a:off x="3382566" y="1222980"/>
                <a:ext cx="140760" cy="112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E4183FD-7B1F-4C5F-B196-24461CA919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73566" y="1214340"/>
                  <a:ext cx="15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61E8F97-5D68-4F53-B285-D0BC0A61450E}"/>
                    </a:ext>
                  </a:extLst>
                </p14:cNvPr>
                <p14:cNvContentPartPr/>
                <p14:nvPr/>
              </p14:nvContentPartPr>
              <p14:xfrm>
                <a:off x="3609366" y="1253940"/>
                <a:ext cx="78840" cy="5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61E8F97-5D68-4F53-B285-D0BC0A6145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00726" y="1244940"/>
                  <a:ext cx="96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490E25A-6F18-4920-BD02-693D701F582C}"/>
                    </a:ext>
                  </a:extLst>
                </p14:cNvPr>
                <p14:cNvContentPartPr/>
                <p14:nvPr/>
              </p14:nvContentPartPr>
              <p14:xfrm>
                <a:off x="4146126" y="1174740"/>
                <a:ext cx="134640" cy="147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490E25A-6F18-4920-BD02-693D701F58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37486" y="1166100"/>
                  <a:ext cx="152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E2F743A-E7AE-4AA3-AD99-EBC50DC70FE5}"/>
                    </a:ext>
                  </a:extLst>
                </p14:cNvPr>
                <p14:cNvContentPartPr/>
                <p14:nvPr/>
              </p14:nvContentPartPr>
              <p14:xfrm>
                <a:off x="4331886" y="1197060"/>
                <a:ext cx="154080" cy="114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E2F743A-E7AE-4AA3-AD99-EBC50DC70F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22886" y="1188060"/>
                  <a:ext cx="171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C4BA41A-47CD-4E8D-A19B-02F7C5D8A0E1}"/>
                    </a:ext>
                  </a:extLst>
                </p14:cNvPr>
                <p14:cNvContentPartPr/>
                <p14:nvPr/>
              </p14:nvContentPartPr>
              <p14:xfrm>
                <a:off x="4660566" y="1256100"/>
                <a:ext cx="37800" cy="269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C4BA41A-47CD-4E8D-A19B-02F7C5D8A0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51926" y="1247460"/>
                  <a:ext cx="55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2FF24D1-1AF1-44F1-A1D6-0603F3425C05}"/>
                    </a:ext>
                  </a:extLst>
                </p14:cNvPr>
                <p14:cNvContentPartPr/>
                <p14:nvPr/>
              </p14:nvContentPartPr>
              <p14:xfrm>
                <a:off x="4674246" y="1209300"/>
                <a:ext cx="402840" cy="154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2FF24D1-1AF1-44F1-A1D6-0603F3425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65246" y="1200300"/>
                  <a:ext cx="420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28E5C36-7529-468F-B6E1-65152CF28B86}"/>
                    </a:ext>
                  </a:extLst>
                </p14:cNvPr>
                <p14:cNvContentPartPr/>
                <p14:nvPr/>
              </p14:nvContentPartPr>
              <p14:xfrm>
                <a:off x="5169246" y="1178340"/>
                <a:ext cx="134640" cy="1551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28E5C36-7529-468F-B6E1-65152CF28B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0246" y="1169340"/>
                  <a:ext cx="152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563BF38-4FEB-4494-A406-1F93DEFD6F25}"/>
                    </a:ext>
                  </a:extLst>
                </p14:cNvPr>
                <p14:cNvContentPartPr/>
                <p14:nvPr/>
              </p14:nvContentPartPr>
              <p14:xfrm>
                <a:off x="5649486" y="1331700"/>
                <a:ext cx="21960" cy="252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563BF38-4FEB-4494-A406-1F93DEFD6F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40486" y="1323060"/>
                  <a:ext cx="39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5A89131-3478-4902-AB2F-4F5B3164BE0D}"/>
                    </a:ext>
                  </a:extLst>
                </p14:cNvPr>
                <p14:cNvContentPartPr/>
                <p14:nvPr/>
              </p14:nvContentPartPr>
              <p14:xfrm>
                <a:off x="5621406" y="1263660"/>
                <a:ext cx="89280" cy="148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5A89131-3478-4902-AB2F-4F5B3164BE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12406" y="1254660"/>
                  <a:ext cx="106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CFC8407-78AD-4861-9C61-F5EA202CAFD5}"/>
                    </a:ext>
                  </a:extLst>
                </p14:cNvPr>
                <p14:cNvContentPartPr/>
                <p14:nvPr/>
              </p14:nvContentPartPr>
              <p14:xfrm>
                <a:off x="5760006" y="1285620"/>
                <a:ext cx="284760" cy="108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CFC8407-78AD-4861-9C61-F5EA202CAF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51366" y="1276980"/>
                  <a:ext cx="30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501CDF3-083D-4E7C-8BEC-7A974320702B}"/>
                    </a:ext>
                  </a:extLst>
                </p14:cNvPr>
                <p14:cNvContentPartPr/>
                <p14:nvPr/>
              </p14:nvContentPartPr>
              <p14:xfrm>
                <a:off x="1081086" y="1661460"/>
                <a:ext cx="680040" cy="154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501CDF3-083D-4E7C-8BEC-7A97432070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2446" y="1652460"/>
                  <a:ext cx="697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FCAA27C-F624-4402-AB9E-60B8FE0B57E7}"/>
                    </a:ext>
                  </a:extLst>
                </p14:cNvPr>
                <p14:cNvContentPartPr/>
                <p14:nvPr/>
              </p14:nvContentPartPr>
              <p14:xfrm>
                <a:off x="1993326" y="1616100"/>
                <a:ext cx="265320" cy="202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FCAA27C-F624-4402-AB9E-60B8FE0B57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4326" y="1607100"/>
                  <a:ext cx="282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82F5AB8-B03D-4DE7-AF16-2F8CA5F6A6FD}"/>
                    </a:ext>
                  </a:extLst>
                </p14:cNvPr>
                <p14:cNvContentPartPr/>
                <p14:nvPr/>
              </p14:nvContentPartPr>
              <p14:xfrm>
                <a:off x="2433246" y="1628700"/>
                <a:ext cx="105120" cy="1810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82F5AB8-B03D-4DE7-AF16-2F8CA5F6A6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24606" y="1620060"/>
                  <a:ext cx="122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5AA7BBA-0B23-447C-B594-1457BE3BB812}"/>
                    </a:ext>
                  </a:extLst>
                </p14:cNvPr>
                <p14:cNvContentPartPr/>
                <p14:nvPr/>
              </p14:nvContentPartPr>
              <p14:xfrm>
                <a:off x="2601006" y="1732020"/>
                <a:ext cx="142920" cy="53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5AA7BBA-0B23-447C-B594-1457BE3BB8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92006" y="1723020"/>
                  <a:ext cx="160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E7011843-01FD-4576-BC3F-477368048773}"/>
                    </a:ext>
                  </a:extLst>
                </p14:cNvPr>
                <p14:cNvContentPartPr/>
                <p14:nvPr/>
              </p14:nvContentPartPr>
              <p14:xfrm>
                <a:off x="3134526" y="1615380"/>
                <a:ext cx="320760" cy="121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E7011843-01FD-4576-BC3F-4773680487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25886" y="1606380"/>
                  <a:ext cx="33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F97ECE5-AD87-455C-8C34-C5F84B0AA75A}"/>
                    </a:ext>
                  </a:extLst>
                </p14:cNvPr>
                <p14:cNvContentPartPr/>
                <p14:nvPr/>
              </p14:nvContentPartPr>
              <p14:xfrm>
                <a:off x="3353406" y="1554900"/>
                <a:ext cx="78120" cy="39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F97ECE5-AD87-455C-8C34-C5F84B0AA7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44766" y="1545900"/>
                  <a:ext cx="95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554FA02-D7F3-4E77-AD5F-75AD07DB69AE}"/>
                    </a:ext>
                  </a:extLst>
                </p14:cNvPr>
                <p14:cNvContentPartPr/>
                <p14:nvPr/>
              </p14:nvContentPartPr>
              <p14:xfrm>
                <a:off x="3615126" y="1533660"/>
                <a:ext cx="288000" cy="227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554FA02-D7F3-4E77-AD5F-75AD07DB69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06126" y="1525020"/>
                  <a:ext cx="30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E388EC4-309C-4886-B2C5-C6835A252EFE}"/>
                    </a:ext>
                  </a:extLst>
                </p14:cNvPr>
                <p14:cNvContentPartPr/>
                <p14:nvPr/>
              </p14:nvContentPartPr>
              <p14:xfrm>
                <a:off x="3912126" y="1675140"/>
                <a:ext cx="130320" cy="120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E388EC4-309C-4886-B2C5-C6835A252EF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03486" y="1666500"/>
                  <a:ext cx="147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9EA155A-EC97-4A7A-8D9A-F3602C4AC863}"/>
                    </a:ext>
                  </a:extLst>
                </p14:cNvPr>
                <p14:cNvContentPartPr/>
                <p14:nvPr/>
              </p14:nvContentPartPr>
              <p14:xfrm>
                <a:off x="4109406" y="1629780"/>
                <a:ext cx="101160" cy="147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9EA155A-EC97-4A7A-8D9A-F3602C4AC8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00406" y="1621140"/>
                  <a:ext cx="118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771BC7D-CD62-4D1B-A43B-CA8032932741}"/>
                    </a:ext>
                  </a:extLst>
                </p14:cNvPr>
                <p14:cNvContentPartPr/>
                <p14:nvPr/>
              </p14:nvContentPartPr>
              <p14:xfrm>
                <a:off x="4222086" y="1636620"/>
                <a:ext cx="119520" cy="486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771BC7D-CD62-4D1B-A43B-CA80329327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13446" y="1627620"/>
                  <a:ext cx="13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BCDBFD4-C9A4-4505-B40B-F98C7476A8CA}"/>
                    </a:ext>
                  </a:extLst>
                </p14:cNvPr>
                <p14:cNvContentPartPr/>
                <p14:nvPr/>
              </p14:nvContentPartPr>
              <p14:xfrm>
                <a:off x="4654086" y="1605660"/>
                <a:ext cx="402120" cy="190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BCDBFD4-C9A4-4505-B40B-F98C7476A8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45086" y="1597020"/>
                  <a:ext cx="419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B43084F-0227-4262-838A-868B69720AB8}"/>
                    </a:ext>
                  </a:extLst>
                </p14:cNvPr>
                <p14:cNvContentPartPr/>
                <p14:nvPr/>
              </p14:nvContentPartPr>
              <p14:xfrm>
                <a:off x="5275446" y="1670460"/>
                <a:ext cx="331920" cy="1404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B43084F-0227-4262-838A-868B69720A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66446" y="1661460"/>
                  <a:ext cx="349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8BA0C6E-C6CC-49C3-9861-26C92AFA6C10}"/>
                    </a:ext>
                  </a:extLst>
                </p14:cNvPr>
                <p14:cNvContentPartPr/>
                <p14:nvPr/>
              </p14:nvContentPartPr>
              <p14:xfrm>
                <a:off x="5727246" y="1695660"/>
                <a:ext cx="152280" cy="1454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8BA0C6E-C6CC-49C3-9861-26C92AFA6C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18606" y="1687020"/>
                  <a:ext cx="16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314AC90-2719-4B2E-BCD0-13381BB1F655}"/>
                    </a:ext>
                  </a:extLst>
                </p14:cNvPr>
                <p14:cNvContentPartPr/>
                <p14:nvPr/>
              </p14:nvContentPartPr>
              <p14:xfrm>
                <a:off x="6031086" y="1820220"/>
                <a:ext cx="20520" cy="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314AC90-2719-4B2E-BCD0-13381BB1F6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2086" y="181158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E0D45FF8-B9E4-48CF-8C99-FC5F4C571AAF}"/>
              </a:ext>
            </a:extLst>
          </p:cNvPr>
          <p:cNvGrpSpPr/>
          <p:nvPr/>
        </p:nvGrpSpPr>
        <p:grpSpPr>
          <a:xfrm>
            <a:off x="2020326" y="2058540"/>
            <a:ext cx="1131840" cy="237240"/>
            <a:chOff x="2020326" y="2058540"/>
            <a:chExt cx="11318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BB0B074-E67A-473A-A3F5-33CCA61F2F99}"/>
                    </a:ext>
                  </a:extLst>
                </p14:cNvPr>
                <p14:cNvContentPartPr/>
                <p14:nvPr/>
              </p14:nvContentPartPr>
              <p14:xfrm>
                <a:off x="2020326" y="2064660"/>
                <a:ext cx="181800" cy="231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BB0B074-E67A-473A-A3F5-33CCA61F2F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11326" y="2055660"/>
                  <a:ext cx="199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D04ABF1-6A5D-4141-8901-41EC1274F78F}"/>
                    </a:ext>
                  </a:extLst>
                </p14:cNvPr>
                <p14:cNvContentPartPr/>
                <p14:nvPr/>
              </p14:nvContentPartPr>
              <p14:xfrm>
                <a:off x="2206446" y="2183820"/>
                <a:ext cx="117000" cy="968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D04ABF1-6A5D-4141-8901-41EC1274F7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97806" y="2174820"/>
                  <a:ext cx="13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BA6011E-6566-4943-B554-21F6713460D7}"/>
                    </a:ext>
                  </a:extLst>
                </p14:cNvPr>
                <p14:cNvContentPartPr/>
                <p14:nvPr/>
              </p14:nvContentPartPr>
              <p14:xfrm>
                <a:off x="2547006" y="2074020"/>
                <a:ext cx="163080" cy="203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BA6011E-6566-4943-B554-21F6713460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38006" y="2065020"/>
                  <a:ext cx="180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2DF1D7D-3EC1-40A2-9638-72801D069E18}"/>
                    </a:ext>
                  </a:extLst>
                </p14:cNvPr>
                <p14:cNvContentPartPr/>
                <p14:nvPr/>
              </p14:nvContentPartPr>
              <p14:xfrm>
                <a:off x="2801526" y="2083380"/>
                <a:ext cx="278280" cy="1749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2DF1D7D-3EC1-40A2-9638-72801D069E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92526" y="2074380"/>
                  <a:ext cx="295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C0C257B-CBB8-4B6D-9199-22D07838A2E6}"/>
                    </a:ext>
                  </a:extLst>
                </p14:cNvPr>
                <p14:cNvContentPartPr/>
                <p14:nvPr/>
              </p14:nvContentPartPr>
              <p14:xfrm>
                <a:off x="2948406" y="2058540"/>
                <a:ext cx="203760" cy="1364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C0C257B-CBB8-4B6D-9199-22D07838A2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9766" y="2049540"/>
                  <a:ext cx="2214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3770F375-CD02-4355-BBE7-E7170A7A6358}"/>
              </a:ext>
            </a:extLst>
          </p:cNvPr>
          <p:cNvGrpSpPr/>
          <p:nvPr/>
        </p:nvGrpSpPr>
        <p:grpSpPr>
          <a:xfrm>
            <a:off x="3457806" y="2143140"/>
            <a:ext cx="1001880" cy="142920"/>
            <a:chOff x="3457806" y="2143140"/>
            <a:chExt cx="100188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6BC681D-6B56-4D73-9AE6-DDD2FD3082C4}"/>
                    </a:ext>
                  </a:extLst>
                </p14:cNvPr>
                <p14:cNvContentPartPr/>
                <p14:nvPr/>
              </p14:nvContentPartPr>
              <p14:xfrm>
                <a:off x="3457806" y="2143140"/>
                <a:ext cx="164160" cy="128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6BC681D-6B56-4D73-9AE6-DDD2FD3082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48806" y="2134140"/>
                  <a:ext cx="181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7BC67BA-AE9A-49E2-8FF9-7F8EFA2364D8}"/>
                    </a:ext>
                  </a:extLst>
                </p14:cNvPr>
                <p14:cNvContentPartPr/>
                <p14:nvPr/>
              </p14:nvContentPartPr>
              <p14:xfrm>
                <a:off x="3719166" y="2156460"/>
                <a:ext cx="163080" cy="1234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7BC67BA-AE9A-49E2-8FF9-7F8EFA2364D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10166" y="2147820"/>
                  <a:ext cx="180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C7CF52C-1088-4352-98C3-9E4156D39E79}"/>
                    </a:ext>
                  </a:extLst>
                </p14:cNvPr>
                <p14:cNvContentPartPr/>
                <p14:nvPr/>
              </p14:nvContentPartPr>
              <p14:xfrm>
                <a:off x="3888006" y="2166900"/>
                <a:ext cx="571680" cy="1191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C7CF52C-1088-4352-98C3-9E4156D39E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79366" y="2158260"/>
                  <a:ext cx="5893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1EAE018A-7D5F-48F4-83CF-1796B6A1069C}"/>
              </a:ext>
            </a:extLst>
          </p:cNvPr>
          <p:cNvGrpSpPr/>
          <p:nvPr/>
        </p:nvGrpSpPr>
        <p:grpSpPr>
          <a:xfrm>
            <a:off x="4789446" y="1957380"/>
            <a:ext cx="6475680" cy="322200"/>
            <a:chOff x="4789446" y="1957380"/>
            <a:chExt cx="64756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5D15B75-7215-41BA-A0D8-96F0532D8129}"/>
                    </a:ext>
                  </a:extLst>
                </p14:cNvPr>
                <p14:cNvContentPartPr/>
                <p14:nvPr/>
              </p14:nvContentPartPr>
              <p14:xfrm>
                <a:off x="4789446" y="2178420"/>
                <a:ext cx="205920" cy="86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5D15B75-7215-41BA-A0D8-96F0532D81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80806" y="2169780"/>
                  <a:ext cx="223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253CAC2-804E-465B-9141-D1A26E350891}"/>
                    </a:ext>
                  </a:extLst>
                </p14:cNvPr>
                <p14:cNvContentPartPr/>
                <p14:nvPr/>
              </p14:nvContentPartPr>
              <p14:xfrm>
                <a:off x="4908606" y="2060340"/>
                <a:ext cx="118440" cy="342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253CAC2-804E-465B-9141-D1A26E3508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99606" y="2051340"/>
                  <a:ext cx="13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272EEF9-20D9-4140-9438-1787354159E5}"/>
                    </a:ext>
                  </a:extLst>
                </p14:cNvPr>
                <p14:cNvContentPartPr/>
                <p14:nvPr/>
              </p14:nvContentPartPr>
              <p14:xfrm>
                <a:off x="5233686" y="2096340"/>
                <a:ext cx="233280" cy="1742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272EEF9-20D9-4140-9438-1787354159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24686" y="2087700"/>
                  <a:ext cx="250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17A5C6C-8291-41DB-BB0E-774A769C2A52}"/>
                    </a:ext>
                  </a:extLst>
                </p14:cNvPr>
                <p14:cNvContentPartPr/>
                <p14:nvPr/>
              </p14:nvContentPartPr>
              <p14:xfrm>
                <a:off x="5477046" y="2182020"/>
                <a:ext cx="164160" cy="946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17A5C6C-8291-41DB-BB0E-774A769C2A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68046" y="2173380"/>
                  <a:ext cx="181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70A29E7-BC8F-471B-9C17-B4C874DD3792}"/>
                    </a:ext>
                  </a:extLst>
                </p14:cNvPr>
                <p14:cNvContentPartPr/>
                <p14:nvPr/>
              </p14:nvContentPartPr>
              <p14:xfrm>
                <a:off x="5785926" y="2149260"/>
                <a:ext cx="244800" cy="1303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70A29E7-BC8F-471B-9C17-B4C874DD37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6926" y="2140260"/>
                  <a:ext cx="262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6D550B9-FF85-44A2-AD65-AF3B1534B3B0}"/>
                    </a:ext>
                  </a:extLst>
                </p14:cNvPr>
                <p14:cNvContentPartPr/>
                <p14:nvPr/>
              </p14:nvContentPartPr>
              <p14:xfrm>
                <a:off x="6118206" y="2116860"/>
                <a:ext cx="127440" cy="151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6D550B9-FF85-44A2-AD65-AF3B1534B3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09566" y="2107860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5F35DB9-BDFF-4014-A001-2D615EBB7F88}"/>
                    </a:ext>
                  </a:extLst>
                </p14:cNvPr>
                <p14:cNvContentPartPr/>
                <p14:nvPr/>
              </p14:nvContentPartPr>
              <p14:xfrm>
                <a:off x="6343926" y="2076180"/>
                <a:ext cx="118800" cy="741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5F35DB9-BDFF-4014-A001-2D615EBB7F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35286" y="2067180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438C111-851A-4D22-8179-83CCFA49EB17}"/>
                    </a:ext>
                  </a:extLst>
                </p14:cNvPr>
                <p14:cNvContentPartPr/>
                <p14:nvPr/>
              </p14:nvContentPartPr>
              <p14:xfrm>
                <a:off x="6675486" y="2088060"/>
                <a:ext cx="204480" cy="1670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438C111-851A-4D22-8179-83CCFA49EB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66486" y="2079060"/>
                  <a:ext cx="222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48AE106-7548-4188-97CD-D07A42E23C8D}"/>
                    </a:ext>
                  </a:extLst>
                </p14:cNvPr>
                <p14:cNvContentPartPr/>
                <p14:nvPr/>
              </p14:nvContentPartPr>
              <p14:xfrm>
                <a:off x="6927126" y="2128020"/>
                <a:ext cx="360" cy="3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48AE106-7548-4188-97CD-D07A42E23C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18126" y="21190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211CAE-2073-42BC-9C94-B597D8B45C52}"/>
                    </a:ext>
                  </a:extLst>
                </p14:cNvPr>
                <p14:cNvContentPartPr/>
                <p14:nvPr/>
              </p14:nvContentPartPr>
              <p14:xfrm>
                <a:off x="7072206" y="2072580"/>
                <a:ext cx="151560" cy="1422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211CAE-2073-42BC-9C94-B597D8B45C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3206" y="2063580"/>
                  <a:ext cx="169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FA67BF6-BD79-412B-92C9-D660CDE5A8B3}"/>
                    </a:ext>
                  </a:extLst>
                </p14:cNvPr>
                <p14:cNvContentPartPr/>
                <p14:nvPr/>
              </p14:nvContentPartPr>
              <p14:xfrm>
                <a:off x="7409166" y="2115780"/>
                <a:ext cx="279000" cy="1299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FA67BF6-BD79-412B-92C9-D660CDE5A8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00526" y="2106780"/>
                  <a:ext cx="29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3C2803E-6CAE-4D83-84C3-D375C500F00B}"/>
                    </a:ext>
                  </a:extLst>
                </p14:cNvPr>
                <p14:cNvContentPartPr/>
                <p14:nvPr/>
              </p14:nvContentPartPr>
              <p14:xfrm>
                <a:off x="7801206" y="2040900"/>
                <a:ext cx="199080" cy="1832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3C2803E-6CAE-4D83-84C3-D375C500F0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92206" y="2032260"/>
                  <a:ext cx="216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DBF99CE-E5F3-4A99-A3BB-2E54A461C48A}"/>
                    </a:ext>
                  </a:extLst>
                </p14:cNvPr>
                <p14:cNvContentPartPr/>
                <p14:nvPr/>
              </p14:nvContentPartPr>
              <p14:xfrm>
                <a:off x="8166246" y="1957380"/>
                <a:ext cx="281160" cy="2329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DBF99CE-E5F3-4A99-A3BB-2E54A461C4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57606" y="1948740"/>
                  <a:ext cx="298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6103E5B-1E3A-4A19-BE18-A7DE334F3D72}"/>
                    </a:ext>
                  </a:extLst>
                </p14:cNvPr>
                <p14:cNvContentPartPr/>
                <p14:nvPr/>
              </p14:nvContentPartPr>
              <p14:xfrm>
                <a:off x="8596086" y="2042340"/>
                <a:ext cx="332280" cy="1324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6103E5B-1E3A-4A19-BE18-A7DE334F3D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87086" y="2033340"/>
                  <a:ext cx="349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A099E3A9-7877-4F68-83A7-7CDA247D052D}"/>
                    </a:ext>
                  </a:extLst>
                </p14:cNvPr>
                <p14:cNvContentPartPr/>
                <p14:nvPr/>
              </p14:nvContentPartPr>
              <p14:xfrm>
                <a:off x="9009366" y="2060700"/>
                <a:ext cx="151560" cy="1533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A099E3A9-7877-4F68-83A7-7CDA247D05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00366" y="2052060"/>
                  <a:ext cx="169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283BE01-1E10-422A-A4DD-8FB7CA8443A4}"/>
                    </a:ext>
                  </a:extLst>
                </p14:cNvPr>
                <p14:cNvContentPartPr/>
                <p14:nvPr/>
              </p14:nvContentPartPr>
              <p14:xfrm>
                <a:off x="9280806" y="1966740"/>
                <a:ext cx="197280" cy="1810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283BE01-1E10-422A-A4DD-8FB7CA8443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71806" y="1957740"/>
                  <a:ext cx="214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B15BA2D-C0C6-40ED-A49E-25DFE45D61BA}"/>
                    </a:ext>
                  </a:extLst>
                </p14:cNvPr>
                <p14:cNvContentPartPr/>
                <p14:nvPr/>
              </p14:nvContentPartPr>
              <p14:xfrm>
                <a:off x="9537126" y="2029740"/>
                <a:ext cx="273960" cy="1130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B15BA2D-C0C6-40ED-A49E-25DFE45D61B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28486" y="2020740"/>
                  <a:ext cx="29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18B7A2D5-3D6F-4AE2-9074-76190ED8AFE3}"/>
                    </a:ext>
                  </a:extLst>
                </p14:cNvPr>
                <p14:cNvContentPartPr/>
                <p14:nvPr/>
              </p14:nvContentPartPr>
              <p14:xfrm>
                <a:off x="9851766" y="2035500"/>
                <a:ext cx="79560" cy="1404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18B7A2D5-3D6F-4AE2-9074-76190ED8AF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43126" y="2026500"/>
                  <a:ext cx="9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9EE8469-A46C-47EA-84A4-D6231D640217}"/>
                    </a:ext>
                  </a:extLst>
                </p14:cNvPr>
                <p14:cNvContentPartPr/>
                <p14:nvPr/>
              </p14:nvContentPartPr>
              <p14:xfrm>
                <a:off x="10122126" y="1990860"/>
                <a:ext cx="264600" cy="1864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9EE8469-A46C-47EA-84A4-D6231D6402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13126" y="1981860"/>
                  <a:ext cx="282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84D3F97-0673-40B6-83FD-983AB4372F6A}"/>
                    </a:ext>
                  </a:extLst>
                </p14:cNvPr>
                <p14:cNvContentPartPr/>
                <p14:nvPr/>
              </p14:nvContentPartPr>
              <p14:xfrm>
                <a:off x="10523526" y="1997700"/>
                <a:ext cx="90000" cy="1900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84D3F97-0673-40B6-83FD-983AB4372F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14526" y="1988700"/>
                  <a:ext cx="107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C20F4ADB-70FD-465F-81D4-77B93A92F26E}"/>
                    </a:ext>
                  </a:extLst>
                </p14:cNvPr>
                <p14:cNvContentPartPr/>
                <p14:nvPr/>
              </p14:nvContentPartPr>
              <p14:xfrm>
                <a:off x="10641606" y="2115420"/>
                <a:ext cx="223560" cy="547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C20F4ADB-70FD-465F-81D4-77B93A92F2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32606" y="2106780"/>
                  <a:ext cx="24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B41A71F-82AE-4A6D-950A-09621B395F1B}"/>
                    </a:ext>
                  </a:extLst>
                </p14:cNvPr>
                <p14:cNvContentPartPr/>
                <p14:nvPr/>
              </p14:nvContentPartPr>
              <p14:xfrm>
                <a:off x="11084406" y="1980420"/>
                <a:ext cx="180720" cy="2264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B41A71F-82AE-4A6D-950A-09621B395F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75766" y="1971420"/>
                  <a:ext cx="19836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B27CC3AD-9AA5-465A-999A-8EC8EBE00B0B}"/>
                  </a:ext>
                </a:extLst>
              </p14:cNvPr>
              <p14:cNvContentPartPr/>
              <p14:nvPr/>
            </p14:nvContentPartPr>
            <p14:xfrm>
              <a:off x="1158486" y="2484060"/>
              <a:ext cx="372600" cy="1807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B27CC3AD-9AA5-465A-999A-8EC8EBE00B0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49486" y="2475060"/>
                <a:ext cx="39024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oup 453">
            <a:extLst>
              <a:ext uri="{FF2B5EF4-FFF2-40B4-BE49-F238E27FC236}">
                <a16:creationId xmlns:a16="http://schemas.microsoft.com/office/drawing/2014/main" id="{C1BED46B-96CB-4B88-8D56-235F00895A69}"/>
              </a:ext>
            </a:extLst>
          </p:cNvPr>
          <p:cNvGrpSpPr/>
          <p:nvPr/>
        </p:nvGrpSpPr>
        <p:grpSpPr>
          <a:xfrm>
            <a:off x="1779846" y="2490180"/>
            <a:ext cx="1184040" cy="336600"/>
            <a:chOff x="1779846" y="2490180"/>
            <a:chExt cx="11840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B470C853-0B18-4789-B81B-4E2862A3DAEA}"/>
                    </a:ext>
                  </a:extLst>
                </p14:cNvPr>
                <p14:cNvContentPartPr/>
                <p14:nvPr/>
              </p14:nvContentPartPr>
              <p14:xfrm>
                <a:off x="1779846" y="2490180"/>
                <a:ext cx="523080" cy="3366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B470C853-0B18-4789-B81B-4E2862A3DAE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70846" y="2481180"/>
                  <a:ext cx="540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783E4384-D1C6-4A14-8F4A-E2F8BEA3104D}"/>
                    </a:ext>
                  </a:extLst>
                </p14:cNvPr>
                <p14:cNvContentPartPr/>
                <p14:nvPr/>
              </p14:nvContentPartPr>
              <p14:xfrm>
                <a:off x="2339286" y="2590260"/>
                <a:ext cx="278280" cy="1184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783E4384-D1C6-4A14-8F4A-E2F8BEA3104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30286" y="2581260"/>
                  <a:ext cx="295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FF1DC21-0B9B-44C2-B0D0-03B1C329A7E7}"/>
                    </a:ext>
                  </a:extLst>
                </p14:cNvPr>
                <p14:cNvContentPartPr/>
                <p14:nvPr/>
              </p14:nvContentPartPr>
              <p14:xfrm>
                <a:off x="2669406" y="2585220"/>
                <a:ext cx="294480" cy="1256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FF1DC21-0B9B-44C2-B0D0-03B1C329A7E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60406" y="2576580"/>
                  <a:ext cx="3121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2892270-9FBB-45B3-A102-93DA20F5FB92}"/>
              </a:ext>
            </a:extLst>
          </p:cNvPr>
          <p:cNvGrpSpPr/>
          <p:nvPr/>
        </p:nvGrpSpPr>
        <p:grpSpPr>
          <a:xfrm>
            <a:off x="3349446" y="2606100"/>
            <a:ext cx="492840" cy="208080"/>
            <a:chOff x="3349446" y="2606100"/>
            <a:chExt cx="4928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25E9B196-76C8-4A2F-B68E-0B03D4692C70}"/>
                    </a:ext>
                  </a:extLst>
                </p14:cNvPr>
                <p14:cNvContentPartPr/>
                <p14:nvPr/>
              </p14:nvContentPartPr>
              <p14:xfrm>
                <a:off x="3393726" y="2618340"/>
                <a:ext cx="25200" cy="1958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25E9B196-76C8-4A2F-B68E-0B03D4692C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85086" y="2609340"/>
                  <a:ext cx="42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42407E0-A569-4B48-8875-F5BA6AB2549D}"/>
                    </a:ext>
                  </a:extLst>
                </p14:cNvPr>
                <p14:cNvContentPartPr/>
                <p14:nvPr/>
              </p14:nvContentPartPr>
              <p14:xfrm>
                <a:off x="3349446" y="2606100"/>
                <a:ext cx="212400" cy="957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42407E0-A569-4B48-8875-F5BA6AB254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40806" y="2597460"/>
                  <a:ext cx="230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4D48D748-20CB-4FDC-9D6B-89132DAF7FE7}"/>
                    </a:ext>
                  </a:extLst>
                </p14:cNvPr>
                <p14:cNvContentPartPr/>
                <p14:nvPr/>
              </p14:nvContentPartPr>
              <p14:xfrm>
                <a:off x="3547806" y="2641380"/>
                <a:ext cx="294480" cy="763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4D48D748-20CB-4FDC-9D6B-89132DAF7F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38806" y="2632740"/>
                  <a:ext cx="31212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FDD8CA50-A223-4703-8567-43C304D75164}"/>
                  </a:ext>
                </a:extLst>
              </p14:cNvPr>
              <p14:cNvContentPartPr/>
              <p14:nvPr/>
            </p14:nvContentPartPr>
            <p14:xfrm>
              <a:off x="4084566" y="2538780"/>
              <a:ext cx="440280" cy="17388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FDD8CA50-A223-4703-8567-43C304D7516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075566" y="2530140"/>
                <a:ext cx="45792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375BA3F3-CEE4-4C3C-83EA-2F177064C30E}"/>
              </a:ext>
            </a:extLst>
          </p:cNvPr>
          <p:cNvGrpSpPr/>
          <p:nvPr/>
        </p:nvGrpSpPr>
        <p:grpSpPr>
          <a:xfrm>
            <a:off x="4856766" y="2545620"/>
            <a:ext cx="1045080" cy="355680"/>
            <a:chOff x="4856766" y="2545620"/>
            <a:chExt cx="10450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981896CC-E1F4-41EE-8CE1-D419D3134679}"/>
                    </a:ext>
                  </a:extLst>
                </p14:cNvPr>
                <p14:cNvContentPartPr/>
                <p14:nvPr/>
              </p14:nvContentPartPr>
              <p14:xfrm>
                <a:off x="4856766" y="2680620"/>
                <a:ext cx="41400" cy="2206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981896CC-E1F4-41EE-8CE1-D419D31346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48126" y="2671620"/>
                  <a:ext cx="5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AD58D4B-C36E-4F5A-981F-8E313842F64D}"/>
                    </a:ext>
                  </a:extLst>
                </p14:cNvPr>
                <p14:cNvContentPartPr/>
                <p14:nvPr/>
              </p14:nvContentPartPr>
              <p14:xfrm>
                <a:off x="4858926" y="2628060"/>
                <a:ext cx="126000" cy="1162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AD58D4B-C36E-4F5A-981F-8E313842F64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49926" y="2619060"/>
                  <a:ext cx="143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4447DC06-E6BF-486F-9C37-514A39F04DF3}"/>
                    </a:ext>
                  </a:extLst>
                </p14:cNvPr>
                <p14:cNvContentPartPr/>
                <p14:nvPr/>
              </p14:nvContentPartPr>
              <p14:xfrm>
                <a:off x="4997886" y="2566860"/>
                <a:ext cx="290520" cy="1677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4447DC06-E6BF-486F-9C37-514A39F04DF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89246" y="2557860"/>
                  <a:ext cx="308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96B39FC-60F1-4AB9-8126-59CC5A51E01D}"/>
                    </a:ext>
                  </a:extLst>
                </p14:cNvPr>
                <p14:cNvContentPartPr/>
                <p14:nvPr/>
              </p14:nvContentPartPr>
              <p14:xfrm>
                <a:off x="5361486" y="2545620"/>
                <a:ext cx="265680" cy="1638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96B39FC-60F1-4AB9-8126-59CC5A51E0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52486" y="2536980"/>
                  <a:ext cx="283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1C3EC09-269E-4330-9AC1-1D8B4282B7F2}"/>
                    </a:ext>
                  </a:extLst>
                </p14:cNvPr>
                <p14:cNvContentPartPr/>
                <p14:nvPr/>
              </p14:nvContentPartPr>
              <p14:xfrm>
                <a:off x="5348526" y="2586660"/>
                <a:ext cx="116640" cy="126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1C3EC09-269E-4330-9AC1-1D8B4282B7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39886" y="2578020"/>
                  <a:ext cx="134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09F46637-5299-4AAD-B846-A6E6D114359C}"/>
                    </a:ext>
                  </a:extLst>
                </p14:cNvPr>
                <p14:cNvContentPartPr/>
                <p14:nvPr/>
              </p14:nvContentPartPr>
              <p14:xfrm>
                <a:off x="5697006" y="2569740"/>
                <a:ext cx="204840" cy="1983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09F46637-5299-4AAD-B846-A6E6D11435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88006" y="2560740"/>
                  <a:ext cx="2224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2142F327-C2F7-4B18-B194-465AF532857F}"/>
              </a:ext>
            </a:extLst>
          </p:cNvPr>
          <p:cNvGrpSpPr/>
          <p:nvPr/>
        </p:nvGrpSpPr>
        <p:grpSpPr>
          <a:xfrm>
            <a:off x="6244926" y="2571180"/>
            <a:ext cx="623160" cy="169920"/>
            <a:chOff x="6244926" y="2571180"/>
            <a:chExt cx="62316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2B333E6-782A-4993-89BF-9DD88E622860}"/>
                    </a:ext>
                  </a:extLst>
                </p14:cNvPr>
                <p14:cNvContentPartPr/>
                <p14:nvPr/>
              </p14:nvContentPartPr>
              <p14:xfrm>
                <a:off x="6244926" y="2571180"/>
                <a:ext cx="445320" cy="1591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2B333E6-782A-4993-89BF-9DD88E6228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35926" y="2562540"/>
                  <a:ext cx="46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01873ED-61E9-445C-8DE5-A253E4639075}"/>
                    </a:ext>
                  </a:extLst>
                </p14:cNvPr>
                <p14:cNvContentPartPr/>
                <p14:nvPr/>
              </p14:nvContentPartPr>
              <p14:xfrm>
                <a:off x="6848286" y="2632020"/>
                <a:ext cx="19800" cy="1090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01873ED-61E9-445C-8DE5-A253E46390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39646" y="2623380"/>
                  <a:ext cx="374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7EC0301C-D0A4-471A-88DF-DBEA4D314E43}"/>
              </a:ext>
            </a:extLst>
          </p:cNvPr>
          <p:cNvGrpSpPr/>
          <p:nvPr/>
        </p:nvGrpSpPr>
        <p:grpSpPr>
          <a:xfrm>
            <a:off x="2149206" y="2977980"/>
            <a:ext cx="1083240" cy="279720"/>
            <a:chOff x="2149206" y="2977980"/>
            <a:chExt cx="10832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98EE53D-E19B-4DC3-ABEB-02993B564474}"/>
                    </a:ext>
                  </a:extLst>
                </p14:cNvPr>
                <p14:cNvContentPartPr/>
                <p14:nvPr/>
              </p14:nvContentPartPr>
              <p14:xfrm>
                <a:off x="2149206" y="3033060"/>
                <a:ext cx="257760" cy="2196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98EE53D-E19B-4DC3-ABEB-02993B5644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40566" y="3024060"/>
                  <a:ext cx="275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D95ECE6B-1358-42BC-A200-62DEAFE79AFB}"/>
                    </a:ext>
                  </a:extLst>
                </p14:cNvPr>
                <p14:cNvContentPartPr/>
                <p14:nvPr/>
              </p14:nvContentPartPr>
              <p14:xfrm>
                <a:off x="2468526" y="3025140"/>
                <a:ext cx="173520" cy="2325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D95ECE6B-1358-42BC-A200-62DEAFE79A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59886" y="3016140"/>
                  <a:ext cx="191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7F54434-9DDA-4C46-A3FE-140F4F94B1E3}"/>
                    </a:ext>
                  </a:extLst>
                </p14:cNvPr>
                <p14:cNvContentPartPr/>
                <p14:nvPr/>
              </p14:nvContentPartPr>
              <p14:xfrm>
                <a:off x="2699286" y="3025860"/>
                <a:ext cx="119160" cy="586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7F54434-9DDA-4C46-A3FE-140F4F94B1E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90646" y="3017220"/>
                  <a:ext cx="136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5ED56B7A-6027-49CC-9657-B1A9E9E6A1D6}"/>
                    </a:ext>
                  </a:extLst>
                </p14:cNvPr>
                <p14:cNvContentPartPr/>
                <p14:nvPr/>
              </p14:nvContentPartPr>
              <p14:xfrm>
                <a:off x="2900166" y="2977980"/>
                <a:ext cx="28080" cy="734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5ED56B7A-6027-49CC-9657-B1A9E9E6A1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91526" y="2968980"/>
                  <a:ext cx="4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E6F89AE-3683-44AA-8A81-32CF34992057}"/>
                    </a:ext>
                  </a:extLst>
                </p14:cNvPr>
                <p14:cNvContentPartPr/>
                <p14:nvPr/>
              </p14:nvContentPartPr>
              <p14:xfrm>
                <a:off x="3101046" y="3197220"/>
                <a:ext cx="116640" cy="93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E6F89AE-3683-44AA-8A81-32CF3499205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92046" y="3188580"/>
                  <a:ext cx="13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F75360D-67DA-4D0A-8EFD-734390744B0D}"/>
                    </a:ext>
                  </a:extLst>
                </p14:cNvPr>
                <p14:cNvContentPartPr/>
                <p14:nvPr/>
              </p14:nvContentPartPr>
              <p14:xfrm>
                <a:off x="3105726" y="3240420"/>
                <a:ext cx="126720" cy="50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F75360D-67DA-4D0A-8EFD-734390744B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96726" y="3231420"/>
                  <a:ext cx="1443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31FFF32-4AA8-449F-A0AA-6B44E12B6FE5}"/>
              </a:ext>
            </a:extLst>
          </p:cNvPr>
          <p:cNvGrpSpPr/>
          <p:nvPr/>
        </p:nvGrpSpPr>
        <p:grpSpPr>
          <a:xfrm>
            <a:off x="3639966" y="2930100"/>
            <a:ext cx="785520" cy="345240"/>
            <a:chOff x="3639966" y="2930100"/>
            <a:chExt cx="7855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A37B11FE-272C-4469-A5B5-3C496D539E5E}"/>
                    </a:ext>
                  </a:extLst>
                </p14:cNvPr>
                <p14:cNvContentPartPr/>
                <p14:nvPr/>
              </p14:nvContentPartPr>
              <p14:xfrm>
                <a:off x="3639966" y="3022620"/>
                <a:ext cx="92880" cy="2527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A37B11FE-272C-4469-A5B5-3C496D539E5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31326" y="3013980"/>
                  <a:ext cx="110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D020E2D6-A623-42A5-BCB1-77D6A3CE07B5}"/>
                    </a:ext>
                  </a:extLst>
                </p14:cNvPr>
                <p14:cNvContentPartPr/>
                <p14:nvPr/>
              </p14:nvContentPartPr>
              <p14:xfrm>
                <a:off x="3783966" y="3174900"/>
                <a:ext cx="147960" cy="14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D020E2D6-A623-42A5-BCB1-77D6A3CE07B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75326" y="3166260"/>
                  <a:ext cx="165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52A9284-0C26-4629-B616-6C0CE6EA024A}"/>
                    </a:ext>
                  </a:extLst>
                </p14:cNvPr>
                <p14:cNvContentPartPr/>
                <p14:nvPr/>
              </p14:nvContentPartPr>
              <p14:xfrm>
                <a:off x="3974766" y="3034140"/>
                <a:ext cx="155160" cy="1533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52A9284-0C26-4629-B616-6C0CE6EA024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65766" y="3025500"/>
                  <a:ext cx="172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9AEE38B-CB53-4972-9280-6CFDAE0AE800}"/>
                    </a:ext>
                  </a:extLst>
                </p14:cNvPr>
                <p14:cNvContentPartPr/>
                <p14:nvPr/>
              </p14:nvContentPartPr>
              <p14:xfrm>
                <a:off x="4140726" y="2930100"/>
                <a:ext cx="85680" cy="3272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9AEE38B-CB53-4972-9280-6CFDAE0AE80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32086" y="2921460"/>
                  <a:ext cx="103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1171EEE9-0577-4DB6-89D2-44EFA21AE344}"/>
                    </a:ext>
                  </a:extLst>
                </p14:cNvPr>
                <p14:cNvContentPartPr/>
                <p14:nvPr/>
              </p14:nvContentPartPr>
              <p14:xfrm>
                <a:off x="4423686" y="3166620"/>
                <a:ext cx="1800" cy="3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1171EEE9-0577-4DB6-89D2-44EFA21AE34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14686" y="3157620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837BCD62-DD09-4BAA-92FA-BD728C66DD95}"/>
              </a:ext>
            </a:extLst>
          </p:cNvPr>
          <p:cNvGrpSpPr/>
          <p:nvPr/>
        </p:nvGrpSpPr>
        <p:grpSpPr>
          <a:xfrm>
            <a:off x="4834806" y="2926500"/>
            <a:ext cx="1088280" cy="322560"/>
            <a:chOff x="4834806" y="2926500"/>
            <a:chExt cx="10882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5B829A83-ED97-4EE4-8B7C-FEC824BBB48B}"/>
                    </a:ext>
                  </a:extLst>
                </p14:cNvPr>
                <p14:cNvContentPartPr/>
                <p14:nvPr/>
              </p14:nvContentPartPr>
              <p14:xfrm>
                <a:off x="4834806" y="3020820"/>
                <a:ext cx="60840" cy="2084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5B829A83-ED97-4EE4-8B7C-FEC824BBB4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25806" y="3012180"/>
                  <a:ext cx="78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615667F4-2E6B-4B56-B098-6952BD4D7553}"/>
                    </a:ext>
                  </a:extLst>
                </p14:cNvPr>
                <p14:cNvContentPartPr/>
                <p14:nvPr/>
              </p14:nvContentPartPr>
              <p14:xfrm>
                <a:off x="4967646" y="3046380"/>
                <a:ext cx="165960" cy="1573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615667F4-2E6B-4B56-B098-6952BD4D75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59006" y="3037380"/>
                  <a:ext cx="183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54F303AA-9BD6-4C76-9BC5-77A22AFF6264}"/>
                    </a:ext>
                  </a:extLst>
                </p14:cNvPr>
                <p14:cNvContentPartPr/>
                <p14:nvPr/>
              </p14:nvContentPartPr>
              <p14:xfrm>
                <a:off x="5174646" y="3043860"/>
                <a:ext cx="139320" cy="1548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54F303AA-9BD6-4C76-9BC5-77A22AFF626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66006" y="3034860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A8C2C3E9-8FC4-4140-8776-D03B443CD313}"/>
                    </a:ext>
                  </a:extLst>
                </p14:cNvPr>
                <p14:cNvContentPartPr/>
                <p14:nvPr/>
              </p14:nvContentPartPr>
              <p14:xfrm>
                <a:off x="5339166" y="3195420"/>
                <a:ext cx="21960" cy="536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A8C2C3E9-8FC4-4140-8776-D03B443CD31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30166" y="3186780"/>
                  <a:ext cx="39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A798CAFF-787F-4F86-871E-B922D7EEC63A}"/>
                    </a:ext>
                  </a:extLst>
                </p14:cNvPr>
                <p14:cNvContentPartPr/>
                <p14:nvPr/>
              </p14:nvContentPartPr>
              <p14:xfrm>
                <a:off x="5415486" y="3051060"/>
                <a:ext cx="145440" cy="1497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A798CAFF-787F-4F86-871E-B922D7EEC63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06846" y="3042420"/>
                  <a:ext cx="163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984471C-381D-4F69-BAA6-350BE3ED5ABC}"/>
                    </a:ext>
                  </a:extLst>
                </p14:cNvPr>
                <p14:cNvContentPartPr/>
                <p14:nvPr/>
              </p14:nvContentPartPr>
              <p14:xfrm>
                <a:off x="5630766" y="2926500"/>
                <a:ext cx="115200" cy="3160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984471C-381D-4F69-BAA6-350BE3ED5A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21766" y="2917860"/>
                  <a:ext cx="132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1934353E-957E-4A47-8558-D700D0C7F6AA}"/>
                    </a:ext>
                  </a:extLst>
                </p14:cNvPr>
                <p14:cNvContentPartPr/>
                <p14:nvPr/>
              </p14:nvContentPartPr>
              <p14:xfrm>
                <a:off x="5911926" y="3134580"/>
                <a:ext cx="11160" cy="28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1934353E-957E-4A47-8558-D700D0C7F6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03286" y="3125580"/>
                  <a:ext cx="288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D1D908E1-B1F0-4384-8EEA-878509EF2206}"/>
              </a:ext>
            </a:extLst>
          </p:cNvPr>
          <p:cNvGrpSpPr/>
          <p:nvPr/>
        </p:nvGrpSpPr>
        <p:grpSpPr>
          <a:xfrm>
            <a:off x="6448686" y="2907060"/>
            <a:ext cx="1521360" cy="322920"/>
            <a:chOff x="6448686" y="2907060"/>
            <a:chExt cx="15213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440397EF-4B84-4E31-A676-934DC126420B}"/>
                    </a:ext>
                  </a:extLst>
                </p14:cNvPr>
                <p14:cNvContentPartPr/>
                <p14:nvPr/>
              </p14:nvContentPartPr>
              <p14:xfrm>
                <a:off x="6448686" y="3025860"/>
                <a:ext cx="73080" cy="2041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440397EF-4B84-4E31-A676-934DC126420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39686" y="3016860"/>
                  <a:ext cx="90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F2238041-0482-4BC6-857E-4883136BCA6C}"/>
                    </a:ext>
                  </a:extLst>
                </p14:cNvPr>
                <p14:cNvContentPartPr/>
                <p14:nvPr/>
              </p14:nvContentPartPr>
              <p14:xfrm>
                <a:off x="6636966" y="3138180"/>
                <a:ext cx="100440" cy="147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F2238041-0482-4BC6-857E-4883136BCA6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27966" y="3129180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38CB950A-37B0-4492-B194-304DECE702D0}"/>
                    </a:ext>
                  </a:extLst>
                </p14:cNvPr>
                <p14:cNvContentPartPr/>
                <p14:nvPr/>
              </p14:nvContentPartPr>
              <p14:xfrm>
                <a:off x="6833526" y="3011100"/>
                <a:ext cx="158040" cy="1378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38CB950A-37B0-4492-B194-304DECE702D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24886" y="3002100"/>
                  <a:ext cx="175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0017A7B1-284F-4531-A551-12DA93B35E1D}"/>
                    </a:ext>
                  </a:extLst>
                </p14:cNvPr>
                <p14:cNvContentPartPr/>
                <p14:nvPr/>
              </p14:nvContentPartPr>
              <p14:xfrm>
                <a:off x="7055286" y="3141780"/>
                <a:ext cx="16560" cy="716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0017A7B1-284F-4531-A551-12DA93B35E1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46646" y="3132780"/>
                  <a:ext cx="34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91E47D1-90F8-403D-878B-D575A06CDDE8}"/>
                    </a:ext>
                  </a:extLst>
                </p14:cNvPr>
                <p14:cNvContentPartPr/>
                <p14:nvPr/>
              </p14:nvContentPartPr>
              <p14:xfrm>
                <a:off x="7173006" y="3019020"/>
                <a:ext cx="150840" cy="1692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91E47D1-90F8-403D-878B-D575A06CDDE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64006" y="3010020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3D462F80-4333-4C2A-9A90-05A8566FA421}"/>
                    </a:ext>
                  </a:extLst>
                </p14:cNvPr>
                <p14:cNvContentPartPr/>
                <p14:nvPr/>
              </p14:nvContentPartPr>
              <p14:xfrm>
                <a:off x="7354806" y="3026220"/>
                <a:ext cx="105120" cy="1591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3D462F80-4333-4C2A-9A90-05A8566FA42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46166" y="3017220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F2E21171-4695-4785-9DC7-9E124E898F5B}"/>
                    </a:ext>
                  </a:extLst>
                </p14:cNvPr>
                <p14:cNvContentPartPr/>
                <p14:nvPr/>
              </p14:nvContentPartPr>
              <p14:xfrm>
                <a:off x="7522926" y="2907060"/>
                <a:ext cx="126000" cy="31824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F2E21171-4695-4785-9DC7-9E124E898F5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13926" y="2898420"/>
                  <a:ext cx="143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7531E95-B531-4A32-AA34-324C464D3AB1}"/>
                    </a:ext>
                  </a:extLst>
                </p14:cNvPr>
                <p14:cNvContentPartPr/>
                <p14:nvPr/>
              </p14:nvContentPartPr>
              <p14:xfrm>
                <a:off x="7858086" y="3079500"/>
                <a:ext cx="105840" cy="147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7531E95-B531-4A32-AA34-324C464D3AB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49086" y="3070500"/>
                  <a:ext cx="12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583FFE93-7D03-490B-849F-85E90CFCAF1A}"/>
                    </a:ext>
                  </a:extLst>
                </p14:cNvPr>
                <p14:cNvContentPartPr/>
                <p14:nvPr/>
              </p14:nvContentPartPr>
              <p14:xfrm>
                <a:off x="7847286" y="3136380"/>
                <a:ext cx="122760" cy="154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583FFE93-7D03-490B-849F-85E90CFCAF1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38286" y="3127380"/>
                  <a:ext cx="140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F0D8056F-3FD7-41AD-9B06-D7D5E814086F}"/>
              </a:ext>
            </a:extLst>
          </p:cNvPr>
          <p:cNvGrpSpPr/>
          <p:nvPr/>
        </p:nvGrpSpPr>
        <p:grpSpPr>
          <a:xfrm>
            <a:off x="8307366" y="2907060"/>
            <a:ext cx="579960" cy="250200"/>
            <a:chOff x="8307366" y="2907060"/>
            <a:chExt cx="5799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A1BD2E1-0CDE-42CF-8808-DCA225B6B45E}"/>
                    </a:ext>
                  </a:extLst>
                </p14:cNvPr>
                <p14:cNvContentPartPr/>
                <p14:nvPr/>
              </p14:nvContentPartPr>
              <p14:xfrm>
                <a:off x="8307366" y="2907060"/>
                <a:ext cx="162360" cy="1940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A1BD2E1-0CDE-42CF-8808-DCA225B6B45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98366" y="2898420"/>
                  <a:ext cx="180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0988E7FA-BC7D-49EE-BF54-ADCE38E24F22}"/>
                    </a:ext>
                  </a:extLst>
                </p14:cNvPr>
                <p14:cNvContentPartPr/>
                <p14:nvPr/>
              </p14:nvContentPartPr>
              <p14:xfrm>
                <a:off x="8439846" y="2995620"/>
                <a:ext cx="25920" cy="1616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0988E7FA-BC7D-49EE-BF54-ADCE38E24F2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30846" y="2986620"/>
                  <a:ext cx="4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81C6EFB-2971-428B-A5DA-7AE2798C1573}"/>
                    </a:ext>
                  </a:extLst>
                </p14:cNvPr>
                <p14:cNvContentPartPr/>
                <p14:nvPr/>
              </p14:nvContentPartPr>
              <p14:xfrm>
                <a:off x="8535246" y="2939100"/>
                <a:ext cx="187200" cy="2066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81C6EFB-2971-428B-A5DA-7AE2798C157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26246" y="2930460"/>
                  <a:ext cx="20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738D9F8F-16FE-4FA7-9AC3-7BE9E8B80174}"/>
                    </a:ext>
                  </a:extLst>
                </p14:cNvPr>
                <p14:cNvContentPartPr/>
                <p14:nvPr/>
              </p14:nvContentPartPr>
              <p14:xfrm>
                <a:off x="8739366" y="2972580"/>
                <a:ext cx="147960" cy="1616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738D9F8F-16FE-4FA7-9AC3-7BE9E8B801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30726" y="2963580"/>
                  <a:ext cx="1656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129D7C82-BF44-43A6-B180-C35B728C4E2C}"/>
              </a:ext>
            </a:extLst>
          </p:cNvPr>
          <p:cNvGrpSpPr/>
          <p:nvPr/>
        </p:nvGrpSpPr>
        <p:grpSpPr>
          <a:xfrm>
            <a:off x="9136446" y="2890140"/>
            <a:ext cx="1392480" cy="258840"/>
            <a:chOff x="9136446" y="2890140"/>
            <a:chExt cx="13924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4D37ADA7-9E42-41D2-B5E5-4764416F60AA}"/>
                    </a:ext>
                  </a:extLst>
                </p14:cNvPr>
                <p14:cNvContentPartPr/>
                <p14:nvPr/>
              </p14:nvContentPartPr>
              <p14:xfrm>
                <a:off x="9136446" y="2910660"/>
                <a:ext cx="174240" cy="1594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4D37ADA7-9E42-41D2-B5E5-4764416F60A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27806" y="2902020"/>
                  <a:ext cx="191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77765863-ACEB-4842-B684-A001D290C815}"/>
                    </a:ext>
                  </a:extLst>
                </p14:cNvPr>
                <p14:cNvContentPartPr/>
                <p14:nvPr/>
              </p14:nvContentPartPr>
              <p14:xfrm>
                <a:off x="9202686" y="2989860"/>
                <a:ext cx="29880" cy="13824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77765863-ACEB-4842-B684-A001D290C81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94046" y="2981220"/>
                  <a:ext cx="4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46B53AAE-04B6-4E43-A12A-430B57670087}"/>
                    </a:ext>
                  </a:extLst>
                </p14:cNvPr>
                <p14:cNvContentPartPr/>
                <p14:nvPr/>
              </p14:nvContentPartPr>
              <p14:xfrm>
                <a:off x="9366126" y="2963940"/>
                <a:ext cx="213840" cy="324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46B53AAE-04B6-4E43-A12A-430B5767008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57126" y="2955300"/>
                  <a:ext cx="231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6D77C978-0927-41A6-8B2A-781FC2CEEF27}"/>
                    </a:ext>
                  </a:extLst>
                </p14:cNvPr>
                <p14:cNvContentPartPr/>
                <p14:nvPr/>
              </p14:nvContentPartPr>
              <p14:xfrm>
                <a:off x="9339486" y="2950260"/>
                <a:ext cx="225720" cy="1987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6D77C978-0927-41A6-8B2A-781FC2CEEF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30846" y="2941260"/>
                  <a:ext cx="243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46F3A20D-0CAF-485D-A46A-F29EE9D3F5EA}"/>
                    </a:ext>
                  </a:extLst>
                </p14:cNvPr>
                <p14:cNvContentPartPr/>
                <p14:nvPr/>
              </p14:nvContentPartPr>
              <p14:xfrm>
                <a:off x="9743406" y="3023340"/>
                <a:ext cx="401400" cy="10368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46F3A20D-0CAF-485D-A46A-F29EE9D3F5E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34766" y="3014340"/>
                  <a:ext cx="419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80B66EC9-82E8-4CC2-BF4E-C2E40C0CC739}"/>
                    </a:ext>
                  </a:extLst>
                </p14:cNvPr>
                <p14:cNvContentPartPr/>
                <p14:nvPr/>
              </p14:nvContentPartPr>
              <p14:xfrm>
                <a:off x="10157406" y="2966460"/>
                <a:ext cx="25920" cy="1544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80B66EC9-82E8-4CC2-BF4E-C2E40C0CC73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48406" y="2957460"/>
                  <a:ext cx="43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BB6EDB33-EB99-4903-A9BE-24A3D7FA9050}"/>
                    </a:ext>
                  </a:extLst>
                </p14:cNvPr>
                <p14:cNvContentPartPr/>
                <p14:nvPr/>
              </p14:nvContentPartPr>
              <p14:xfrm>
                <a:off x="10273326" y="2890140"/>
                <a:ext cx="255600" cy="1465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BB6EDB33-EB99-4903-A9BE-24A3D7FA905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264686" y="2881500"/>
                  <a:ext cx="2732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835F01DF-1D56-4F2A-99A4-6E24AB0ABF40}"/>
                  </a:ext>
                </a:extLst>
              </p14:cNvPr>
              <p14:cNvContentPartPr/>
              <p14:nvPr/>
            </p14:nvContentPartPr>
            <p14:xfrm>
              <a:off x="3029046" y="6179460"/>
              <a:ext cx="696240" cy="8568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835F01DF-1D56-4F2A-99A4-6E24AB0ABF4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020406" y="6170460"/>
                <a:ext cx="71388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oup 523">
            <a:extLst>
              <a:ext uri="{FF2B5EF4-FFF2-40B4-BE49-F238E27FC236}">
                <a16:creationId xmlns:a16="http://schemas.microsoft.com/office/drawing/2014/main" id="{8C562154-57AA-4BF9-B04E-DE87E5C32787}"/>
              </a:ext>
            </a:extLst>
          </p:cNvPr>
          <p:cNvGrpSpPr/>
          <p:nvPr/>
        </p:nvGrpSpPr>
        <p:grpSpPr>
          <a:xfrm>
            <a:off x="840966" y="5999820"/>
            <a:ext cx="898200" cy="155880"/>
            <a:chOff x="840966" y="5999820"/>
            <a:chExt cx="89820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1DBF3928-D6DC-4A07-B9B2-F4F8F747E97E}"/>
                    </a:ext>
                  </a:extLst>
                </p14:cNvPr>
                <p14:cNvContentPartPr/>
                <p14:nvPr/>
              </p14:nvContentPartPr>
              <p14:xfrm>
                <a:off x="840966" y="5999820"/>
                <a:ext cx="320040" cy="13320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1DBF3928-D6DC-4A07-B9B2-F4F8F747E97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1966" y="5990820"/>
                  <a:ext cx="337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779D141C-67A5-4576-8B49-88EEECAF269C}"/>
                    </a:ext>
                  </a:extLst>
                </p14:cNvPr>
                <p14:cNvContentPartPr/>
                <p14:nvPr/>
              </p14:nvContentPartPr>
              <p14:xfrm>
                <a:off x="1256406" y="6023940"/>
                <a:ext cx="154800" cy="1314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779D141C-67A5-4576-8B49-88EEECAF269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47766" y="6014940"/>
                  <a:ext cx="172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9C227607-91AB-4EA1-AEE0-9E08CC75FF11}"/>
                    </a:ext>
                  </a:extLst>
                </p14:cNvPr>
                <p14:cNvContentPartPr/>
                <p14:nvPr/>
              </p14:nvContentPartPr>
              <p14:xfrm>
                <a:off x="1555566" y="6086220"/>
                <a:ext cx="183600" cy="100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9C227607-91AB-4EA1-AEE0-9E08CC75FF1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46566" y="6077580"/>
                  <a:ext cx="201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F72156E0-120B-44AA-9C14-A439BA22EDDE}"/>
                    </a:ext>
                  </a:extLst>
                </p14:cNvPr>
                <p14:cNvContentPartPr/>
                <p14:nvPr/>
              </p14:nvContentPartPr>
              <p14:xfrm>
                <a:off x="1636206" y="6010260"/>
                <a:ext cx="9000" cy="1454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F72156E0-120B-44AA-9C14-A439BA22ED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27206" y="6001260"/>
                  <a:ext cx="266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3321681-C7E6-4538-8B87-F3BD80CAC262}"/>
              </a:ext>
            </a:extLst>
          </p:cNvPr>
          <p:cNvGrpSpPr/>
          <p:nvPr/>
        </p:nvGrpSpPr>
        <p:grpSpPr>
          <a:xfrm>
            <a:off x="2077926" y="5942580"/>
            <a:ext cx="633960" cy="222840"/>
            <a:chOff x="2077926" y="5942580"/>
            <a:chExt cx="6339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50E1B8D-71AA-451B-B5B1-233C51B09496}"/>
                    </a:ext>
                  </a:extLst>
                </p14:cNvPr>
                <p14:cNvContentPartPr/>
                <p14:nvPr/>
              </p14:nvContentPartPr>
              <p14:xfrm>
                <a:off x="2106366" y="5954460"/>
                <a:ext cx="7200" cy="12924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50E1B8D-71AA-451B-B5B1-233C51B0949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97366" y="5945820"/>
                  <a:ext cx="2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89D1B1C8-CBBE-4547-AC8F-AFC2A4B8293C}"/>
                    </a:ext>
                  </a:extLst>
                </p14:cNvPr>
                <p14:cNvContentPartPr/>
                <p14:nvPr/>
              </p14:nvContentPartPr>
              <p14:xfrm>
                <a:off x="2077926" y="5942580"/>
                <a:ext cx="201960" cy="1915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89D1B1C8-CBBE-4547-AC8F-AFC2A4B8293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69286" y="5933940"/>
                  <a:ext cx="21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80E5D55C-6A47-4D11-8567-8FC5C35F55A4}"/>
                    </a:ext>
                  </a:extLst>
                </p14:cNvPr>
                <p14:cNvContentPartPr/>
                <p14:nvPr/>
              </p14:nvContentPartPr>
              <p14:xfrm>
                <a:off x="2372046" y="6029700"/>
                <a:ext cx="339840" cy="1357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80E5D55C-6A47-4D11-8567-8FC5C35F55A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63406" y="6020700"/>
                  <a:ext cx="3574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08183615-C0C5-47F2-A9EB-EF5E707653F8}"/>
                  </a:ext>
                </a:extLst>
              </p14:cNvPr>
              <p14:cNvContentPartPr/>
              <p14:nvPr/>
            </p14:nvContentPartPr>
            <p14:xfrm>
              <a:off x="3719526" y="5851860"/>
              <a:ext cx="39960" cy="37080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08183615-C0C5-47F2-A9EB-EF5E707653F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710886" y="5843220"/>
                <a:ext cx="5760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oup 543">
            <a:extLst>
              <a:ext uri="{FF2B5EF4-FFF2-40B4-BE49-F238E27FC236}">
                <a16:creationId xmlns:a16="http://schemas.microsoft.com/office/drawing/2014/main" id="{99EDF766-5792-4CBC-8A94-F9EED6FA2CEF}"/>
              </a:ext>
            </a:extLst>
          </p:cNvPr>
          <p:cNvGrpSpPr/>
          <p:nvPr/>
        </p:nvGrpSpPr>
        <p:grpSpPr>
          <a:xfrm>
            <a:off x="6079326" y="3857100"/>
            <a:ext cx="2445480" cy="2301840"/>
            <a:chOff x="6079326" y="3857100"/>
            <a:chExt cx="2445480" cy="23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D171921F-CEBD-481F-8A8F-B3D5EA21488A}"/>
                    </a:ext>
                  </a:extLst>
                </p14:cNvPr>
                <p14:cNvContentPartPr/>
                <p14:nvPr/>
              </p14:nvContentPartPr>
              <p14:xfrm>
                <a:off x="6079326" y="3861060"/>
                <a:ext cx="235440" cy="18792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D171921F-CEBD-481F-8A8F-B3D5EA2148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70326" y="3852060"/>
                  <a:ext cx="253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E351EB56-672F-46E4-9A05-33782066D800}"/>
                    </a:ext>
                  </a:extLst>
                </p14:cNvPr>
                <p14:cNvContentPartPr/>
                <p14:nvPr/>
              </p14:nvContentPartPr>
              <p14:xfrm>
                <a:off x="6309006" y="3857100"/>
                <a:ext cx="184320" cy="1537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E351EB56-672F-46E4-9A05-33782066D8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300366" y="3848460"/>
                  <a:ext cx="201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EEA9ABD-5D80-43A8-BE0C-C855FE6B9B09}"/>
                    </a:ext>
                  </a:extLst>
                </p14:cNvPr>
                <p14:cNvContentPartPr/>
                <p14:nvPr/>
              </p14:nvContentPartPr>
              <p14:xfrm>
                <a:off x="6526086" y="3925500"/>
                <a:ext cx="319680" cy="1296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EEA9ABD-5D80-43A8-BE0C-C855FE6B9B0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17086" y="3916500"/>
                  <a:ext cx="337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50AF45D8-85FF-419E-99C2-B8F7923FEEED}"/>
                    </a:ext>
                  </a:extLst>
                </p14:cNvPr>
                <p14:cNvContentPartPr/>
                <p14:nvPr/>
              </p14:nvContentPartPr>
              <p14:xfrm>
                <a:off x="6928566" y="3972300"/>
                <a:ext cx="156240" cy="1440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50AF45D8-85FF-419E-99C2-B8F7923FEEE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19566" y="3963660"/>
                  <a:ext cx="173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C78F2E4E-018C-458C-A76D-F46AEF500207}"/>
                    </a:ext>
                  </a:extLst>
                </p14:cNvPr>
                <p14:cNvContentPartPr/>
                <p14:nvPr/>
              </p14:nvContentPartPr>
              <p14:xfrm>
                <a:off x="7012446" y="3911820"/>
                <a:ext cx="29160" cy="13644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C78F2E4E-018C-458C-A76D-F46AEF50020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03446" y="3903180"/>
                  <a:ext cx="4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C0DCA14F-000A-44CE-A5AB-171BDA01B3B5}"/>
                    </a:ext>
                  </a:extLst>
                </p14:cNvPr>
                <p14:cNvContentPartPr/>
                <p14:nvPr/>
              </p14:nvContentPartPr>
              <p14:xfrm>
                <a:off x="7178766" y="3879060"/>
                <a:ext cx="153360" cy="12168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C0DCA14F-000A-44CE-A5AB-171BDA01B3B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70126" y="3870060"/>
                  <a:ext cx="171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D4BD141A-0B62-4A6F-A5BB-94474AD7DFB2}"/>
                    </a:ext>
                  </a:extLst>
                </p14:cNvPr>
                <p14:cNvContentPartPr/>
                <p14:nvPr/>
              </p14:nvContentPartPr>
              <p14:xfrm>
                <a:off x="7400526" y="3886980"/>
                <a:ext cx="194400" cy="1742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D4BD141A-0B62-4A6F-A5BB-94474AD7DF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91886" y="3877980"/>
                  <a:ext cx="212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3007F17-6CD9-4028-AE3B-C689F2D042D0}"/>
                    </a:ext>
                  </a:extLst>
                </p14:cNvPr>
                <p14:cNvContentPartPr/>
                <p14:nvPr/>
              </p14:nvContentPartPr>
              <p14:xfrm>
                <a:off x="7923966" y="4115580"/>
                <a:ext cx="272880" cy="1116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3007F17-6CD9-4028-AE3B-C689F2D042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15326" y="4106940"/>
                  <a:ext cx="29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EE0AEFB9-2E48-4C2F-8E61-1C788540D36B}"/>
                    </a:ext>
                  </a:extLst>
                </p14:cNvPr>
                <p14:cNvContentPartPr/>
                <p14:nvPr/>
              </p14:nvContentPartPr>
              <p14:xfrm>
                <a:off x="7603566" y="4128180"/>
                <a:ext cx="469080" cy="20307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EE0AEFB9-2E48-4C2F-8E61-1C788540D36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94566" y="4119540"/>
                  <a:ext cx="486720" cy="20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57A1DCB7-B810-416C-9FAB-6ADDCF70F526}"/>
                    </a:ext>
                  </a:extLst>
                </p14:cNvPr>
                <p14:cNvContentPartPr/>
                <p14:nvPr/>
              </p14:nvContentPartPr>
              <p14:xfrm>
                <a:off x="8083806" y="4905420"/>
                <a:ext cx="217440" cy="1699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57A1DCB7-B810-416C-9FAB-6ADDCF70F52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74806" y="4896420"/>
                  <a:ext cx="235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2AC32F90-C0C9-483A-977E-3A57F2C6BA52}"/>
                    </a:ext>
                  </a:extLst>
                </p14:cNvPr>
                <p14:cNvContentPartPr/>
                <p14:nvPr/>
              </p14:nvContentPartPr>
              <p14:xfrm>
                <a:off x="8375406" y="4919460"/>
                <a:ext cx="149400" cy="18216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2AC32F90-C0C9-483A-977E-3A57F2C6BA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66766" y="4910820"/>
                  <a:ext cx="1670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3A5385FA-C6BC-460C-88B9-A49AB0749C9C}"/>
              </a:ext>
            </a:extLst>
          </p:cNvPr>
          <p:cNvGrpSpPr/>
          <p:nvPr/>
        </p:nvGrpSpPr>
        <p:grpSpPr>
          <a:xfrm>
            <a:off x="8606166" y="4845300"/>
            <a:ext cx="458640" cy="292680"/>
            <a:chOff x="8606166" y="4845300"/>
            <a:chExt cx="4586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59185B74-3A6C-4BF9-A4DE-12F86B157238}"/>
                    </a:ext>
                  </a:extLst>
                </p14:cNvPr>
                <p14:cNvContentPartPr/>
                <p14:nvPr/>
              </p14:nvContentPartPr>
              <p14:xfrm>
                <a:off x="8606166" y="4907580"/>
                <a:ext cx="78840" cy="666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59185B74-3A6C-4BF9-A4DE-12F86B1572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97166" y="4898580"/>
                  <a:ext cx="96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CCD20CE4-5C58-437E-95E3-BEF51354CF47}"/>
                    </a:ext>
                  </a:extLst>
                </p14:cNvPr>
                <p14:cNvContentPartPr/>
                <p14:nvPr/>
              </p14:nvContentPartPr>
              <p14:xfrm>
                <a:off x="8719926" y="4845300"/>
                <a:ext cx="45360" cy="11592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CCD20CE4-5C58-437E-95E3-BEF51354CF4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10926" y="4836300"/>
                  <a:ext cx="63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3409493E-DA3E-4B2B-A710-A02EB00B47E6}"/>
                    </a:ext>
                  </a:extLst>
                </p14:cNvPr>
                <p14:cNvContentPartPr/>
                <p14:nvPr/>
              </p14:nvContentPartPr>
              <p14:xfrm>
                <a:off x="8875806" y="4936740"/>
                <a:ext cx="189000" cy="20124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3409493E-DA3E-4B2B-A710-A02EB00B47E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66806" y="4927740"/>
                  <a:ext cx="2066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8A7667BE-197B-4BFD-A9D7-4FFFDB778212}"/>
                  </a:ext>
                </a:extLst>
              </p14:cNvPr>
              <p14:cNvContentPartPr/>
              <p14:nvPr/>
            </p14:nvContentPartPr>
            <p14:xfrm>
              <a:off x="9280806" y="4976700"/>
              <a:ext cx="247680" cy="13788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8A7667BE-197B-4BFD-A9D7-4FFFDB77821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271806" y="4968060"/>
                <a:ext cx="2653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7" name="Group 576">
            <a:extLst>
              <a:ext uri="{FF2B5EF4-FFF2-40B4-BE49-F238E27FC236}">
                <a16:creationId xmlns:a16="http://schemas.microsoft.com/office/drawing/2014/main" id="{A414A2B0-F246-4DE5-8FE5-B5826CCEBD00}"/>
              </a:ext>
            </a:extLst>
          </p:cNvPr>
          <p:cNvGrpSpPr/>
          <p:nvPr/>
        </p:nvGrpSpPr>
        <p:grpSpPr>
          <a:xfrm>
            <a:off x="10150926" y="4064100"/>
            <a:ext cx="1184400" cy="287640"/>
            <a:chOff x="10150926" y="4064100"/>
            <a:chExt cx="11844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158A769E-B430-44F8-8C14-23A141280791}"/>
                    </a:ext>
                  </a:extLst>
                </p14:cNvPr>
                <p14:cNvContentPartPr/>
                <p14:nvPr/>
              </p14:nvContentPartPr>
              <p14:xfrm>
                <a:off x="10150926" y="4123500"/>
                <a:ext cx="153000" cy="1519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158A769E-B430-44F8-8C14-23A14128079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42286" y="4114500"/>
                  <a:ext cx="170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444E803C-1FC5-4C52-8F24-564134FDA2A5}"/>
                    </a:ext>
                  </a:extLst>
                </p14:cNvPr>
                <p14:cNvContentPartPr/>
                <p14:nvPr/>
              </p14:nvContentPartPr>
              <p14:xfrm>
                <a:off x="10189446" y="4171740"/>
                <a:ext cx="111240" cy="1008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444E803C-1FC5-4C52-8F24-564134FDA2A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180806" y="4163100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F07A0AE0-DB21-49B0-A1D5-E4B0866E80CF}"/>
                    </a:ext>
                  </a:extLst>
                </p14:cNvPr>
                <p14:cNvContentPartPr/>
                <p14:nvPr/>
              </p14:nvContentPartPr>
              <p14:xfrm>
                <a:off x="10177926" y="4064100"/>
                <a:ext cx="203760" cy="1368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F07A0AE0-DB21-49B0-A1D5-E4B0866E80C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169286" y="4055460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13A8A6DE-B1B3-47B1-8076-708777D91407}"/>
                    </a:ext>
                  </a:extLst>
                </p14:cNvPr>
                <p14:cNvContentPartPr/>
                <p14:nvPr/>
              </p14:nvContentPartPr>
              <p14:xfrm>
                <a:off x="10352526" y="4090020"/>
                <a:ext cx="155880" cy="14616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13A8A6DE-B1B3-47B1-8076-708777D9140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43526" y="4081020"/>
                  <a:ext cx="173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4D425A51-96E9-462B-AAF1-90147AE8A8B0}"/>
                    </a:ext>
                  </a:extLst>
                </p14:cNvPr>
                <p14:cNvContentPartPr/>
                <p14:nvPr/>
              </p14:nvContentPartPr>
              <p14:xfrm>
                <a:off x="10565646" y="4131060"/>
                <a:ext cx="291960" cy="12204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4D425A51-96E9-462B-AAF1-90147AE8A8B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57006" y="4122420"/>
                  <a:ext cx="30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B987B1C0-146B-4EF5-BFDE-6CB2F9C750C0}"/>
                    </a:ext>
                  </a:extLst>
                </p14:cNvPr>
                <p14:cNvContentPartPr/>
                <p14:nvPr/>
              </p14:nvContentPartPr>
              <p14:xfrm>
                <a:off x="10866246" y="4108740"/>
                <a:ext cx="183600" cy="24300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B987B1C0-146B-4EF5-BFDE-6CB2F9C750C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857246" y="4099740"/>
                  <a:ext cx="201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F0F5E9AC-A3BF-4395-A78D-D51DEAA61E34}"/>
                    </a:ext>
                  </a:extLst>
                </p14:cNvPr>
                <p14:cNvContentPartPr/>
                <p14:nvPr/>
              </p14:nvContentPartPr>
              <p14:xfrm>
                <a:off x="11094846" y="4119180"/>
                <a:ext cx="19080" cy="2268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F0F5E9AC-A3BF-4395-A78D-D51DEAA61E3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86206" y="4110540"/>
                  <a:ext cx="36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0BC61461-6BD6-41DF-968B-860B6BA7786C}"/>
                    </a:ext>
                  </a:extLst>
                </p14:cNvPr>
                <p14:cNvContentPartPr/>
                <p14:nvPr/>
              </p14:nvContentPartPr>
              <p14:xfrm>
                <a:off x="11216526" y="4135380"/>
                <a:ext cx="118800" cy="1080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0BC61461-6BD6-41DF-968B-860B6BA7786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07886" y="4126380"/>
                  <a:ext cx="1364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8FB2DAEB-0CDF-4D43-ACB5-5AF9EA524EDA}"/>
              </a:ext>
            </a:extLst>
          </p:cNvPr>
          <p:cNvGrpSpPr/>
          <p:nvPr/>
        </p:nvGrpSpPr>
        <p:grpSpPr>
          <a:xfrm>
            <a:off x="10096926" y="4532460"/>
            <a:ext cx="1609560" cy="386280"/>
            <a:chOff x="10096926" y="4532460"/>
            <a:chExt cx="16095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01E65BD0-6234-4211-9AFC-C093F3FB39D6}"/>
                    </a:ext>
                  </a:extLst>
                </p14:cNvPr>
                <p14:cNvContentPartPr/>
                <p14:nvPr/>
              </p14:nvContentPartPr>
              <p14:xfrm>
                <a:off x="10096926" y="4532460"/>
                <a:ext cx="345960" cy="1533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01E65BD0-6234-4211-9AFC-C093F3FB39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87926" y="4523460"/>
                  <a:ext cx="363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9308A92-69C5-4C08-A1DB-CA739CE65E13}"/>
                    </a:ext>
                  </a:extLst>
                </p14:cNvPr>
                <p14:cNvContentPartPr/>
                <p14:nvPr/>
              </p14:nvContentPartPr>
              <p14:xfrm>
                <a:off x="10468806" y="4615620"/>
                <a:ext cx="113760" cy="2700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9308A92-69C5-4C08-A1DB-CA739CE65E1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60166" y="4606620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E4C8A92-9845-454F-9FF4-26D58407C35C}"/>
                    </a:ext>
                  </a:extLst>
                </p14:cNvPr>
                <p14:cNvContentPartPr/>
                <p14:nvPr/>
              </p14:nvContentPartPr>
              <p14:xfrm>
                <a:off x="10656006" y="4637220"/>
                <a:ext cx="134640" cy="8280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E4C8A92-9845-454F-9FF4-26D58407C3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47006" y="4628220"/>
                  <a:ext cx="15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16CE15B7-5638-4D5D-9D8B-2126BE6A8748}"/>
                    </a:ext>
                  </a:extLst>
                </p14:cNvPr>
                <p14:cNvContentPartPr/>
                <p14:nvPr/>
              </p14:nvContentPartPr>
              <p14:xfrm>
                <a:off x="10809006" y="4658820"/>
                <a:ext cx="113040" cy="2599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16CE15B7-5638-4D5D-9D8B-2126BE6A874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00006" y="4649820"/>
                  <a:ext cx="130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51D19A79-3BE7-4748-81F0-0E1ADAA0DAAB}"/>
                    </a:ext>
                  </a:extLst>
                </p14:cNvPr>
                <p14:cNvContentPartPr/>
                <p14:nvPr/>
              </p14:nvContentPartPr>
              <p14:xfrm>
                <a:off x="10963086" y="4602300"/>
                <a:ext cx="379440" cy="2779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51D19A79-3BE7-4748-81F0-0E1ADAA0DAA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954446" y="4593300"/>
                  <a:ext cx="397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9AAE1B85-2A8D-418B-8587-31B23D6AD53E}"/>
                    </a:ext>
                  </a:extLst>
                </p14:cNvPr>
                <p14:cNvContentPartPr/>
                <p14:nvPr/>
              </p14:nvContentPartPr>
              <p14:xfrm>
                <a:off x="11371686" y="4543620"/>
                <a:ext cx="280800" cy="20520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9AAE1B85-2A8D-418B-8587-31B23D6AD53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362686" y="4534980"/>
                  <a:ext cx="298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F473B30A-823E-4814-95D9-46528C0AF37B}"/>
                    </a:ext>
                  </a:extLst>
                </p14:cNvPr>
                <p14:cNvContentPartPr/>
                <p14:nvPr/>
              </p14:nvContentPartPr>
              <p14:xfrm>
                <a:off x="11417406" y="4542900"/>
                <a:ext cx="289080" cy="331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F473B30A-823E-4814-95D9-46528C0AF37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08406" y="4534260"/>
                  <a:ext cx="3067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E0BDAECA-6C8F-4B0B-B0AD-89A7B5723594}"/>
              </a:ext>
            </a:extLst>
          </p:cNvPr>
          <p:cNvGrpSpPr/>
          <p:nvPr/>
        </p:nvGrpSpPr>
        <p:grpSpPr>
          <a:xfrm>
            <a:off x="9973086" y="4995780"/>
            <a:ext cx="1468080" cy="592560"/>
            <a:chOff x="9973086" y="4995780"/>
            <a:chExt cx="14680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347FFD15-D088-438B-9DC8-8A222D11F801}"/>
                    </a:ext>
                  </a:extLst>
                </p14:cNvPr>
                <p14:cNvContentPartPr/>
                <p14:nvPr/>
              </p14:nvContentPartPr>
              <p14:xfrm>
                <a:off x="10066686" y="5040060"/>
                <a:ext cx="14400" cy="26532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347FFD15-D088-438B-9DC8-8A222D11F80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57686" y="5031060"/>
                  <a:ext cx="32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0D26CC1D-B900-4EB1-BE75-75B83B76DC41}"/>
                    </a:ext>
                  </a:extLst>
                </p14:cNvPr>
                <p14:cNvContentPartPr/>
                <p14:nvPr/>
              </p14:nvContentPartPr>
              <p14:xfrm>
                <a:off x="10049046" y="5003700"/>
                <a:ext cx="151200" cy="1296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0D26CC1D-B900-4EB1-BE75-75B83B76DC4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040406" y="4995060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20BF220C-A6B9-4FF6-8A2D-2F5E3D64F7F5}"/>
                    </a:ext>
                  </a:extLst>
                </p14:cNvPr>
                <p14:cNvContentPartPr/>
                <p14:nvPr/>
              </p14:nvContentPartPr>
              <p14:xfrm>
                <a:off x="10260366" y="5046180"/>
                <a:ext cx="302400" cy="10080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20BF220C-A6B9-4FF6-8A2D-2F5E3D64F7F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251366" y="5037540"/>
                  <a:ext cx="320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B40A8D41-0375-4A8A-9D8B-E17FD26BB2E2}"/>
                    </a:ext>
                  </a:extLst>
                </p14:cNvPr>
                <p14:cNvContentPartPr/>
                <p14:nvPr/>
              </p14:nvContentPartPr>
              <p14:xfrm>
                <a:off x="10743126" y="4995780"/>
                <a:ext cx="160200" cy="18252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B40A8D41-0375-4A8A-9D8B-E17FD26BB2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34126" y="4986780"/>
                  <a:ext cx="177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87430AEF-97F9-48CB-8611-15BCCCE9CB4A}"/>
                    </a:ext>
                  </a:extLst>
                </p14:cNvPr>
                <p14:cNvContentPartPr/>
                <p14:nvPr/>
              </p14:nvContentPartPr>
              <p14:xfrm>
                <a:off x="10919886" y="5130060"/>
                <a:ext cx="244440" cy="957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87430AEF-97F9-48CB-8611-15BCCCE9CB4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11246" y="5121420"/>
                  <a:ext cx="262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783212B7-6ADA-4328-9C12-D1015E4CC6BA}"/>
                    </a:ext>
                  </a:extLst>
                </p14:cNvPr>
                <p14:cNvContentPartPr/>
                <p14:nvPr/>
              </p14:nvContentPartPr>
              <p14:xfrm>
                <a:off x="9973086" y="5323380"/>
                <a:ext cx="504000" cy="2124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783212B7-6ADA-4328-9C12-D1015E4CC6B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964446" y="5314740"/>
                  <a:ext cx="521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A03E089C-65DA-431E-BF32-E44571763B07}"/>
                    </a:ext>
                  </a:extLst>
                </p14:cNvPr>
                <p14:cNvContentPartPr/>
                <p14:nvPr/>
              </p14:nvContentPartPr>
              <p14:xfrm>
                <a:off x="10499766" y="5423100"/>
                <a:ext cx="310680" cy="12348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A03E089C-65DA-431E-BF32-E44571763B0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91126" y="5414460"/>
                  <a:ext cx="32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F7CE3138-842D-4874-876E-E71422A97AAE}"/>
                    </a:ext>
                  </a:extLst>
                </p14:cNvPr>
                <p14:cNvContentPartPr/>
                <p14:nvPr/>
              </p14:nvContentPartPr>
              <p14:xfrm>
                <a:off x="10853286" y="5405820"/>
                <a:ext cx="360" cy="36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F7CE3138-842D-4874-876E-E71422A97A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44286" y="5396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EB268DB4-3571-421C-B930-D8377253970E}"/>
                    </a:ext>
                  </a:extLst>
                </p14:cNvPr>
                <p14:cNvContentPartPr/>
                <p14:nvPr/>
              </p14:nvContentPartPr>
              <p14:xfrm>
                <a:off x="10903686" y="5426700"/>
                <a:ext cx="136440" cy="12924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EB268DB4-3571-421C-B930-D8377253970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894686" y="5418060"/>
                  <a:ext cx="154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01F538E4-400B-40AF-B53C-34468304594C}"/>
                    </a:ext>
                  </a:extLst>
                </p14:cNvPr>
                <p14:cNvContentPartPr/>
                <p14:nvPr/>
              </p14:nvContentPartPr>
              <p14:xfrm>
                <a:off x="11106366" y="5464140"/>
                <a:ext cx="334800" cy="12420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01F538E4-400B-40AF-B53C-34468304594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97726" y="5455500"/>
                  <a:ext cx="3524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B2BA8BF5-6A83-4FEE-A0FA-7337EBA49E82}"/>
              </a:ext>
            </a:extLst>
          </p:cNvPr>
          <p:cNvGrpSpPr/>
          <p:nvPr/>
        </p:nvGrpSpPr>
        <p:grpSpPr>
          <a:xfrm>
            <a:off x="3091326" y="3634620"/>
            <a:ext cx="2575440" cy="2205720"/>
            <a:chOff x="3091326" y="3634620"/>
            <a:chExt cx="2575440" cy="22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F5A29CB5-0F44-42F3-B08E-8FB8C7A39009}"/>
                    </a:ext>
                  </a:extLst>
                </p14:cNvPr>
                <p14:cNvContentPartPr/>
                <p14:nvPr/>
              </p14:nvContentPartPr>
              <p14:xfrm>
                <a:off x="4024446" y="3948180"/>
                <a:ext cx="95760" cy="468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F5A29CB5-0F44-42F3-B08E-8FB8C7A390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15806" y="3939180"/>
                  <a:ext cx="11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30109871-7B0D-49DB-B298-3CFFE4C733E9}"/>
                    </a:ext>
                  </a:extLst>
                </p14:cNvPr>
                <p14:cNvContentPartPr/>
                <p14:nvPr/>
              </p14:nvContentPartPr>
              <p14:xfrm>
                <a:off x="4316766" y="3969420"/>
                <a:ext cx="400680" cy="2592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30109871-7B0D-49DB-B298-3CFFE4C733E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08126" y="3960420"/>
                  <a:ext cx="41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1D71083-5E23-440A-BF1F-2185D2F3E2BA}"/>
                    </a:ext>
                  </a:extLst>
                </p14:cNvPr>
                <p14:cNvContentPartPr/>
                <p14:nvPr/>
              </p14:nvContentPartPr>
              <p14:xfrm>
                <a:off x="4891686" y="4003620"/>
                <a:ext cx="321480" cy="118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1D71083-5E23-440A-BF1F-2185D2F3E2B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83046" y="3994980"/>
                  <a:ext cx="339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8C18BFB-E8A4-4BBB-B391-4BFCA526E159}"/>
                    </a:ext>
                  </a:extLst>
                </p14:cNvPr>
                <p14:cNvContentPartPr/>
                <p14:nvPr/>
              </p14:nvContentPartPr>
              <p14:xfrm>
                <a:off x="5356086" y="3992820"/>
                <a:ext cx="253080" cy="90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8C18BFB-E8A4-4BBB-B391-4BFCA526E15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47086" y="3984180"/>
                  <a:ext cx="270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77650763-6365-4A97-A32A-B322EE5C5315}"/>
                    </a:ext>
                  </a:extLst>
                </p14:cNvPr>
                <p14:cNvContentPartPr/>
                <p14:nvPr/>
              </p14:nvContentPartPr>
              <p14:xfrm>
                <a:off x="3253326" y="4622100"/>
                <a:ext cx="343440" cy="24948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77650763-6365-4A97-A32A-B322EE5C53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44686" y="4613460"/>
                  <a:ext cx="361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261ECA34-49BA-415B-BFA9-BCC5343B9E09}"/>
                    </a:ext>
                  </a:extLst>
                </p14:cNvPr>
                <p14:cNvContentPartPr/>
                <p14:nvPr/>
              </p14:nvContentPartPr>
              <p14:xfrm>
                <a:off x="3577686" y="4621380"/>
                <a:ext cx="550080" cy="37764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261ECA34-49BA-415B-BFA9-BCC5343B9E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68686" y="4612380"/>
                  <a:ext cx="567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5860FEC4-44D4-486C-8801-A3DB08D345F2}"/>
                    </a:ext>
                  </a:extLst>
                </p14:cNvPr>
                <p14:cNvContentPartPr/>
                <p14:nvPr/>
              </p14:nvContentPartPr>
              <p14:xfrm>
                <a:off x="4146846" y="4671780"/>
                <a:ext cx="426240" cy="38052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5860FEC4-44D4-486C-8801-A3DB08D345F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138206" y="4663140"/>
                  <a:ext cx="443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549EED22-9785-4BB0-8F9D-18D974D37CDB}"/>
                    </a:ext>
                  </a:extLst>
                </p14:cNvPr>
                <p14:cNvContentPartPr/>
                <p14:nvPr/>
              </p14:nvContentPartPr>
              <p14:xfrm>
                <a:off x="4623126" y="4702020"/>
                <a:ext cx="177120" cy="19548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549EED22-9785-4BB0-8F9D-18D974D37CD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14126" y="4693020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43ACD802-05A7-46C7-91B9-0DEBD77BA5CA}"/>
                    </a:ext>
                  </a:extLst>
                </p14:cNvPr>
                <p14:cNvContentPartPr/>
                <p14:nvPr/>
              </p14:nvContentPartPr>
              <p14:xfrm>
                <a:off x="3212286" y="4960860"/>
                <a:ext cx="189720" cy="27180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43ACD802-05A7-46C7-91B9-0DEBD77BA5C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203646" y="4952220"/>
                  <a:ext cx="207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2FACE7AD-6E1E-4B18-B3A9-E05C03874E0A}"/>
                    </a:ext>
                  </a:extLst>
                </p14:cNvPr>
                <p14:cNvContentPartPr/>
                <p14:nvPr/>
              </p14:nvContentPartPr>
              <p14:xfrm>
                <a:off x="3207966" y="5082900"/>
                <a:ext cx="183240" cy="1800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2FACE7AD-6E1E-4B18-B3A9-E05C03874E0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98966" y="507390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19BB521B-4B83-4035-AC74-0358CE9238F3}"/>
                    </a:ext>
                  </a:extLst>
                </p14:cNvPr>
                <p14:cNvContentPartPr/>
                <p14:nvPr/>
              </p14:nvContentPartPr>
              <p14:xfrm>
                <a:off x="3265566" y="5130060"/>
                <a:ext cx="140760" cy="1116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19BB521B-4B83-4035-AC74-0358CE9238F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56926" y="5121060"/>
                  <a:ext cx="158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E1D78F29-186A-413F-80F6-F8A8C058233A}"/>
                    </a:ext>
                  </a:extLst>
                </p14:cNvPr>
                <p14:cNvContentPartPr/>
                <p14:nvPr/>
              </p14:nvContentPartPr>
              <p14:xfrm>
                <a:off x="3509286" y="5100180"/>
                <a:ext cx="149760" cy="13068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E1D78F29-186A-413F-80F6-F8A8C058233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00286" y="5091540"/>
                  <a:ext cx="167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E195EAFA-6EF8-4635-996A-7662712D7821}"/>
                    </a:ext>
                  </a:extLst>
                </p14:cNvPr>
                <p14:cNvContentPartPr/>
                <p14:nvPr/>
              </p14:nvContentPartPr>
              <p14:xfrm>
                <a:off x="3675606" y="5055540"/>
                <a:ext cx="141840" cy="16920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E195EAFA-6EF8-4635-996A-7662712D78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66966" y="5046900"/>
                  <a:ext cx="15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F7CA5CBB-3F65-406D-B100-544A0F878C10}"/>
                    </a:ext>
                  </a:extLst>
                </p14:cNvPr>
                <p14:cNvContentPartPr/>
                <p14:nvPr/>
              </p14:nvContentPartPr>
              <p14:xfrm>
                <a:off x="3832926" y="5047620"/>
                <a:ext cx="286920" cy="19512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F7CA5CBB-3F65-406D-B100-544A0F878C1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23926" y="5038980"/>
                  <a:ext cx="304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E15D42FE-C932-459C-8893-3B6CA68A81BF}"/>
                    </a:ext>
                  </a:extLst>
                </p14:cNvPr>
                <p14:cNvContentPartPr/>
                <p14:nvPr/>
              </p14:nvContentPartPr>
              <p14:xfrm>
                <a:off x="4164486" y="5170380"/>
                <a:ext cx="146880" cy="860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E15D42FE-C932-459C-8893-3B6CA68A81B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55486" y="5161380"/>
                  <a:ext cx="164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113705CD-6E0C-4365-891C-23454827F913}"/>
                    </a:ext>
                  </a:extLst>
                </p14:cNvPr>
                <p14:cNvContentPartPr/>
                <p14:nvPr/>
              </p14:nvContentPartPr>
              <p14:xfrm>
                <a:off x="4361766" y="5022420"/>
                <a:ext cx="278280" cy="3247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113705CD-6E0C-4365-891C-23454827F9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3126" y="5013420"/>
                  <a:ext cx="295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11DB7EB-E00A-429C-9C7A-00618A4FF36A}"/>
                    </a:ext>
                  </a:extLst>
                </p14:cNvPr>
                <p14:cNvContentPartPr/>
                <p14:nvPr/>
              </p14:nvContentPartPr>
              <p14:xfrm>
                <a:off x="4604046" y="5140140"/>
                <a:ext cx="222840" cy="10332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11DB7EB-E00A-429C-9C7A-00618A4FF3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95406" y="5131140"/>
                  <a:ext cx="240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C5E43C2E-8829-46C9-BB09-C9BA369E4909}"/>
                    </a:ext>
                  </a:extLst>
                </p14:cNvPr>
                <p14:cNvContentPartPr/>
                <p14:nvPr/>
              </p14:nvContentPartPr>
              <p14:xfrm>
                <a:off x="4834086" y="5016300"/>
                <a:ext cx="155520" cy="19908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C5E43C2E-8829-46C9-BB09-C9BA369E490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825086" y="5007660"/>
                  <a:ext cx="173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3934752B-2BB9-476E-ABB1-40EA35CC8F9B}"/>
                    </a:ext>
                  </a:extLst>
                </p14:cNvPr>
                <p14:cNvContentPartPr/>
                <p14:nvPr/>
              </p14:nvContentPartPr>
              <p14:xfrm>
                <a:off x="5001126" y="5076060"/>
                <a:ext cx="1080" cy="1116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3934752B-2BB9-476E-ABB1-40EA35CC8F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92486" y="5067420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93A243B4-B289-40BF-8BEE-5F6970D24549}"/>
                    </a:ext>
                  </a:extLst>
                </p14:cNvPr>
                <p14:cNvContentPartPr/>
                <p14:nvPr/>
              </p14:nvContentPartPr>
              <p14:xfrm>
                <a:off x="5050806" y="5103780"/>
                <a:ext cx="135000" cy="22752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93A243B4-B289-40BF-8BEE-5F6970D2454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42166" y="5094780"/>
                  <a:ext cx="152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FD986B6C-ED3B-4685-9A62-46000B919BE2}"/>
                    </a:ext>
                  </a:extLst>
                </p14:cNvPr>
                <p14:cNvContentPartPr/>
                <p14:nvPr/>
              </p14:nvContentPartPr>
              <p14:xfrm>
                <a:off x="5157726" y="5119980"/>
                <a:ext cx="340200" cy="7488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FD986B6C-ED3B-4685-9A62-46000B919BE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49086" y="5110980"/>
                  <a:ext cx="35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E3D3A47C-0769-4137-AC04-9EA585B50CCE}"/>
                    </a:ext>
                  </a:extLst>
                </p14:cNvPr>
                <p14:cNvContentPartPr/>
                <p14:nvPr/>
              </p14:nvContentPartPr>
              <p14:xfrm>
                <a:off x="5596926" y="5203860"/>
                <a:ext cx="360" cy="36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E3D3A47C-0769-4137-AC04-9EA585B50C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88286" y="5194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17328765-F14C-4DEF-B0F9-59F053379E87}"/>
                    </a:ext>
                  </a:extLst>
                </p14:cNvPr>
                <p14:cNvContentPartPr/>
                <p14:nvPr/>
              </p14:nvContentPartPr>
              <p14:xfrm>
                <a:off x="3091326" y="4489980"/>
                <a:ext cx="2575440" cy="135036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17328765-F14C-4DEF-B0F9-59F053379E8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82326" y="4480980"/>
                  <a:ext cx="2593080" cy="13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15A5A39B-1C5C-4B5E-8650-FCF795A64CD1}"/>
                    </a:ext>
                  </a:extLst>
                </p14:cNvPr>
                <p14:cNvContentPartPr/>
                <p14:nvPr/>
              </p14:nvContentPartPr>
              <p14:xfrm>
                <a:off x="3897006" y="3634620"/>
                <a:ext cx="803520" cy="81180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15A5A39B-1C5C-4B5E-8650-FCF795A64CD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888366" y="3625980"/>
                  <a:ext cx="82116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726DF5B4-1DB6-4174-8019-D76057DA8294}"/>
                    </a:ext>
                  </a:extLst>
                </p14:cNvPr>
                <p14:cNvContentPartPr/>
                <p14:nvPr/>
              </p14:nvContentPartPr>
              <p14:xfrm>
                <a:off x="4520166" y="3837300"/>
                <a:ext cx="310680" cy="16524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726DF5B4-1DB6-4174-8019-D76057DA829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11526" y="3828300"/>
                  <a:ext cx="3283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69A1479-0372-4867-9290-5BFAD7D179CC}"/>
              </a:ext>
            </a:extLst>
          </p:cNvPr>
          <p:cNvGrpSpPr/>
          <p:nvPr/>
        </p:nvGrpSpPr>
        <p:grpSpPr>
          <a:xfrm>
            <a:off x="1470246" y="4340220"/>
            <a:ext cx="1612080" cy="634680"/>
            <a:chOff x="1470246" y="4340220"/>
            <a:chExt cx="161208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F1408EAA-191B-4ED8-8CB4-80C30797756E}"/>
                    </a:ext>
                  </a:extLst>
                </p14:cNvPr>
                <p14:cNvContentPartPr/>
                <p14:nvPr/>
              </p14:nvContentPartPr>
              <p14:xfrm>
                <a:off x="2440086" y="4694820"/>
                <a:ext cx="429120" cy="8424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F1408EAA-191B-4ED8-8CB4-80C30797756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31086" y="4685820"/>
                  <a:ext cx="446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D557FD57-BBC9-4703-B7AC-9E4A4623D6FA}"/>
                    </a:ext>
                  </a:extLst>
                </p14:cNvPr>
                <p14:cNvContentPartPr/>
                <p14:nvPr/>
              </p14:nvContentPartPr>
              <p14:xfrm>
                <a:off x="2416686" y="4836660"/>
                <a:ext cx="365760" cy="2952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D557FD57-BBC9-4703-B7AC-9E4A4623D6F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407686" y="4828020"/>
                  <a:ext cx="38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8C7F1D04-F8C1-41E8-99D7-19EFA5653A9A}"/>
                    </a:ext>
                  </a:extLst>
                </p14:cNvPr>
                <p14:cNvContentPartPr/>
                <p14:nvPr/>
              </p14:nvContentPartPr>
              <p14:xfrm>
                <a:off x="2791086" y="4626780"/>
                <a:ext cx="291240" cy="32148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8C7F1D04-F8C1-41E8-99D7-19EFA5653A9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782086" y="4618140"/>
                  <a:ext cx="308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504D28C7-0F43-4DFE-AC2D-46CA9A1F46F7}"/>
                    </a:ext>
                  </a:extLst>
                </p14:cNvPr>
                <p14:cNvContentPartPr/>
                <p14:nvPr/>
              </p14:nvContentPartPr>
              <p14:xfrm>
                <a:off x="1515246" y="4473420"/>
                <a:ext cx="7920" cy="29484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504D28C7-0F43-4DFE-AC2D-46CA9A1F46F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506246" y="4464780"/>
                  <a:ext cx="25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C01AFE5E-13B8-48F0-9DE3-86D346C4EF37}"/>
                    </a:ext>
                  </a:extLst>
                </p14:cNvPr>
                <p14:cNvContentPartPr/>
                <p14:nvPr/>
              </p14:nvContentPartPr>
              <p14:xfrm>
                <a:off x="1470246" y="4441740"/>
                <a:ext cx="165600" cy="13608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C01AFE5E-13B8-48F0-9DE3-86D346C4EF3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61246" y="4433100"/>
                  <a:ext cx="183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2468FBD1-B8CF-4368-A133-625D6F26B94E}"/>
                    </a:ext>
                  </a:extLst>
                </p14:cNvPr>
                <p14:cNvContentPartPr/>
                <p14:nvPr/>
              </p14:nvContentPartPr>
              <p14:xfrm>
                <a:off x="1581486" y="4340220"/>
                <a:ext cx="301680" cy="2300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2468FBD1-B8CF-4368-A133-625D6F26B94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72846" y="4331220"/>
                  <a:ext cx="319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D05362A4-6454-447D-9F71-D1DD03382A43}"/>
                    </a:ext>
                  </a:extLst>
                </p14:cNvPr>
                <p14:cNvContentPartPr/>
                <p14:nvPr/>
              </p14:nvContentPartPr>
              <p14:xfrm>
                <a:off x="1918446" y="4362900"/>
                <a:ext cx="488520" cy="19548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D05362A4-6454-447D-9F71-D1DD03382A4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909806" y="4354260"/>
                  <a:ext cx="506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7A90651F-579C-47BB-B993-9DAE7875F2C4}"/>
                    </a:ext>
                  </a:extLst>
                </p14:cNvPr>
                <p14:cNvContentPartPr/>
                <p14:nvPr/>
              </p14:nvContentPartPr>
              <p14:xfrm>
                <a:off x="1910166" y="4362900"/>
                <a:ext cx="222840" cy="684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7A90651F-579C-47BB-B993-9DAE7875F2C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01166" y="4353900"/>
                  <a:ext cx="240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B5A51EB2-6C5F-400C-8FDE-2B24D5074238}"/>
                    </a:ext>
                  </a:extLst>
                </p14:cNvPr>
                <p14:cNvContentPartPr/>
                <p14:nvPr/>
              </p14:nvContentPartPr>
              <p14:xfrm>
                <a:off x="1621086" y="4690860"/>
                <a:ext cx="180720" cy="27108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B5A51EB2-6C5F-400C-8FDE-2B24D507423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612446" y="4682220"/>
                  <a:ext cx="198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A7757CF4-7F59-4F0A-8D49-5BD459D20913}"/>
                    </a:ext>
                  </a:extLst>
                </p14:cNvPr>
                <p14:cNvContentPartPr/>
                <p14:nvPr/>
              </p14:nvContentPartPr>
              <p14:xfrm>
                <a:off x="1855086" y="4677180"/>
                <a:ext cx="143280" cy="2977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A7757CF4-7F59-4F0A-8D49-5BD459D2091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846086" y="4668540"/>
                  <a:ext cx="160920" cy="31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5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457200"/>
            <a:ext cx="73800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Plan</a:t>
            </a:r>
          </a:p>
          <a:p>
            <a:r>
              <a:rPr lang="fr-FR"/>
              <a:t>1-Les types trophiques</a:t>
            </a:r>
          </a:p>
          <a:p>
            <a:r>
              <a:rPr lang="fr-FR"/>
              <a:t>2-Localisation de la photosynthèse</a:t>
            </a:r>
          </a:p>
          <a:p>
            <a:r>
              <a:rPr lang="fr-FR"/>
              <a:t>3-Mise en évidence de la photosynthèse</a:t>
            </a:r>
          </a:p>
          <a:p>
            <a:r>
              <a:rPr lang="fr-FR"/>
              <a:t>	3.1Production d’O</a:t>
            </a:r>
            <a:r>
              <a:rPr lang="fr-FR" baseline="-25000"/>
              <a:t>2</a:t>
            </a:r>
            <a:r>
              <a:rPr lang="fr-FR"/>
              <a:t> à la lumière en présence de CO</a:t>
            </a:r>
            <a:r>
              <a:rPr lang="fr-FR" baseline="-25000"/>
              <a:t>2</a:t>
            </a:r>
          </a:p>
          <a:p>
            <a:r>
              <a:rPr lang="fr-FR"/>
              <a:t>	3.2Expériences de Van Niel: réactions d’oxydoréduction</a:t>
            </a:r>
          </a:p>
          <a:p>
            <a:r>
              <a:rPr lang="fr-FR"/>
              <a:t>	3.3Expériences de Ruben et </a:t>
            </a:r>
            <a:r>
              <a:rPr lang="fr-FR" err="1"/>
              <a:t>Kamen</a:t>
            </a:r>
            <a:r>
              <a:rPr lang="fr-FR"/>
              <a:t>: origine de l’O</a:t>
            </a:r>
            <a:r>
              <a:rPr lang="fr-FR" baseline="-25000"/>
              <a:t>2</a:t>
            </a:r>
            <a:endParaRPr lang="fr-FR"/>
          </a:p>
          <a:p>
            <a:r>
              <a:rPr lang="fr-FR"/>
              <a:t>	3.4Assimilation du Carbone du CO</a:t>
            </a:r>
            <a:r>
              <a:rPr lang="fr-FR" baseline="-25000"/>
              <a:t>2</a:t>
            </a:r>
            <a:r>
              <a:rPr lang="fr-FR"/>
              <a:t>: synthèse de glucides</a:t>
            </a:r>
          </a:p>
          <a:p>
            <a:r>
              <a:rPr lang="fr-FR"/>
              <a:t>	3.5Réactions d’oxydoréduction et énergétique de la photosynthèse</a:t>
            </a:r>
          </a:p>
          <a:p>
            <a:r>
              <a:rPr lang="fr-FR"/>
              <a:t>4-Les pigments photosynthétiques et l’absorption de la lumière</a:t>
            </a:r>
          </a:p>
          <a:p>
            <a:r>
              <a:rPr lang="fr-FR"/>
              <a:t>	4.1Spectre d’absorption et chromatographie</a:t>
            </a:r>
          </a:p>
          <a:p>
            <a:r>
              <a:rPr lang="fr-FR"/>
              <a:t>	4.2Les chlorophylles</a:t>
            </a:r>
          </a:p>
          <a:p>
            <a:r>
              <a:rPr lang="fr-FR"/>
              <a:t>	4.3Les </a:t>
            </a:r>
            <a:r>
              <a:rPr lang="fr-FR" err="1"/>
              <a:t>caroténoides</a:t>
            </a:r>
            <a:endParaRPr lang="fr-FR"/>
          </a:p>
          <a:p>
            <a:r>
              <a:rPr lang="fr-FR"/>
              <a:t>	4.4Comment se comportent les chlorophylles à la lumière ?</a:t>
            </a:r>
          </a:p>
          <a:p>
            <a:r>
              <a:rPr lang="fr-FR"/>
              <a:t>	4.5Les spectres d’action de la photosynthèse</a:t>
            </a:r>
          </a:p>
          <a:p>
            <a:r>
              <a:rPr lang="fr-FR"/>
              <a:t>	4.6Influence des facteurs du milieu</a:t>
            </a:r>
          </a:p>
          <a:p>
            <a:r>
              <a:rPr lang="fr-FR"/>
              <a:t>5-Les différentes phases de la photosynthèse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962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 Les pigments </a:t>
            </a:r>
            <a:r>
              <a:rPr lang="en-US" sz="2800" err="1"/>
              <a:t>photosynthétiques</a:t>
            </a:r>
            <a:r>
              <a:rPr lang="en-US" sz="2800"/>
              <a:t> et </a:t>
            </a:r>
            <a:r>
              <a:rPr lang="en-US" sz="2800" err="1"/>
              <a:t>l’absorption</a:t>
            </a:r>
            <a:r>
              <a:rPr lang="en-US" sz="2800"/>
              <a:t> de la lumière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704675" y="1409350"/>
            <a:ext cx="452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- 3 types de pigments </a:t>
            </a:r>
            <a:r>
              <a:rPr lang="en-US" err="1"/>
              <a:t>photosynthétiques</a:t>
            </a:r>
            <a:r>
              <a:rPr lang="en-US"/>
              <a:t>: 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Chlorophylle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Caroténoides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Phycobilines</a:t>
            </a:r>
            <a:r>
              <a:rPr lang="en-US"/>
              <a:t> (</a:t>
            </a:r>
            <a:r>
              <a:rPr lang="en-US" err="1"/>
              <a:t>algues</a:t>
            </a:r>
            <a:r>
              <a:rPr lang="en-US"/>
              <a:t> + </a:t>
            </a:r>
            <a:r>
              <a:rPr lang="en-US" err="1"/>
              <a:t>cyanobactéries</a:t>
            </a:r>
            <a:r>
              <a:rPr lang="en-US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652F5-4FE8-4C8A-B7BA-4A3852C14660}"/>
              </a:ext>
            </a:extLst>
          </p:cNvPr>
          <p:cNvSpPr txBox="1"/>
          <p:nvPr/>
        </p:nvSpPr>
        <p:spPr>
          <a:xfrm>
            <a:off x="704674" y="2711042"/>
            <a:ext cx="11232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les constituents des membranes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chloroplastiques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Absorbent la lumière visible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Présentent</a:t>
            </a:r>
            <a:r>
              <a:rPr lang="en-US"/>
              <a:t> des liaisons </a:t>
            </a:r>
            <a:r>
              <a:rPr lang="en-US" err="1"/>
              <a:t>conjuguées</a:t>
            </a:r>
            <a:r>
              <a:rPr lang="en-US"/>
              <a:t> qui </a:t>
            </a:r>
            <a:r>
              <a:rPr lang="en-US" err="1"/>
              <a:t>vont</a:t>
            </a:r>
            <a:r>
              <a:rPr lang="en-US"/>
              <a:t> absorber </a:t>
            </a:r>
            <a:r>
              <a:rPr lang="en-US" err="1"/>
              <a:t>l’énergie</a:t>
            </a:r>
            <a:r>
              <a:rPr lang="en-US"/>
              <a:t> des photons (400-700 nm). Ce </a:t>
            </a:r>
            <a:r>
              <a:rPr lang="en-US" err="1"/>
              <a:t>phénomène</a:t>
            </a:r>
            <a:r>
              <a:rPr lang="en-US"/>
              <a:t> se </a:t>
            </a:r>
            <a:r>
              <a:rPr lang="en-US" err="1"/>
              <a:t>traduit</a:t>
            </a:r>
            <a:r>
              <a:rPr lang="en-US"/>
              <a:t> par des transitions </a:t>
            </a:r>
            <a:r>
              <a:rPr lang="en-US" err="1"/>
              <a:t>électroniques</a:t>
            </a:r>
            <a:r>
              <a:rPr lang="en-US"/>
              <a:t> (cad les molecules </a:t>
            </a:r>
            <a:r>
              <a:rPr lang="en-US" err="1"/>
              <a:t>pigmentaires</a:t>
            </a:r>
            <a:r>
              <a:rPr lang="en-US"/>
              <a:t> </a:t>
            </a:r>
            <a:r>
              <a:rPr lang="en-US" err="1"/>
              <a:t>passent</a:t>
            </a:r>
            <a:r>
              <a:rPr lang="en-US"/>
              <a:t> d’un </a:t>
            </a:r>
            <a:r>
              <a:rPr lang="en-US" err="1"/>
              <a:t>état</a:t>
            </a:r>
            <a:r>
              <a:rPr lang="en-US"/>
              <a:t> fundamental à un </a:t>
            </a:r>
            <a:r>
              <a:rPr lang="en-US" err="1"/>
              <a:t>état</a:t>
            </a:r>
            <a:r>
              <a:rPr lang="en-US"/>
              <a:t> excite, et </a:t>
            </a:r>
            <a:r>
              <a:rPr lang="en-US" err="1"/>
              <a:t>inversement</a:t>
            </a:r>
            <a:r>
              <a:rPr lang="en-US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E1356-12A1-465A-A339-CD8F29F98364}"/>
              </a:ext>
            </a:extLst>
          </p:cNvPr>
          <p:cNvSpPr txBox="1"/>
          <p:nvPr/>
        </p:nvSpPr>
        <p:spPr>
          <a:xfrm>
            <a:off x="704674" y="4258108"/>
            <a:ext cx="1105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Pigments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associés</a:t>
            </a:r>
            <a:r>
              <a:rPr lang="en-US"/>
              <a:t> à des structures </a:t>
            </a:r>
            <a:r>
              <a:rPr lang="en-US" err="1"/>
              <a:t>protéiques</a:t>
            </a:r>
            <a:r>
              <a:rPr lang="en-US"/>
              <a:t> complexes et </a:t>
            </a:r>
            <a:r>
              <a:rPr lang="en-US" err="1"/>
              <a:t>forment</a:t>
            </a:r>
            <a:r>
              <a:rPr lang="en-US"/>
              <a:t> des </a:t>
            </a:r>
            <a:r>
              <a:rPr lang="en-US" err="1"/>
              <a:t>chromoprotéines</a:t>
            </a:r>
            <a:r>
              <a:rPr lang="en-US"/>
              <a:t> </a:t>
            </a:r>
            <a:r>
              <a:rPr lang="en-US" err="1"/>
              <a:t>où</a:t>
            </a:r>
            <a:r>
              <a:rPr lang="en-US"/>
              <a:t> un pigment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appelé</a:t>
            </a:r>
            <a:r>
              <a:rPr lang="en-US"/>
              <a:t> un </a:t>
            </a:r>
            <a:r>
              <a:rPr lang="en-US" err="1"/>
              <a:t>groupement</a:t>
            </a:r>
            <a:r>
              <a:rPr lang="en-US"/>
              <a:t> </a:t>
            </a:r>
            <a:r>
              <a:rPr lang="en-US" err="1"/>
              <a:t>prosthétique</a:t>
            </a:r>
            <a:r>
              <a:rPr lang="en-US"/>
              <a:t>, </a:t>
            </a:r>
            <a:r>
              <a:rPr lang="en-US" err="1"/>
              <a:t>facilement</a:t>
            </a:r>
            <a:r>
              <a:rPr lang="en-US"/>
              <a:t> detachable des proteins </a:t>
            </a:r>
            <a:r>
              <a:rPr lang="en-US" err="1"/>
              <a:t>mais</a:t>
            </a:r>
            <a:r>
              <a:rPr lang="en-US"/>
              <a:t> qui se lie de </a:t>
            </a:r>
            <a:r>
              <a:rPr lang="en-US" err="1"/>
              <a:t>façon</a:t>
            </a:r>
            <a:r>
              <a:rPr lang="en-US"/>
              <a:t> </a:t>
            </a:r>
            <a:r>
              <a:rPr lang="en-US" err="1"/>
              <a:t>trés</a:t>
            </a:r>
            <a:r>
              <a:rPr lang="en-US"/>
              <a:t> precise aux proteins (interaction </a:t>
            </a:r>
            <a:r>
              <a:rPr lang="en-US" err="1"/>
              <a:t>spécifique</a:t>
            </a:r>
            <a:r>
              <a:rPr lang="en-US"/>
              <a:t> entre les </a:t>
            </a:r>
            <a:r>
              <a:rPr lang="en-US" err="1"/>
              <a:t>groupements</a:t>
            </a:r>
            <a:r>
              <a:rPr lang="en-US"/>
              <a:t> </a:t>
            </a:r>
            <a:r>
              <a:rPr lang="en-US" err="1"/>
              <a:t>prosthétiques</a:t>
            </a:r>
            <a:r>
              <a:rPr lang="en-US"/>
              <a:t> et </a:t>
            </a:r>
            <a:r>
              <a:rPr lang="en-US" err="1"/>
              <a:t>certains</a:t>
            </a:r>
            <a:r>
              <a:rPr lang="en-US"/>
              <a:t> </a:t>
            </a:r>
            <a:r>
              <a:rPr lang="en-US" err="1"/>
              <a:t>acides</a:t>
            </a:r>
            <a:r>
              <a:rPr lang="en-US"/>
              <a:t> amines des </a:t>
            </a:r>
            <a:r>
              <a:rPr lang="en-US" err="1"/>
              <a:t>protéines</a:t>
            </a:r>
            <a:r>
              <a:rPr lang="en-US"/>
              <a:t>). La structure des </a:t>
            </a:r>
            <a:r>
              <a:rPr lang="en-US" err="1"/>
              <a:t>chromoprotéines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essentielle</a:t>
            </a:r>
            <a:r>
              <a:rPr lang="en-US"/>
              <a:t> pour le </a:t>
            </a:r>
            <a:r>
              <a:rPr lang="en-US" err="1"/>
              <a:t>transfert</a:t>
            </a:r>
            <a:r>
              <a:rPr lang="en-US"/>
              <a:t> de </a:t>
            </a:r>
            <a:r>
              <a:rPr lang="en-US" err="1"/>
              <a:t>l’excitation</a:t>
            </a:r>
            <a:r>
              <a:rPr lang="en-US"/>
              <a:t> de pigment à pigment.</a:t>
            </a:r>
          </a:p>
        </p:txBody>
      </p:sp>
    </p:spTree>
    <p:extLst>
      <p:ext uri="{BB962C8B-B14F-4D97-AF65-F5344CB8AC3E}">
        <p14:creationId xmlns:p14="http://schemas.microsoft.com/office/powerpoint/2010/main" val="150661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4.1 </a:t>
            </a:r>
            <a:r>
              <a:rPr lang="en-US" sz="2800" err="1"/>
              <a:t>Spectre</a:t>
            </a:r>
            <a:r>
              <a:rPr lang="en-US" sz="2800"/>
              <a:t> </a:t>
            </a:r>
            <a:r>
              <a:rPr lang="en-US" sz="2800" err="1"/>
              <a:t>d’absorption</a:t>
            </a:r>
            <a:r>
              <a:rPr lang="en-US" sz="2800"/>
              <a:t> et </a:t>
            </a:r>
            <a:r>
              <a:rPr lang="en-US" sz="2800" err="1"/>
              <a:t>chromatographie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327171" y="939567"/>
            <a:ext cx="1123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A </a:t>
            </a:r>
            <a:r>
              <a:rPr lang="en-US" err="1"/>
              <a:t>partir</a:t>
            </a:r>
            <a:r>
              <a:rPr lang="en-US"/>
              <a:t> d’un extrait vegetal on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mesurer</a:t>
            </a:r>
            <a:r>
              <a:rPr lang="en-US"/>
              <a:t> les </a:t>
            </a:r>
            <a:r>
              <a:rPr lang="en-US" err="1"/>
              <a:t>propriétés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de la lumière par les pigments = </a:t>
            </a:r>
            <a:r>
              <a:rPr lang="en-US" err="1"/>
              <a:t>spectre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</a:t>
            </a:r>
            <a:r>
              <a:rPr lang="en-US" err="1"/>
              <a:t>obtenu</a:t>
            </a:r>
            <a:r>
              <a:rPr lang="en-US"/>
              <a:t> avec un </a:t>
            </a:r>
            <a:r>
              <a:rPr lang="en-US" err="1"/>
              <a:t>spectrophotomètre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652F5-4FE8-4C8A-B7BA-4A3852C14660}"/>
              </a:ext>
            </a:extLst>
          </p:cNvPr>
          <p:cNvSpPr txBox="1"/>
          <p:nvPr/>
        </p:nvSpPr>
        <p:spPr>
          <a:xfrm>
            <a:off x="629173" y="4784586"/>
            <a:ext cx="1123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/>
              <a:t>Pigments </a:t>
            </a:r>
            <a:r>
              <a:rPr lang="en-US" sz="1600" err="1"/>
              <a:t>foliaires</a:t>
            </a:r>
            <a:r>
              <a:rPr lang="en-US" sz="1600"/>
              <a:t> absorbent les radiations </a:t>
            </a:r>
            <a:r>
              <a:rPr lang="en-US" sz="1600" err="1"/>
              <a:t>dites</a:t>
            </a:r>
            <a:r>
              <a:rPr lang="en-US" sz="1600"/>
              <a:t> actives pour la </a:t>
            </a:r>
            <a:r>
              <a:rPr lang="en-US" sz="1600" err="1"/>
              <a:t>photosynthèse</a:t>
            </a:r>
            <a:r>
              <a:rPr lang="en-US" sz="1600"/>
              <a:t> = </a:t>
            </a:r>
            <a:r>
              <a:rPr lang="en-US" sz="1600" err="1"/>
              <a:t>gamme</a:t>
            </a:r>
            <a:r>
              <a:rPr lang="en-US" sz="1600"/>
              <a:t> de longueurs </a:t>
            </a:r>
            <a:r>
              <a:rPr lang="en-US" sz="1600" err="1"/>
              <a:t>d’ondes</a:t>
            </a:r>
            <a:r>
              <a:rPr lang="en-US" sz="1600"/>
              <a:t> </a:t>
            </a:r>
            <a:r>
              <a:rPr lang="en-US" sz="1600" err="1"/>
              <a:t>visibles</a:t>
            </a:r>
            <a:r>
              <a:rPr lang="en-US" sz="1600"/>
              <a:t> entre 400 et 700 nm cad du bleu/violet au rouge</a:t>
            </a:r>
          </a:p>
          <a:p>
            <a:pPr marL="742950" lvl="1" indent="-285750">
              <a:buFontTx/>
              <a:buChar char="-"/>
            </a:pPr>
            <a:r>
              <a:rPr lang="en-US" sz="1600"/>
              <a:t>Absorption dans le rouge et le bleu</a:t>
            </a:r>
          </a:p>
          <a:p>
            <a:pPr marL="742950" lvl="1" indent="-285750">
              <a:buFontTx/>
              <a:buChar char="-"/>
            </a:pPr>
            <a:r>
              <a:rPr lang="en-US" sz="1600"/>
              <a:t>Les longueurs </a:t>
            </a:r>
            <a:r>
              <a:rPr lang="en-US" sz="1600" err="1"/>
              <a:t>d’ondes</a:t>
            </a:r>
            <a:r>
              <a:rPr lang="en-US" sz="1600"/>
              <a:t> dans le Vert et jaune (500-600 nm) </a:t>
            </a:r>
            <a:r>
              <a:rPr lang="en-US" sz="1600" err="1"/>
              <a:t>sont</a:t>
            </a:r>
            <a:r>
              <a:rPr lang="en-US" sz="1600"/>
              <a:t> </a:t>
            </a:r>
            <a:r>
              <a:rPr lang="en-US" sz="1600" err="1"/>
              <a:t>peu</a:t>
            </a:r>
            <a:r>
              <a:rPr lang="en-US" sz="1600"/>
              <a:t> </a:t>
            </a:r>
            <a:r>
              <a:rPr lang="en-US" sz="1600" err="1"/>
              <a:t>absorbées</a:t>
            </a:r>
            <a:r>
              <a:rPr lang="en-US" sz="1600"/>
              <a:t>, parle de transmission du vert, </a:t>
            </a:r>
            <a:r>
              <a:rPr lang="en-US" sz="1600" err="1"/>
              <a:t>c’est</a:t>
            </a:r>
            <a:r>
              <a:rPr lang="en-US" sz="1600"/>
              <a:t> la raison pour </a:t>
            </a:r>
            <a:r>
              <a:rPr lang="en-US" sz="1600" err="1"/>
              <a:t>laquelle</a:t>
            </a:r>
            <a:r>
              <a:rPr lang="en-US" sz="1600"/>
              <a:t> les </a:t>
            </a:r>
            <a:r>
              <a:rPr lang="en-US" sz="1600" err="1"/>
              <a:t>rganismes</a:t>
            </a:r>
            <a:r>
              <a:rPr lang="en-US" sz="1600"/>
              <a:t> </a:t>
            </a:r>
            <a:r>
              <a:rPr lang="en-US" sz="1600" err="1"/>
              <a:t>photosynthétiques</a:t>
            </a:r>
            <a:r>
              <a:rPr lang="en-US" sz="1600"/>
              <a:t> </a:t>
            </a:r>
            <a:r>
              <a:rPr lang="en-US" sz="1600" err="1"/>
              <a:t>apparaissent</a:t>
            </a:r>
            <a:r>
              <a:rPr lang="en-US" sz="1600"/>
              <a:t> </a:t>
            </a:r>
            <a:r>
              <a:rPr lang="en-US" sz="1600" err="1"/>
              <a:t>evrts</a:t>
            </a:r>
            <a:endParaRPr lang="en-US" sz="1600"/>
          </a:p>
          <a:p>
            <a:pPr marL="742950" lvl="1" indent="-285750">
              <a:buFontTx/>
              <a:buChar char="-"/>
            </a:pPr>
            <a:r>
              <a:rPr lang="en-US" sz="1600"/>
              <a:t>Les radiations non </a:t>
            </a:r>
            <a:r>
              <a:rPr lang="en-US" sz="1600" err="1"/>
              <a:t>visibles</a:t>
            </a:r>
            <a:r>
              <a:rPr lang="en-US" sz="1600"/>
              <a:t> (UV et IR) ne </a:t>
            </a:r>
            <a:r>
              <a:rPr lang="en-US" sz="1600" err="1"/>
              <a:t>sont</a:t>
            </a:r>
            <a:r>
              <a:rPr lang="en-US" sz="1600"/>
              <a:t> pas </a:t>
            </a:r>
            <a:r>
              <a:rPr lang="en-US" sz="1600" err="1"/>
              <a:t>utilisées</a:t>
            </a:r>
            <a:r>
              <a:rPr lang="en-US" sz="1600"/>
              <a:t> par </a:t>
            </a:r>
            <a:r>
              <a:rPr lang="en-US" sz="1600" err="1"/>
              <a:t>l’appareil</a:t>
            </a:r>
            <a:r>
              <a:rPr lang="en-US" sz="1600"/>
              <a:t> </a:t>
            </a:r>
            <a:r>
              <a:rPr lang="en-US" sz="1600" err="1"/>
              <a:t>photosynthétique</a:t>
            </a:r>
            <a:endParaRPr lang="en-US" sz="1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F109D-270D-4023-A80B-8FBF9465C44F}"/>
              </a:ext>
            </a:extLst>
          </p:cNvPr>
          <p:cNvGrpSpPr/>
          <p:nvPr/>
        </p:nvGrpSpPr>
        <p:grpSpPr>
          <a:xfrm>
            <a:off x="1103070" y="1656667"/>
            <a:ext cx="177480" cy="2662200"/>
            <a:chOff x="1103070" y="1656667"/>
            <a:chExt cx="177480" cy="26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783135-3618-491E-8D64-6F6FFFF2545A}"/>
                    </a:ext>
                  </a:extLst>
                </p14:cNvPr>
                <p14:cNvContentPartPr/>
                <p14:nvPr/>
              </p14:nvContentPartPr>
              <p14:xfrm>
                <a:off x="1103070" y="1656667"/>
                <a:ext cx="177480" cy="14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783135-3618-491E-8D64-6F6FFFF254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4430" y="1647667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1B9B4B-C22B-4CDC-9BB1-DD5A036FCFAE}"/>
                    </a:ext>
                  </a:extLst>
                </p14:cNvPr>
                <p14:cNvContentPartPr/>
                <p14:nvPr/>
              </p14:nvContentPartPr>
              <p14:xfrm>
                <a:off x="1170390" y="1799587"/>
                <a:ext cx="70560" cy="251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1B9B4B-C22B-4CDC-9BB1-DD5A036FCF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1390" y="1790587"/>
                  <a:ext cx="88200" cy="253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FFB419-FBB7-4697-B0A0-2539491E9C25}"/>
              </a:ext>
            </a:extLst>
          </p:cNvPr>
          <p:cNvGrpSpPr/>
          <p:nvPr/>
        </p:nvGrpSpPr>
        <p:grpSpPr>
          <a:xfrm>
            <a:off x="225030" y="2371987"/>
            <a:ext cx="744840" cy="762480"/>
            <a:chOff x="225030" y="2371987"/>
            <a:chExt cx="74484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F7390F-710F-4FBC-92FF-1E3A6006AE74}"/>
                    </a:ext>
                  </a:extLst>
                </p14:cNvPr>
                <p14:cNvContentPartPr/>
                <p14:nvPr/>
              </p14:nvContentPartPr>
              <p14:xfrm>
                <a:off x="225030" y="2881747"/>
                <a:ext cx="140760" cy="17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F7390F-710F-4FBC-92FF-1E3A6006AE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6390" y="2873107"/>
                  <a:ext cx="15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0D5B3A-FE9C-4A7D-A350-E291E3817DC9}"/>
                    </a:ext>
                  </a:extLst>
                </p14:cNvPr>
                <p14:cNvContentPartPr/>
                <p14:nvPr/>
              </p14:nvContentPartPr>
              <p14:xfrm>
                <a:off x="274710" y="2960587"/>
                <a:ext cx="51840" cy="4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0D5B3A-FE9C-4A7D-A350-E291E3817D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6070" y="2951587"/>
                  <a:ext cx="6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531B00-C619-4C3C-B1C5-B05EE6D3C8E1}"/>
                    </a:ext>
                  </a:extLst>
                </p14:cNvPr>
                <p14:cNvContentPartPr/>
                <p14:nvPr/>
              </p14:nvContentPartPr>
              <p14:xfrm>
                <a:off x="261390" y="2841067"/>
                <a:ext cx="179280" cy="12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531B00-C619-4C3C-B1C5-B05EE6D3C8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750" y="2832427"/>
                  <a:ext cx="19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F7B742-21AC-454E-9973-5758CA0FCAE1}"/>
                    </a:ext>
                  </a:extLst>
                </p14:cNvPr>
                <p14:cNvContentPartPr/>
                <p14:nvPr/>
              </p14:nvContentPartPr>
              <p14:xfrm>
                <a:off x="414030" y="2487187"/>
                <a:ext cx="357840" cy="40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F7B742-21AC-454E-9973-5758CA0FCA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5030" y="2478547"/>
                  <a:ext cx="375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3B8823-2887-4770-8994-6EE57D506968}"/>
                    </a:ext>
                  </a:extLst>
                </p14:cNvPr>
                <p14:cNvContentPartPr/>
                <p14:nvPr/>
              </p14:nvContentPartPr>
              <p14:xfrm>
                <a:off x="683310" y="2504107"/>
                <a:ext cx="60840" cy="4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3B8823-2887-4770-8994-6EE57D5069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4670" y="2495467"/>
                  <a:ext cx="78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360E1D-EEB7-48E8-8693-C6F5CB8F9C23}"/>
                    </a:ext>
                  </a:extLst>
                </p14:cNvPr>
                <p14:cNvContentPartPr/>
                <p14:nvPr/>
              </p14:nvContentPartPr>
              <p14:xfrm>
                <a:off x="751350" y="2371987"/>
                <a:ext cx="54720" cy="8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360E1D-EEB7-48E8-8693-C6F5CB8F9C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2350" y="2362987"/>
                  <a:ext cx="72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2DD9D7-F4B8-445D-AA28-7F12ED6F2B12}"/>
                    </a:ext>
                  </a:extLst>
                </p14:cNvPr>
                <p14:cNvContentPartPr/>
                <p14:nvPr/>
              </p14:nvContentPartPr>
              <p14:xfrm>
                <a:off x="615630" y="2914147"/>
                <a:ext cx="50400" cy="5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2DD9D7-F4B8-445D-AA28-7F12ED6F2B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6630" y="2905507"/>
                  <a:ext cx="68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9A6EE2-A3E3-460B-90D2-D2216D8F1F75}"/>
                    </a:ext>
                  </a:extLst>
                </p14:cNvPr>
                <p14:cNvContentPartPr/>
                <p14:nvPr/>
              </p14:nvContentPartPr>
              <p14:xfrm>
                <a:off x="734790" y="2834947"/>
                <a:ext cx="66600" cy="190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9A6EE2-A3E3-460B-90D2-D2216D8F1F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6150" y="2826307"/>
                  <a:ext cx="84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30FBC0-5837-486A-94F6-08AC325D2A4E}"/>
                    </a:ext>
                  </a:extLst>
                </p14:cNvPr>
                <p14:cNvContentPartPr/>
                <p14:nvPr/>
              </p14:nvContentPartPr>
              <p14:xfrm>
                <a:off x="793830" y="2878867"/>
                <a:ext cx="55800" cy="5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30FBC0-5837-486A-94F6-08AC325D2A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190" y="2869867"/>
                  <a:ext cx="73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8E69B7-D235-453F-96C7-8FA403C28FBE}"/>
                    </a:ext>
                  </a:extLst>
                </p14:cNvPr>
                <p14:cNvContentPartPr/>
                <p14:nvPr/>
              </p14:nvContentPartPr>
              <p14:xfrm>
                <a:off x="789150" y="2692387"/>
                <a:ext cx="180720" cy="21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8E69B7-D235-453F-96C7-8FA403C28F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0510" y="2683747"/>
                  <a:ext cx="198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11973E-1005-4108-9331-6EF2933B3B13}"/>
                    </a:ext>
                  </a:extLst>
                </p14:cNvPr>
                <p14:cNvContentPartPr/>
                <p14:nvPr/>
              </p14:nvContentPartPr>
              <p14:xfrm>
                <a:off x="498630" y="2977147"/>
                <a:ext cx="281520" cy="15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11973E-1005-4108-9331-6EF2933B3B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630" y="2968507"/>
                  <a:ext cx="299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3964AC-2953-4544-B397-EB3681C7AA73}"/>
              </a:ext>
            </a:extLst>
          </p:cNvPr>
          <p:cNvGrpSpPr/>
          <p:nvPr/>
        </p:nvGrpSpPr>
        <p:grpSpPr>
          <a:xfrm>
            <a:off x="744510" y="2046547"/>
            <a:ext cx="484200" cy="105120"/>
            <a:chOff x="744510" y="2046547"/>
            <a:chExt cx="4842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30FAFB-94CC-4E19-B20B-BF1B15E62D0D}"/>
                    </a:ext>
                  </a:extLst>
                </p14:cNvPr>
                <p14:cNvContentPartPr/>
                <p14:nvPr/>
              </p14:nvContentPartPr>
              <p14:xfrm>
                <a:off x="1143390" y="2118907"/>
                <a:ext cx="85320" cy="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30FAFB-94CC-4E19-B20B-BF1B15E62D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4750" y="2110267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6BE93E-E3EE-42EA-8A19-846E64496E9A}"/>
                    </a:ext>
                  </a:extLst>
                </p14:cNvPr>
                <p14:cNvContentPartPr/>
                <p14:nvPr/>
              </p14:nvContentPartPr>
              <p14:xfrm>
                <a:off x="744510" y="2046547"/>
                <a:ext cx="32400" cy="10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6BE93E-E3EE-42EA-8A19-846E64496E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870" y="2037547"/>
                  <a:ext cx="50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8E28CA-2A85-491B-871B-27A6EAAFA9EC}"/>
                    </a:ext>
                  </a:extLst>
                </p14:cNvPr>
                <p14:cNvContentPartPr/>
                <p14:nvPr/>
              </p14:nvContentPartPr>
              <p14:xfrm>
                <a:off x="846030" y="2048347"/>
                <a:ext cx="219960" cy="8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8E28CA-2A85-491B-871B-27A6EAAFA9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030" y="2039707"/>
                  <a:ext cx="2376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2749ED4-8D09-4544-9B09-8D5860B35109}"/>
              </a:ext>
            </a:extLst>
          </p:cNvPr>
          <p:cNvGrpSpPr/>
          <p:nvPr/>
        </p:nvGrpSpPr>
        <p:grpSpPr>
          <a:xfrm>
            <a:off x="1181910" y="4121587"/>
            <a:ext cx="4922280" cy="675360"/>
            <a:chOff x="1181910" y="4121587"/>
            <a:chExt cx="492228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1536B7-0E39-461A-B156-57E3942375D7}"/>
                    </a:ext>
                  </a:extLst>
                </p14:cNvPr>
                <p14:cNvContentPartPr/>
                <p14:nvPr/>
              </p14:nvContentPartPr>
              <p14:xfrm>
                <a:off x="1181910" y="4174507"/>
                <a:ext cx="4497120" cy="11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1536B7-0E39-461A-B156-57E3942375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2910" y="4165507"/>
                  <a:ext cx="451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D3ADC7-7B76-4B99-88DE-1C9D90D4D049}"/>
                    </a:ext>
                  </a:extLst>
                </p14:cNvPr>
                <p14:cNvContentPartPr/>
                <p14:nvPr/>
              </p14:nvContentPartPr>
              <p14:xfrm>
                <a:off x="5688030" y="4121587"/>
                <a:ext cx="188640" cy="12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D3ADC7-7B76-4B99-88DE-1C9D90D4D0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9390" y="4112947"/>
                  <a:ext cx="20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4146E4-67AD-446B-A984-1103C2DFC9A7}"/>
                    </a:ext>
                  </a:extLst>
                </p14:cNvPr>
                <p14:cNvContentPartPr/>
                <p14:nvPr/>
              </p14:nvContentPartPr>
              <p14:xfrm>
                <a:off x="1950150" y="4190707"/>
                <a:ext cx="15840" cy="12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4146E4-67AD-446B-A984-1103C2DFC9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41510" y="4181707"/>
                  <a:ext cx="3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15DF59-5FA6-42E2-8F10-9B2C61DE314E}"/>
                    </a:ext>
                  </a:extLst>
                </p14:cNvPr>
                <p14:cNvContentPartPr/>
                <p14:nvPr/>
              </p14:nvContentPartPr>
              <p14:xfrm>
                <a:off x="1798230" y="4383667"/>
                <a:ext cx="69120" cy="6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15DF59-5FA6-42E2-8F10-9B2C61DE31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9230" y="4375027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27A33D-DD53-45A1-8B11-770DC8210983}"/>
                    </a:ext>
                  </a:extLst>
                </p14:cNvPr>
                <p14:cNvContentPartPr/>
                <p14:nvPr/>
              </p14:nvContentPartPr>
              <p14:xfrm>
                <a:off x="1869150" y="4408507"/>
                <a:ext cx="1584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27A33D-DD53-45A1-8B11-770DC82109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0150" y="4399867"/>
                  <a:ext cx="3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07EC48-3B8A-4D75-8CDE-88B93DC5D43C}"/>
                    </a:ext>
                  </a:extLst>
                </p14:cNvPr>
                <p14:cNvContentPartPr/>
                <p14:nvPr/>
              </p14:nvContentPartPr>
              <p14:xfrm>
                <a:off x="1916670" y="4390867"/>
                <a:ext cx="259560" cy="9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07EC48-3B8A-4D75-8CDE-88B93DC5D4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8030" y="4381867"/>
                  <a:ext cx="277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EB1E02-54DE-456D-A5D0-46A927545EE6}"/>
                    </a:ext>
                  </a:extLst>
                </p14:cNvPr>
                <p14:cNvContentPartPr/>
                <p14:nvPr/>
              </p14:nvContentPartPr>
              <p14:xfrm>
                <a:off x="2749710" y="4157227"/>
                <a:ext cx="6480" cy="122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EB1E02-54DE-456D-A5D0-46A927545E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0710" y="4148587"/>
                  <a:ext cx="24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FD6A31-04CE-497C-AB74-EE66842CA6B2}"/>
                    </a:ext>
                  </a:extLst>
                </p14:cNvPr>
                <p14:cNvContentPartPr/>
                <p14:nvPr/>
              </p14:nvContentPartPr>
              <p14:xfrm>
                <a:off x="2624790" y="4346227"/>
                <a:ext cx="92520" cy="131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FD6A31-04CE-497C-AB74-EE66842CA6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6150" y="4337587"/>
                  <a:ext cx="110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E28CF7-14D5-4B5C-8798-66E1E097CB8B}"/>
                    </a:ext>
                  </a:extLst>
                </p14:cNvPr>
                <p14:cNvContentPartPr/>
                <p14:nvPr/>
              </p14:nvContentPartPr>
              <p14:xfrm>
                <a:off x="2771310" y="4392307"/>
                <a:ext cx="263160" cy="8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E28CF7-14D5-4B5C-8798-66E1E097CB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2310" y="4383667"/>
                  <a:ext cx="280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53DAEC-1EAB-4653-AD47-688CD09CF76C}"/>
                    </a:ext>
                  </a:extLst>
                </p14:cNvPr>
                <p14:cNvContentPartPr/>
                <p14:nvPr/>
              </p14:nvContentPartPr>
              <p14:xfrm>
                <a:off x="3516150" y="4141387"/>
                <a:ext cx="15840" cy="14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53DAEC-1EAB-4653-AD47-688CD09CF7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07510" y="4132747"/>
                  <a:ext cx="3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180DD80-F67A-4A23-B757-32089421652E}"/>
                    </a:ext>
                  </a:extLst>
                </p14:cNvPr>
                <p14:cNvContentPartPr/>
                <p14:nvPr/>
              </p14:nvContentPartPr>
              <p14:xfrm>
                <a:off x="3506070" y="4342987"/>
                <a:ext cx="842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180DD80-F67A-4A23-B757-3208942165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7430" y="4333987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B86244-BD2D-4F54-B74C-F99B5DD845AE}"/>
                    </a:ext>
                  </a:extLst>
                </p14:cNvPr>
                <p14:cNvContentPartPr/>
                <p14:nvPr/>
              </p14:nvContentPartPr>
              <p14:xfrm>
                <a:off x="3632790" y="4362067"/>
                <a:ext cx="266760" cy="68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B86244-BD2D-4F54-B74C-F99B5DD845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4150" y="4353427"/>
                  <a:ext cx="28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386214-67CA-4613-A633-0F6A1E167332}"/>
                    </a:ext>
                  </a:extLst>
                </p14:cNvPr>
                <p14:cNvContentPartPr/>
                <p14:nvPr/>
              </p14:nvContentPartPr>
              <p14:xfrm>
                <a:off x="4362510" y="4146427"/>
                <a:ext cx="2880" cy="11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386214-67CA-4613-A633-0F6A1E1673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3510" y="4137427"/>
                  <a:ext cx="2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4C7693-AC75-4DE4-BD4A-B6F4C5E7B289}"/>
                    </a:ext>
                  </a:extLst>
                </p14:cNvPr>
                <p14:cNvContentPartPr/>
                <p14:nvPr/>
              </p14:nvContentPartPr>
              <p14:xfrm>
                <a:off x="4240110" y="4293307"/>
                <a:ext cx="78480" cy="153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4C7693-AC75-4DE4-BD4A-B6F4C5E7B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1470" y="4284307"/>
                  <a:ext cx="96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DC0829-354C-464B-9C0C-80022585B56D}"/>
                    </a:ext>
                  </a:extLst>
                </p14:cNvPr>
                <p14:cNvContentPartPr/>
                <p14:nvPr/>
              </p14:nvContentPartPr>
              <p14:xfrm>
                <a:off x="4224630" y="4383667"/>
                <a:ext cx="125640" cy="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DC0829-354C-464B-9C0C-80022585B5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5630" y="4375027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8B3E70-EBD0-4071-99BC-CC93F64EE41C}"/>
                    </a:ext>
                  </a:extLst>
                </p14:cNvPr>
                <p14:cNvContentPartPr/>
                <p14:nvPr/>
              </p14:nvContentPartPr>
              <p14:xfrm>
                <a:off x="4372590" y="4336507"/>
                <a:ext cx="236880" cy="8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8B3E70-EBD0-4071-99BC-CC93F64EE4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3950" y="4327867"/>
                  <a:ext cx="254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B23835-D8A9-4C35-8E6B-1D85AE464527}"/>
                    </a:ext>
                  </a:extLst>
                </p14:cNvPr>
                <p14:cNvContentPartPr/>
                <p14:nvPr/>
              </p14:nvContentPartPr>
              <p14:xfrm>
                <a:off x="2808390" y="4578067"/>
                <a:ext cx="546120" cy="16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B23835-D8A9-4C35-8E6B-1D85AE4645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9750" y="4569427"/>
                  <a:ext cx="56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798F65-C5B6-4D11-943F-094C507E4B2E}"/>
                    </a:ext>
                  </a:extLst>
                </p14:cNvPr>
                <p14:cNvContentPartPr/>
                <p14:nvPr/>
              </p14:nvContentPartPr>
              <p14:xfrm>
                <a:off x="3344070" y="4620187"/>
                <a:ext cx="194400" cy="176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798F65-C5B6-4D11-943F-094C507E4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35070" y="4611187"/>
                  <a:ext cx="21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3C1867-B3A8-4FCE-9F67-085C46AF063F}"/>
                    </a:ext>
                  </a:extLst>
                </p14:cNvPr>
                <p14:cNvContentPartPr/>
                <p14:nvPr/>
              </p14:nvContentPartPr>
              <p14:xfrm>
                <a:off x="3595350" y="4612627"/>
                <a:ext cx="23364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3C1867-B3A8-4FCE-9F67-085C46AF06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6350" y="4603987"/>
                  <a:ext cx="251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059A16-E596-4B6E-B4E1-28AA3C628AC8}"/>
                    </a:ext>
                  </a:extLst>
                </p14:cNvPr>
                <p14:cNvContentPartPr/>
                <p14:nvPr/>
              </p14:nvContentPartPr>
              <p14:xfrm>
                <a:off x="3828630" y="4567627"/>
                <a:ext cx="171000" cy="11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059A16-E596-4B6E-B4E1-28AA3C628A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19630" y="4558987"/>
                  <a:ext cx="18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1F5855A-8F2A-4AA5-95C4-B4055DA3C073}"/>
                    </a:ext>
                  </a:extLst>
                </p14:cNvPr>
                <p14:cNvContentPartPr/>
                <p14:nvPr/>
              </p14:nvContentPartPr>
              <p14:xfrm>
                <a:off x="4207350" y="4532707"/>
                <a:ext cx="90720" cy="13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1F5855A-8F2A-4AA5-95C4-B4055DA3C0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98710" y="4524067"/>
                  <a:ext cx="10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85038A6-65CB-493A-BFBC-0917E697A3C3}"/>
                    </a:ext>
                  </a:extLst>
                </p14:cNvPr>
                <p14:cNvContentPartPr/>
                <p14:nvPr/>
              </p14:nvContentPartPr>
              <p14:xfrm>
                <a:off x="4370790" y="4531987"/>
                <a:ext cx="792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85038A6-65CB-493A-BFBC-0917E697A3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61790" y="4523347"/>
                  <a:ext cx="25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5097A1F-838B-4A33-BBB7-5BD05F757041}"/>
                    </a:ext>
                  </a:extLst>
                </p14:cNvPr>
                <p14:cNvContentPartPr/>
                <p14:nvPr/>
              </p14:nvContentPartPr>
              <p14:xfrm>
                <a:off x="4613070" y="4576627"/>
                <a:ext cx="348840" cy="8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5097A1F-838B-4A33-BBB7-5BD05F7570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04070" y="4567627"/>
                  <a:ext cx="366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77AEB1-3CFA-419C-B0A8-3FB33AC76900}"/>
                    </a:ext>
                  </a:extLst>
                </p14:cNvPr>
                <p14:cNvContentPartPr/>
                <p14:nvPr/>
              </p14:nvContentPartPr>
              <p14:xfrm>
                <a:off x="4968030" y="4572667"/>
                <a:ext cx="120600" cy="67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77AEB1-3CFA-419C-B0A8-3FB33AC769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9030" y="4563667"/>
                  <a:ext cx="138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FE75C9-1597-4F6A-8D68-C76A7B805396}"/>
                    </a:ext>
                  </a:extLst>
                </p14:cNvPr>
                <p14:cNvContentPartPr/>
                <p14:nvPr/>
              </p14:nvContentPartPr>
              <p14:xfrm>
                <a:off x="5063070" y="4492387"/>
                <a:ext cx="152280" cy="144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FE75C9-1597-4F6A-8D68-C76A7B8053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4070" y="4483747"/>
                  <a:ext cx="16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F59D3-1871-45DE-B039-B572752AF4D3}"/>
                    </a:ext>
                  </a:extLst>
                </p14:cNvPr>
                <p14:cNvContentPartPr/>
                <p14:nvPr/>
              </p14:nvContentPartPr>
              <p14:xfrm>
                <a:off x="5388510" y="4409947"/>
                <a:ext cx="74520" cy="23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F59D3-1871-45DE-B039-B572752AF4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79510" y="4401307"/>
                  <a:ext cx="92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7CF933-BDCD-4CDD-87B2-08ACE5502349}"/>
                    </a:ext>
                  </a:extLst>
                </p14:cNvPr>
                <p14:cNvContentPartPr/>
                <p14:nvPr/>
              </p14:nvContentPartPr>
              <p14:xfrm>
                <a:off x="5600910" y="4462147"/>
                <a:ext cx="106200" cy="13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7CF933-BDCD-4CDD-87B2-08ACE55023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92270" y="4453507"/>
                  <a:ext cx="12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0476F7-21FD-447A-874D-C3A4D2F1B246}"/>
                    </a:ext>
                  </a:extLst>
                </p14:cNvPr>
                <p14:cNvContentPartPr/>
                <p14:nvPr/>
              </p14:nvContentPartPr>
              <p14:xfrm>
                <a:off x="5762190" y="4526947"/>
                <a:ext cx="204840" cy="84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0476F7-21FD-447A-874D-C3A4D2F1B2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53190" y="4518307"/>
                  <a:ext cx="22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422482-CE52-41BD-838F-05316A322EDB}"/>
                    </a:ext>
                  </a:extLst>
                </p14:cNvPr>
                <p14:cNvContentPartPr/>
                <p14:nvPr/>
              </p14:nvContentPartPr>
              <p14:xfrm>
                <a:off x="6001590" y="4378267"/>
                <a:ext cx="102600" cy="259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422482-CE52-41BD-838F-05316A322E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92590" y="4369627"/>
                  <a:ext cx="12024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5BBED66-BB7D-4F7D-8C2A-22B7125E9CB0}"/>
                  </a:ext>
                </a:extLst>
              </p14:cNvPr>
              <p14:cNvContentPartPr/>
              <p14:nvPr/>
            </p14:nvContentPartPr>
            <p14:xfrm>
              <a:off x="1494750" y="2157427"/>
              <a:ext cx="3205440" cy="1765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5BBED66-BB7D-4F7D-8C2A-22B7125E9CB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85750" y="2148787"/>
                <a:ext cx="3223080" cy="178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10">
            <a:extLst>
              <a:ext uri="{FF2B5EF4-FFF2-40B4-BE49-F238E27FC236}">
                <a16:creationId xmlns:a16="http://schemas.microsoft.com/office/drawing/2014/main" id="{5313DB5B-7E18-442F-8EFD-10AA54EF703A}"/>
              </a:ext>
            </a:extLst>
          </p:cNvPr>
          <p:cNvGrpSpPr>
            <a:grpSpLocks/>
          </p:cNvGrpSpPr>
          <p:nvPr/>
        </p:nvGrpSpPr>
        <p:grpSpPr bwMode="auto">
          <a:xfrm>
            <a:off x="6438736" y="1170454"/>
            <a:ext cx="5716374" cy="3546570"/>
            <a:chOff x="612" y="618"/>
            <a:chExt cx="4672" cy="2533"/>
          </a:xfrm>
        </p:grpSpPr>
        <p:pic>
          <p:nvPicPr>
            <p:cNvPr id="100" name="Picture 99" descr="electromagnetic_spe">
              <a:extLst>
                <a:ext uri="{FF2B5EF4-FFF2-40B4-BE49-F238E27FC236}">
                  <a16:creationId xmlns:a16="http://schemas.microsoft.com/office/drawing/2014/main" id="{0BBA5B39-FCF6-4729-AB57-00D605BDE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618"/>
              <a:ext cx="4672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 Box 7">
              <a:extLst>
                <a:ext uri="{FF2B5EF4-FFF2-40B4-BE49-F238E27FC236}">
                  <a16:creationId xmlns:a16="http://schemas.microsoft.com/office/drawing/2014/main" id="{A5F38B0C-936E-491D-8E45-2D52B25C5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933"/>
              <a:ext cx="21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en-US" b="1"/>
                <a:t>Lumière visible : 380 à 750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275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F885C-C1CA-4D1F-920B-7B8765A9C23E}"/>
              </a:ext>
            </a:extLst>
          </p:cNvPr>
          <p:cNvSpPr txBox="1"/>
          <p:nvPr/>
        </p:nvSpPr>
        <p:spPr>
          <a:xfrm>
            <a:off x="1031846" y="989901"/>
            <a:ext cx="1086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Possible </a:t>
            </a:r>
            <a:r>
              <a:rPr lang="en-US" err="1"/>
              <a:t>d’extraire</a:t>
            </a:r>
            <a:r>
              <a:rPr lang="en-US"/>
              <a:t> et </a:t>
            </a:r>
            <a:r>
              <a:rPr lang="en-US" err="1"/>
              <a:t>séparer</a:t>
            </a:r>
            <a:r>
              <a:rPr lang="en-US"/>
              <a:t> les pigments par </a:t>
            </a:r>
            <a:r>
              <a:rPr lang="en-US" err="1"/>
              <a:t>chromatographie</a:t>
            </a:r>
            <a:r>
              <a:rPr lang="en-US"/>
              <a:t> sur papier (1eres </a:t>
            </a:r>
            <a:r>
              <a:rPr lang="en-US" err="1"/>
              <a:t>chromatographies</a:t>
            </a:r>
            <a:r>
              <a:rPr lang="en-US"/>
              <a:t> </a:t>
            </a:r>
            <a:r>
              <a:rPr lang="en-US" err="1"/>
              <a:t>datent</a:t>
            </a:r>
            <a:r>
              <a:rPr lang="en-US"/>
              <a:t> du </a:t>
            </a:r>
            <a:r>
              <a:rPr lang="en-US" err="1"/>
              <a:t>XXeme</a:t>
            </a:r>
            <a:r>
              <a:rPr lang="en-US"/>
              <a:t> siècle et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permis</a:t>
            </a:r>
            <a:r>
              <a:rPr lang="en-US"/>
              <a:t> la </a:t>
            </a:r>
            <a:r>
              <a:rPr lang="en-US" err="1"/>
              <a:t>caractérisation</a:t>
            </a:r>
            <a:r>
              <a:rPr lang="en-US"/>
              <a:t> des pigments)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E6103C6-E790-4415-BD75-6EB8F0DB159E}"/>
              </a:ext>
            </a:extLst>
          </p:cNvPr>
          <p:cNvGrpSpPr/>
          <p:nvPr/>
        </p:nvGrpSpPr>
        <p:grpSpPr>
          <a:xfrm>
            <a:off x="1767446" y="2000768"/>
            <a:ext cx="4998600" cy="4253400"/>
            <a:chOff x="1809390" y="1589707"/>
            <a:chExt cx="4998600" cy="42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89D3F7-34DC-49BC-AC3B-5443D6380A43}"/>
                    </a:ext>
                  </a:extLst>
                </p14:cNvPr>
                <p14:cNvContentPartPr/>
                <p14:nvPr/>
              </p14:nvContentPartPr>
              <p14:xfrm>
                <a:off x="2218769" y="5655679"/>
                <a:ext cx="168120" cy="140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89D3F7-34DC-49BC-AC3B-5443D6380A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769" y="5647039"/>
                  <a:ext cx="18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346E46-EBF5-4D1D-9214-88EED0A4176D}"/>
                    </a:ext>
                  </a:extLst>
                </p14:cNvPr>
                <p14:cNvContentPartPr/>
                <p14:nvPr/>
              </p14:nvContentPartPr>
              <p14:xfrm>
                <a:off x="2088809" y="3370399"/>
                <a:ext cx="420480" cy="89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346E46-EBF5-4D1D-9214-88EED0A417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0169" y="3361399"/>
                  <a:ext cx="43812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2C314A-6FFD-4380-B9AC-249D63867497}"/>
                    </a:ext>
                  </a:extLst>
                </p14:cNvPr>
                <p14:cNvContentPartPr/>
                <p14:nvPr/>
              </p14:nvContentPartPr>
              <p14:xfrm>
                <a:off x="2031929" y="2580559"/>
                <a:ext cx="537480" cy="73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2C314A-6FFD-4380-B9AC-249D638674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929" y="2571559"/>
                  <a:ext cx="5551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75D9C0-FCA5-4061-8979-83FC7A438645}"/>
                    </a:ext>
                  </a:extLst>
                </p14:cNvPr>
                <p14:cNvContentPartPr/>
                <p14:nvPr/>
              </p14:nvContentPartPr>
              <p14:xfrm>
                <a:off x="2181689" y="1813039"/>
                <a:ext cx="484920" cy="35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75D9C0-FCA5-4061-8979-83FC7A4386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2689" y="1804039"/>
                  <a:ext cx="502560" cy="377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874429-2790-4566-AC64-54E6A7C4244A}"/>
                </a:ext>
              </a:extLst>
            </p:cNvPr>
            <p:cNvGrpSpPr/>
            <p:nvPr/>
          </p:nvGrpSpPr>
          <p:grpSpPr>
            <a:xfrm>
              <a:off x="2196390" y="1838467"/>
              <a:ext cx="463680" cy="318600"/>
              <a:chOff x="2196390" y="1838467"/>
              <a:chExt cx="463680" cy="31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C2C1E1A-F865-43B8-A216-25978909E475}"/>
                      </a:ext>
                    </a:extLst>
                  </p14:cNvPr>
                  <p14:cNvContentPartPr/>
                  <p14:nvPr/>
                </p14:nvContentPartPr>
                <p14:xfrm>
                  <a:off x="2264070" y="1858627"/>
                  <a:ext cx="126720" cy="62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C2C1E1A-F865-43B8-A216-25978909E47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01430" y="1795627"/>
                    <a:ext cx="25236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C0C3917-5F75-47C6-8709-C33BE75768B5}"/>
                      </a:ext>
                    </a:extLst>
                  </p14:cNvPr>
                  <p14:cNvContentPartPr/>
                  <p14:nvPr/>
                </p14:nvContentPartPr>
                <p14:xfrm>
                  <a:off x="2198190" y="1838467"/>
                  <a:ext cx="295560" cy="111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C0C3917-5F75-47C6-8709-C33BE75768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35190" y="1775467"/>
                    <a:ext cx="42120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7F6157-D1C5-42D3-AA48-37A922004494}"/>
                      </a:ext>
                    </a:extLst>
                  </p14:cNvPr>
                  <p14:cNvContentPartPr/>
                  <p14:nvPr/>
                </p14:nvContentPartPr>
                <p14:xfrm>
                  <a:off x="2224470" y="1897507"/>
                  <a:ext cx="225000" cy="108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7F6157-D1C5-42D3-AA48-37A92200449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161830" y="1834507"/>
                    <a:ext cx="350640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8AAB78D-F089-444D-83A3-39990817A60F}"/>
                      </a:ext>
                    </a:extLst>
                  </p14:cNvPr>
                  <p14:cNvContentPartPr/>
                  <p14:nvPr/>
                </p14:nvContentPartPr>
                <p14:xfrm>
                  <a:off x="2273790" y="1936387"/>
                  <a:ext cx="253440" cy="1112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8AAB78D-F089-444D-83A3-39990817A60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211150" y="1873387"/>
                    <a:ext cx="37908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A844BB8-7C43-4058-8FC4-97C2E089D2FD}"/>
                      </a:ext>
                    </a:extLst>
                  </p14:cNvPr>
                  <p14:cNvContentPartPr/>
                  <p14:nvPr/>
                </p14:nvContentPartPr>
                <p14:xfrm>
                  <a:off x="2310510" y="2018827"/>
                  <a:ext cx="159120" cy="47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A844BB8-7C43-4058-8FC4-97C2E089D2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247510" y="1956187"/>
                    <a:ext cx="28476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8FC8431-7527-4CAE-9892-C9C96A1B5CD6}"/>
                      </a:ext>
                    </a:extLst>
                  </p14:cNvPr>
                  <p14:cNvContentPartPr/>
                  <p14:nvPr/>
                </p14:nvContentPartPr>
                <p14:xfrm>
                  <a:off x="2363430" y="2038987"/>
                  <a:ext cx="113040" cy="62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8FC8431-7527-4CAE-9892-C9C96A1B5CD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300430" y="1976347"/>
                    <a:ext cx="23868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35C73A2-1B5B-4B66-BBAD-69858D4650BD}"/>
                      </a:ext>
                    </a:extLst>
                  </p14:cNvPr>
                  <p14:cNvContentPartPr/>
                  <p14:nvPr/>
                </p14:nvContentPartPr>
                <p14:xfrm>
                  <a:off x="2413830" y="2092267"/>
                  <a:ext cx="49680" cy="23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35C73A2-1B5B-4B66-BBAD-69858D4650B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351190" y="2029267"/>
                    <a:ext cx="17532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0818801-3345-4231-86BC-C04649EBDD56}"/>
                      </a:ext>
                    </a:extLst>
                  </p14:cNvPr>
                  <p14:cNvContentPartPr/>
                  <p14:nvPr/>
                </p14:nvContentPartPr>
                <p14:xfrm>
                  <a:off x="2417790" y="2038627"/>
                  <a:ext cx="138960" cy="590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0818801-3345-4231-86BC-C04649EBDD5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355150" y="1975987"/>
                    <a:ext cx="2646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B9A012C-C4B9-4620-A1A2-6EF4C442D927}"/>
                      </a:ext>
                    </a:extLst>
                  </p14:cNvPr>
                  <p14:cNvContentPartPr/>
                  <p14:nvPr/>
                </p14:nvContentPartPr>
                <p14:xfrm>
                  <a:off x="2432910" y="2008747"/>
                  <a:ext cx="148680" cy="820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B9A012C-C4B9-4620-A1A2-6EF4C442D92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9910" y="1946107"/>
                    <a:ext cx="27432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F53F9DE-6E14-4646-BBE1-205E721CAFE8}"/>
                      </a:ext>
                    </a:extLst>
                  </p14:cNvPr>
                  <p14:cNvContentPartPr/>
                  <p14:nvPr/>
                </p14:nvContentPartPr>
                <p14:xfrm>
                  <a:off x="2453790" y="2007667"/>
                  <a:ext cx="145800" cy="64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F53F9DE-6E14-4646-BBE1-205E721CAFE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90790" y="1945027"/>
                    <a:ext cx="27144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CC744E6-9666-41C2-B4E0-F55EA5F94049}"/>
                      </a:ext>
                    </a:extLst>
                  </p14:cNvPr>
                  <p14:cNvContentPartPr/>
                  <p14:nvPr/>
                </p14:nvContentPartPr>
                <p14:xfrm>
                  <a:off x="2424630" y="2056627"/>
                  <a:ext cx="149400" cy="835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CC744E6-9666-41C2-B4E0-F55EA5F940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1630" y="1993987"/>
                    <a:ext cx="27504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B9FA362-C7E6-49FD-9DB5-3696DB8517C1}"/>
                      </a:ext>
                    </a:extLst>
                  </p14:cNvPr>
                  <p14:cNvContentPartPr/>
                  <p14:nvPr/>
                </p14:nvContentPartPr>
                <p14:xfrm>
                  <a:off x="2439390" y="2085427"/>
                  <a:ext cx="115200" cy="48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B9FA362-C7E6-49FD-9DB5-3696DB8517C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76750" y="2022427"/>
                    <a:ext cx="24084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167FD62-822F-4600-9B92-51547AED7BFB}"/>
                      </a:ext>
                    </a:extLst>
                  </p14:cNvPr>
                  <p14:cNvContentPartPr/>
                  <p14:nvPr/>
                </p14:nvContentPartPr>
                <p14:xfrm>
                  <a:off x="2516070" y="1996867"/>
                  <a:ext cx="89640" cy="896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167FD62-822F-4600-9B92-51547AED7BF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453430" y="1933867"/>
                    <a:ext cx="21528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61DA299-5472-47A8-8DCB-14934124A335}"/>
                      </a:ext>
                    </a:extLst>
                  </p14:cNvPr>
                  <p14:cNvContentPartPr/>
                  <p14:nvPr/>
                </p14:nvContentPartPr>
                <p14:xfrm>
                  <a:off x="2516430" y="2028187"/>
                  <a:ext cx="48960" cy="23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61DA299-5472-47A8-8DCB-14934124A33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53430" y="1965547"/>
                    <a:ext cx="174600" cy="14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A57CC51-E2E9-4180-BEB7-EA752C21387A}"/>
                      </a:ext>
                    </a:extLst>
                  </p14:cNvPr>
                  <p14:cNvContentPartPr/>
                  <p14:nvPr/>
                </p14:nvContentPartPr>
                <p14:xfrm>
                  <a:off x="2473230" y="1901107"/>
                  <a:ext cx="91440" cy="475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A57CC51-E2E9-4180-BEB7-EA752C21387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410230" y="1838467"/>
                    <a:ext cx="2170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8EDD67E-9110-4F50-9A00-48D9BC4F1800}"/>
                      </a:ext>
                    </a:extLst>
                  </p14:cNvPr>
                  <p14:cNvContentPartPr/>
                  <p14:nvPr/>
                </p14:nvContentPartPr>
                <p14:xfrm>
                  <a:off x="2492310" y="1870507"/>
                  <a:ext cx="65880" cy="594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8EDD67E-9110-4F50-9A00-48D9BC4F180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429670" y="1807867"/>
                    <a:ext cx="19152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F469F3E-21DB-475D-9053-CDE10952ABD1}"/>
                      </a:ext>
                    </a:extLst>
                  </p14:cNvPr>
                  <p14:cNvContentPartPr/>
                  <p14:nvPr/>
                </p14:nvContentPartPr>
                <p14:xfrm>
                  <a:off x="2469270" y="1865107"/>
                  <a:ext cx="76680" cy="33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F469F3E-21DB-475D-9053-CDE10952ABD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406630" y="1802467"/>
                    <a:ext cx="20232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F91DD2A-E66D-468C-B86B-9C0D21CBC474}"/>
                      </a:ext>
                    </a:extLst>
                  </p14:cNvPr>
                  <p14:cNvContentPartPr/>
                  <p14:nvPr/>
                </p14:nvContentPartPr>
                <p14:xfrm>
                  <a:off x="2452710" y="1899667"/>
                  <a:ext cx="24120" cy="1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F91DD2A-E66D-468C-B86B-9C0D21CBC47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90070" y="1836667"/>
                    <a:ext cx="14976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051A340-90C9-4107-BB19-E509BA2B41FC}"/>
                      </a:ext>
                    </a:extLst>
                  </p14:cNvPr>
                  <p14:cNvContentPartPr/>
                  <p14:nvPr/>
                </p14:nvContentPartPr>
                <p14:xfrm>
                  <a:off x="2451630" y="1900387"/>
                  <a:ext cx="12780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051A340-90C9-4107-BB19-E509BA2B41F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88990" y="1837747"/>
                    <a:ext cx="25344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49651F1-B3CF-42D4-9077-472B82B08FE2}"/>
                      </a:ext>
                    </a:extLst>
                  </p14:cNvPr>
                  <p14:cNvContentPartPr/>
                  <p14:nvPr/>
                </p14:nvContentPartPr>
                <p14:xfrm>
                  <a:off x="2464950" y="1935667"/>
                  <a:ext cx="137520" cy="957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49651F1-B3CF-42D4-9077-472B82B08FE2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401950" y="1873027"/>
                    <a:ext cx="26316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871D86-E5D0-409A-81D1-7C0EBF001BF9}"/>
                      </a:ext>
                    </a:extLst>
                  </p14:cNvPr>
                  <p14:cNvContentPartPr/>
                  <p14:nvPr/>
                </p14:nvContentPartPr>
                <p14:xfrm>
                  <a:off x="2283510" y="1913347"/>
                  <a:ext cx="356040" cy="185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871D86-E5D0-409A-81D1-7C0EBF001BF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220870" y="1850707"/>
                    <a:ext cx="48168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2353DD8-52E4-4097-A2D2-D8225E163D87}"/>
                      </a:ext>
                    </a:extLst>
                  </p14:cNvPr>
                  <p14:cNvContentPartPr/>
                  <p14:nvPr/>
                </p14:nvContentPartPr>
                <p14:xfrm>
                  <a:off x="2273070" y="1998307"/>
                  <a:ext cx="61560" cy="968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2353DD8-52E4-4097-A2D2-D8225E163D8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210430" y="1935307"/>
                    <a:ext cx="187200" cy="2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4AF83F9-D8B3-4386-8745-0557F5C53296}"/>
                      </a:ext>
                    </a:extLst>
                  </p14:cNvPr>
                  <p14:cNvContentPartPr/>
                  <p14:nvPr/>
                </p14:nvContentPartPr>
                <p14:xfrm>
                  <a:off x="2242470" y="2022427"/>
                  <a:ext cx="5040" cy="19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4AF83F9-D8B3-4386-8745-0557F5C53296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179470" y="1959427"/>
                    <a:ext cx="1306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78C308B-36FD-461B-98C1-5FAC37C7CC40}"/>
                      </a:ext>
                    </a:extLst>
                  </p14:cNvPr>
                  <p14:cNvContentPartPr/>
                  <p14:nvPr/>
                </p14:nvContentPartPr>
                <p14:xfrm>
                  <a:off x="2224110" y="1992187"/>
                  <a:ext cx="28800" cy="77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78C308B-36FD-461B-98C1-5FAC37C7CC4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161110" y="1929547"/>
                    <a:ext cx="15444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7F378F7-540F-4A44-A3C5-0E8B09D62427}"/>
                      </a:ext>
                    </a:extLst>
                  </p14:cNvPr>
                  <p14:cNvContentPartPr/>
                  <p14:nvPr/>
                </p14:nvContentPartPr>
                <p14:xfrm>
                  <a:off x="2196390" y="1848187"/>
                  <a:ext cx="463680" cy="308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7F378F7-540F-4A44-A3C5-0E8B09D6242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133390" y="1785187"/>
                    <a:ext cx="589320" cy="43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06E02CE-2FF2-46AB-8BCD-7E85BE23A0FA}"/>
                      </a:ext>
                    </a:extLst>
                  </p14:cNvPr>
                  <p14:cNvContentPartPr/>
                  <p14:nvPr/>
                </p14:nvContentPartPr>
                <p14:xfrm>
                  <a:off x="2250750" y="2006947"/>
                  <a:ext cx="345960" cy="900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06E02CE-2FF2-46AB-8BCD-7E85BE23A0F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188110" y="1944307"/>
                    <a:ext cx="471600" cy="215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2B3D469-AAD1-41BB-A14A-DF4AA14FFDFE}"/>
                </a:ext>
              </a:extLst>
            </p:cNvPr>
            <p:cNvGrpSpPr/>
            <p:nvPr/>
          </p:nvGrpSpPr>
          <p:grpSpPr>
            <a:xfrm>
              <a:off x="2067870" y="2638747"/>
              <a:ext cx="511200" cy="624240"/>
              <a:chOff x="2067870" y="2638747"/>
              <a:chExt cx="511200" cy="62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FBC0AC4-CD38-4FED-8EF4-3EF9E7F3C5BF}"/>
                      </a:ext>
                    </a:extLst>
                  </p14:cNvPr>
                  <p14:cNvContentPartPr/>
                  <p14:nvPr/>
                </p14:nvContentPartPr>
                <p14:xfrm>
                  <a:off x="2067870" y="2638747"/>
                  <a:ext cx="511200" cy="624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FBC0AC4-CD38-4FED-8EF4-3EF9E7F3C5BF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005230" y="2575747"/>
                    <a:ext cx="636840" cy="74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F1E5E01-AFBC-49F3-BBEF-0197A701281D}"/>
                      </a:ext>
                    </a:extLst>
                  </p14:cNvPr>
                  <p14:cNvContentPartPr/>
                  <p14:nvPr/>
                </p14:nvContentPartPr>
                <p14:xfrm>
                  <a:off x="2396190" y="2830987"/>
                  <a:ext cx="21960" cy="59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F1E5E01-AFBC-49F3-BBEF-0197A70128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333550" y="2767987"/>
                    <a:ext cx="14760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FA36A1-2A80-4846-ABC5-046F35C1BF9B}"/>
                      </a:ext>
                    </a:extLst>
                  </p14:cNvPr>
                  <p14:cNvContentPartPr/>
                  <p14:nvPr/>
                </p14:nvContentPartPr>
                <p14:xfrm>
                  <a:off x="2406630" y="2755027"/>
                  <a:ext cx="43560" cy="1454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FA36A1-2A80-4846-ABC5-046F35C1BF9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343990" y="2692027"/>
                    <a:ext cx="16920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0B504DE-A7F8-4DEC-B981-994E25FF9C59}"/>
                      </a:ext>
                    </a:extLst>
                  </p14:cNvPr>
                  <p14:cNvContentPartPr/>
                  <p14:nvPr/>
                </p14:nvContentPartPr>
                <p14:xfrm>
                  <a:off x="2391150" y="2735227"/>
                  <a:ext cx="45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0B504DE-A7F8-4DEC-B981-994E25FF9C5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328150" y="2672227"/>
                    <a:ext cx="170640" cy="26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FFDE402-E17A-4851-A7FC-6FEE973CBE39}"/>
                      </a:ext>
                    </a:extLst>
                  </p14:cNvPr>
                  <p14:cNvContentPartPr/>
                  <p14:nvPr/>
                </p14:nvContentPartPr>
                <p14:xfrm>
                  <a:off x="2121150" y="2701387"/>
                  <a:ext cx="353520" cy="4489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FFDE402-E17A-4851-A7FC-6FEE973CBE3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58510" y="2638747"/>
                    <a:ext cx="479160" cy="57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E577D29-C764-4AC8-BCB3-2E6DCADCAF66}"/>
                      </a:ext>
                    </a:extLst>
                  </p14:cNvPr>
                  <p14:cNvContentPartPr/>
                  <p14:nvPr/>
                </p14:nvContentPartPr>
                <p14:xfrm>
                  <a:off x="2403030" y="2699227"/>
                  <a:ext cx="168840" cy="548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E577D29-C764-4AC8-BCB3-2E6DCADCAF6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40030" y="2636587"/>
                    <a:ext cx="294480" cy="67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2AF2E4F-B2FE-4BF2-B805-944A076440F5}"/>
                </a:ext>
              </a:extLst>
            </p:cNvPr>
            <p:cNvGrpSpPr/>
            <p:nvPr/>
          </p:nvGrpSpPr>
          <p:grpSpPr>
            <a:xfrm>
              <a:off x="2109990" y="3391147"/>
              <a:ext cx="363600" cy="833040"/>
              <a:chOff x="2109990" y="3391147"/>
              <a:chExt cx="363600" cy="83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1DE07C3A-FCA1-42CB-AF24-53D17728AC8A}"/>
                      </a:ext>
                    </a:extLst>
                  </p14:cNvPr>
                  <p14:cNvContentPartPr/>
                  <p14:nvPr/>
                </p14:nvContentPartPr>
                <p14:xfrm>
                  <a:off x="2110350" y="3391147"/>
                  <a:ext cx="334440" cy="774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1DE07C3A-FCA1-42CB-AF24-53D17728AC8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047710" y="3328507"/>
                    <a:ext cx="460080" cy="90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1E6D125-C238-420A-B683-33E5DC20F601}"/>
                      </a:ext>
                    </a:extLst>
                  </p14:cNvPr>
                  <p14:cNvContentPartPr/>
                  <p14:nvPr/>
                </p14:nvContentPartPr>
                <p14:xfrm>
                  <a:off x="2201430" y="3788587"/>
                  <a:ext cx="33840" cy="421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1E6D125-C238-420A-B683-33E5DC20F60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138790" y="3725587"/>
                    <a:ext cx="15948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EB4133C-217F-4758-9A35-5A6041B69F9E}"/>
                      </a:ext>
                    </a:extLst>
                  </p14:cNvPr>
                  <p14:cNvContentPartPr/>
                  <p14:nvPr/>
                </p14:nvContentPartPr>
                <p14:xfrm>
                  <a:off x="2202510" y="3765187"/>
                  <a:ext cx="9360" cy="640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EB4133C-217F-4758-9A35-5A6041B69F9E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139510" y="3702187"/>
                    <a:ext cx="13500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591C547-00A6-49D0-891C-C7517185D441}"/>
                      </a:ext>
                    </a:extLst>
                  </p14:cNvPr>
                  <p14:cNvContentPartPr/>
                  <p14:nvPr/>
                </p14:nvContentPartPr>
                <p14:xfrm>
                  <a:off x="2167230" y="3677347"/>
                  <a:ext cx="133920" cy="1983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9591C547-00A6-49D0-891C-C7517185D44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104590" y="3614347"/>
                    <a:ext cx="25956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53FEB868-9A61-491F-90C2-5F5C1A68A7AB}"/>
                      </a:ext>
                    </a:extLst>
                  </p14:cNvPr>
                  <p14:cNvContentPartPr/>
                  <p14:nvPr/>
                </p14:nvContentPartPr>
                <p14:xfrm>
                  <a:off x="2299350" y="3547027"/>
                  <a:ext cx="75960" cy="2854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53FEB868-9A61-491F-90C2-5F5C1A68A7A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236350" y="3484387"/>
                    <a:ext cx="201600" cy="41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6083E924-CF1C-44FB-8FDA-943287CA44E0}"/>
                      </a:ext>
                    </a:extLst>
                  </p14:cNvPr>
                  <p14:cNvContentPartPr/>
                  <p14:nvPr/>
                </p14:nvContentPartPr>
                <p14:xfrm>
                  <a:off x="2340390" y="3628747"/>
                  <a:ext cx="43560" cy="284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6083E924-CF1C-44FB-8FDA-943287CA44E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277390" y="3566107"/>
                    <a:ext cx="169200" cy="41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D9149BE-3AD8-40E2-BFE4-E01F0C15D15F}"/>
                      </a:ext>
                    </a:extLst>
                  </p14:cNvPr>
                  <p14:cNvContentPartPr/>
                  <p14:nvPr/>
                </p14:nvContentPartPr>
                <p14:xfrm>
                  <a:off x="2237430" y="3779587"/>
                  <a:ext cx="140040" cy="1281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D9149BE-3AD8-40E2-BFE4-E01F0C15D15F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174430" y="3716947"/>
                    <a:ext cx="26568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2CF8EE02-B816-4C6A-A89D-117683A51C9B}"/>
                      </a:ext>
                    </a:extLst>
                  </p14:cNvPr>
                  <p14:cNvContentPartPr/>
                  <p14:nvPr/>
                </p14:nvContentPartPr>
                <p14:xfrm>
                  <a:off x="2284590" y="3493387"/>
                  <a:ext cx="189000" cy="73080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2CF8EE02-B816-4C6A-A89D-117683A51C9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2221590" y="3430387"/>
                    <a:ext cx="314640" cy="85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CEEA9BB7-F319-4558-88CB-8EBE5783FCB5}"/>
                      </a:ext>
                    </a:extLst>
                  </p14:cNvPr>
                  <p14:cNvContentPartPr/>
                  <p14:nvPr/>
                </p14:nvContentPartPr>
                <p14:xfrm>
                  <a:off x="2109990" y="4065067"/>
                  <a:ext cx="12960" cy="1360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CEEA9BB7-F319-4558-88CB-8EBE5783FCB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2046990" y="4002067"/>
                    <a:ext cx="138600" cy="261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68B87D-3EDA-4DE5-B042-79E21D03E0D7}"/>
                </a:ext>
              </a:extLst>
            </p:cNvPr>
            <p:cNvGrpSpPr/>
            <p:nvPr/>
          </p:nvGrpSpPr>
          <p:grpSpPr>
            <a:xfrm>
              <a:off x="2076150" y="3896587"/>
              <a:ext cx="447539" cy="999492"/>
              <a:chOff x="2076150" y="3896587"/>
              <a:chExt cx="447539" cy="99949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B04276BC-39F2-427D-A6D4-143432031A9A}"/>
                      </a:ext>
                    </a:extLst>
                  </p14:cNvPr>
                  <p14:cNvContentPartPr/>
                  <p14:nvPr/>
                </p14:nvContentPartPr>
                <p14:xfrm>
                  <a:off x="2093129" y="3971599"/>
                  <a:ext cx="430560" cy="9244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B04276BC-39F2-427D-A6D4-143432031A9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2084129" y="3962959"/>
                    <a:ext cx="448200" cy="9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CC39BFC7-42A1-436C-AF3F-43EF9AAE91E0}"/>
                      </a:ext>
                    </a:extLst>
                  </p14:cNvPr>
                  <p14:cNvContentPartPr/>
                  <p14:nvPr/>
                </p14:nvContentPartPr>
                <p14:xfrm>
                  <a:off x="2272409" y="4238359"/>
                  <a:ext cx="17280" cy="201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CC39BFC7-42A1-436C-AF3F-43EF9AAE91E0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263769" y="4229359"/>
                    <a:ext cx="3492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238AE9E-B9A2-4FB7-B7FA-4BFACF0BED27}"/>
                      </a:ext>
                    </a:extLst>
                  </p14:cNvPr>
                  <p14:cNvContentPartPr/>
                  <p14:nvPr/>
                </p14:nvContentPartPr>
                <p14:xfrm>
                  <a:off x="2247209" y="4155919"/>
                  <a:ext cx="17280" cy="288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238AE9E-B9A2-4FB7-B7FA-4BFACF0BED27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238209" y="4146919"/>
                    <a:ext cx="349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B93BAA8-92A0-4605-A330-B06B3720FBB5}"/>
                      </a:ext>
                    </a:extLst>
                  </p14:cNvPr>
                  <p14:cNvContentPartPr/>
                  <p14:nvPr/>
                </p14:nvContentPartPr>
                <p14:xfrm>
                  <a:off x="2168369" y="4000759"/>
                  <a:ext cx="181440" cy="678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B93BAA8-92A0-4605-A330-B06B3720FBB5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9729" y="3992119"/>
                    <a:ext cx="199080" cy="69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47749E92-9D34-43A1-962C-D2A773E5A55E}"/>
                      </a:ext>
                    </a:extLst>
                  </p14:cNvPr>
                  <p14:cNvContentPartPr/>
                  <p14:nvPr/>
                </p14:nvContentPartPr>
                <p14:xfrm>
                  <a:off x="2076150" y="3896587"/>
                  <a:ext cx="426960" cy="921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47749E92-9D34-43A1-962C-D2A773E5A55E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013510" y="3833587"/>
                    <a:ext cx="552600" cy="1047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4C3289-E66A-4D85-8730-E90EE049D49E}"/>
                </a:ext>
              </a:extLst>
            </p:cNvPr>
            <p:cNvGrpSpPr/>
            <p:nvPr/>
          </p:nvGrpSpPr>
          <p:grpSpPr>
            <a:xfrm>
              <a:off x="2860230" y="5479507"/>
              <a:ext cx="1630800" cy="363600"/>
              <a:chOff x="2860230" y="5479507"/>
              <a:chExt cx="1630800" cy="36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A73923-2A4E-48A7-AABC-980FE8201D97}"/>
                      </a:ext>
                    </a:extLst>
                  </p14:cNvPr>
                  <p14:cNvContentPartPr/>
                  <p14:nvPr/>
                </p14:nvContentPartPr>
                <p14:xfrm>
                  <a:off x="2994150" y="5711347"/>
                  <a:ext cx="481320" cy="244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A73923-2A4E-48A7-AABC-980FE8201D9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985510" y="5702347"/>
                    <a:ext cx="498960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F406727-398B-4B76-8356-3A2EB93F7FC9}"/>
                      </a:ext>
                    </a:extLst>
                  </p14:cNvPr>
                  <p14:cNvContentPartPr/>
                  <p14:nvPr/>
                </p14:nvContentPartPr>
                <p14:xfrm>
                  <a:off x="2860230" y="5694787"/>
                  <a:ext cx="168480" cy="1404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DF406727-398B-4B76-8356-3A2EB93F7FC9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851230" y="5685787"/>
                    <a:ext cx="1861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5671455B-32CF-403B-9220-64A9BE8E2E34}"/>
                      </a:ext>
                    </a:extLst>
                  </p14:cNvPr>
                  <p14:cNvContentPartPr/>
                  <p14:nvPr/>
                </p14:nvContentPartPr>
                <p14:xfrm>
                  <a:off x="3718830" y="5665627"/>
                  <a:ext cx="118800" cy="860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5671455B-32CF-403B-9220-64A9BE8E2E34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710190" y="5656627"/>
                    <a:ext cx="13644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3C87FA95-FA2F-4602-90D3-BCB65B55BA70}"/>
                      </a:ext>
                    </a:extLst>
                  </p14:cNvPr>
                  <p14:cNvContentPartPr/>
                  <p14:nvPr/>
                </p14:nvContentPartPr>
                <p14:xfrm>
                  <a:off x="3817830" y="5548267"/>
                  <a:ext cx="217800" cy="1674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3C87FA95-FA2F-4602-90D3-BCB65B55BA70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808830" y="5539267"/>
                    <a:ext cx="23544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3D02996-2E80-4486-BF81-443BF6978FD5}"/>
                      </a:ext>
                    </a:extLst>
                  </p14:cNvPr>
                  <p14:cNvContentPartPr/>
                  <p14:nvPr/>
                </p14:nvContentPartPr>
                <p14:xfrm>
                  <a:off x="3925470" y="5479507"/>
                  <a:ext cx="63720" cy="532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3D02996-2E80-4486-BF81-443BF6978FD5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916830" y="5470867"/>
                    <a:ext cx="8136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86AB6064-BD32-4FF9-90CF-795B45ADC349}"/>
                      </a:ext>
                    </a:extLst>
                  </p14:cNvPr>
                  <p14:cNvContentPartPr/>
                  <p14:nvPr/>
                </p14:nvContentPartPr>
                <p14:xfrm>
                  <a:off x="3708030" y="5638267"/>
                  <a:ext cx="106200" cy="81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86AB6064-BD32-4FF9-90CF-795B45ADC349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699030" y="5629267"/>
                    <a:ext cx="12384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48C7201-D2BB-4FD2-8971-1769BE892870}"/>
                      </a:ext>
                    </a:extLst>
                  </p14:cNvPr>
                  <p14:cNvContentPartPr/>
                  <p14:nvPr/>
                </p14:nvContentPartPr>
                <p14:xfrm>
                  <a:off x="4018710" y="5662747"/>
                  <a:ext cx="87840" cy="446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48C7201-D2BB-4FD2-8971-1769BE892870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010070" y="5654107"/>
                    <a:ext cx="1054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C725E1F8-85B2-4049-A5FC-B96419BE72B3}"/>
                      </a:ext>
                    </a:extLst>
                  </p14:cNvPr>
                  <p14:cNvContentPartPr/>
                  <p14:nvPr/>
                </p14:nvContentPartPr>
                <p14:xfrm>
                  <a:off x="4094670" y="5658067"/>
                  <a:ext cx="38160" cy="1850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C725E1F8-85B2-4049-A5FC-B96419BE72B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086030" y="5649427"/>
                    <a:ext cx="5580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7CDE327B-FD53-402D-9B32-12C4DD06221A}"/>
                      </a:ext>
                    </a:extLst>
                  </p14:cNvPr>
                  <p14:cNvContentPartPr/>
                  <p14:nvPr/>
                </p14:nvContentPartPr>
                <p14:xfrm>
                  <a:off x="4079910" y="5616307"/>
                  <a:ext cx="121320" cy="1465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7CDE327B-FD53-402D-9B32-12C4DD06221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4070910" y="5607667"/>
                    <a:ext cx="1389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85480CC-1616-4C43-BAD5-2DCF1E13087C}"/>
                      </a:ext>
                    </a:extLst>
                  </p14:cNvPr>
                  <p14:cNvContentPartPr/>
                  <p14:nvPr/>
                </p14:nvContentPartPr>
                <p14:xfrm>
                  <a:off x="4192230" y="5596507"/>
                  <a:ext cx="212400" cy="1407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85480CC-1616-4C43-BAD5-2DCF1E13087C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183590" y="5587507"/>
                    <a:ext cx="230040" cy="1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E7081334-DCB0-4EE5-9BD1-8D343E5399AA}"/>
                      </a:ext>
                    </a:extLst>
                  </p14:cNvPr>
                  <p14:cNvContentPartPr/>
                  <p14:nvPr/>
                </p14:nvContentPartPr>
                <p14:xfrm>
                  <a:off x="4398870" y="5536747"/>
                  <a:ext cx="92160" cy="1332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E7081334-DCB0-4EE5-9BD1-8D343E5399AA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389870" y="5527747"/>
                    <a:ext cx="1098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0532DD5D-44EA-425F-A6F2-EE38F5A860D2}"/>
                      </a:ext>
                    </a:extLst>
                  </p14:cNvPr>
                  <p14:cNvContentPartPr/>
                  <p14:nvPr/>
                </p14:nvContentPartPr>
                <p14:xfrm>
                  <a:off x="4332630" y="5597227"/>
                  <a:ext cx="132480" cy="6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0532DD5D-44EA-425F-A6F2-EE38F5A860D2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323990" y="5588227"/>
                    <a:ext cx="150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CC98474-6488-4B04-A962-90A1BADE32A4}"/>
                </a:ext>
              </a:extLst>
            </p:cNvPr>
            <p:cNvGrpSpPr/>
            <p:nvPr/>
          </p:nvGrpSpPr>
          <p:grpSpPr>
            <a:xfrm>
              <a:off x="4740150" y="5450707"/>
              <a:ext cx="1807200" cy="289440"/>
              <a:chOff x="4740150" y="5450707"/>
              <a:chExt cx="1807200" cy="28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25DC4C3B-38D4-4ECD-83D0-3B5320018A2C}"/>
                      </a:ext>
                    </a:extLst>
                  </p14:cNvPr>
                  <p14:cNvContentPartPr/>
                  <p14:nvPr/>
                </p14:nvContentPartPr>
                <p14:xfrm>
                  <a:off x="4740150" y="5526667"/>
                  <a:ext cx="273600" cy="1652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25DC4C3B-38D4-4ECD-83D0-3B5320018A2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731510" y="5517667"/>
                    <a:ext cx="29124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6BFEC625-91CC-4F7D-B44A-DB1A34E89E04}"/>
                      </a:ext>
                    </a:extLst>
                  </p14:cNvPr>
                  <p14:cNvContentPartPr/>
                  <p14:nvPr/>
                </p14:nvContentPartPr>
                <p14:xfrm>
                  <a:off x="5187270" y="5564827"/>
                  <a:ext cx="304560" cy="9252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6BFEC625-91CC-4F7D-B44A-DB1A34E89E04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178270" y="5555827"/>
                    <a:ext cx="32220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4DF2508-1169-4E8E-B2C3-308DFB878056}"/>
                      </a:ext>
                    </a:extLst>
                  </p14:cNvPr>
                  <p14:cNvContentPartPr/>
                  <p14:nvPr/>
                </p14:nvContentPartPr>
                <p14:xfrm>
                  <a:off x="5442150" y="5489227"/>
                  <a:ext cx="360" cy="3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4DF2508-1169-4E8E-B2C3-308DFB878056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433510" y="54802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40007378-E0B7-48CB-B825-FE2F79F3B318}"/>
                      </a:ext>
                    </a:extLst>
                  </p14:cNvPr>
                  <p14:cNvContentPartPr/>
                  <p14:nvPr/>
                </p14:nvContentPartPr>
                <p14:xfrm>
                  <a:off x="5470230" y="5524867"/>
                  <a:ext cx="222120" cy="2152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40007378-E0B7-48CB-B825-FE2F79F3B318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5461590" y="5516227"/>
                    <a:ext cx="2397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D983959E-F794-47A6-87CA-665935000008}"/>
                      </a:ext>
                    </a:extLst>
                  </p14:cNvPr>
                  <p14:cNvContentPartPr/>
                  <p14:nvPr/>
                </p14:nvContentPartPr>
                <p14:xfrm>
                  <a:off x="5757870" y="5556907"/>
                  <a:ext cx="102960" cy="770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D983959E-F794-47A6-87CA-665935000008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749230" y="5547907"/>
                    <a:ext cx="12060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7C6CF978-3415-4599-AE6E-93AB9A57D63C}"/>
                      </a:ext>
                    </a:extLst>
                  </p14:cNvPr>
                  <p14:cNvContentPartPr/>
                  <p14:nvPr/>
                </p14:nvContentPartPr>
                <p14:xfrm>
                  <a:off x="5842470" y="5556187"/>
                  <a:ext cx="103320" cy="619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7C6CF978-3415-4599-AE6E-93AB9A57D63C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833470" y="5547187"/>
                    <a:ext cx="12096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804B0DB8-8477-49A8-B45E-907BC5FCEB0E}"/>
                      </a:ext>
                    </a:extLst>
                  </p14:cNvPr>
                  <p14:cNvContentPartPr/>
                  <p14:nvPr/>
                </p14:nvContentPartPr>
                <p14:xfrm>
                  <a:off x="5929950" y="5450707"/>
                  <a:ext cx="121320" cy="14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804B0DB8-8477-49A8-B45E-907BC5FCEB0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920950" y="5442067"/>
                    <a:ext cx="1389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BAA4375F-C44B-4947-AF8E-187FB6959435}"/>
                      </a:ext>
                    </a:extLst>
                  </p14:cNvPr>
                  <p14:cNvContentPartPr/>
                  <p14:nvPr/>
                </p14:nvContentPartPr>
                <p14:xfrm>
                  <a:off x="6109590" y="5527387"/>
                  <a:ext cx="13680" cy="856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BAA4375F-C44B-4947-AF8E-187FB6959435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100590" y="5518387"/>
                    <a:ext cx="3132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DEAC791-761A-4C23-867F-08329E0E0764}"/>
                      </a:ext>
                    </a:extLst>
                  </p14:cNvPr>
                  <p14:cNvContentPartPr/>
                  <p14:nvPr/>
                </p14:nvContentPartPr>
                <p14:xfrm>
                  <a:off x="6124350" y="5478427"/>
                  <a:ext cx="7920" cy="720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DEAC791-761A-4C23-867F-08329E0E076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115710" y="5469427"/>
                    <a:ext cx="2556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D2899CE4-5C3B-4AC2-A9AE-5C447BD98FFD}"/>
                      </a:ext>
                    </a:extLst>
                  </p14:cNvPr>
                  <p14:cNvContentPartPr/>
                  <p14:nvPr/>
                </p14:nvContentPartPr>
                <p14:xfrm>
                  <a:off x="6167550" y="5510467"/>
                  <a:ext cx="291240" cy="918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D2899CE4-5C3B-4AC2-A9AE-5C447BD98FFD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158910" y="5501827"/>
                    <a:ext cx="30888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C4082AFA-ECDC-4871-A993-C35359FC81F6}"/>
                      </a:ext>
                    </a:extLst>
                  </p14:cNvPr>
                  <p14:cNvContentPartPr/>
                  <p14:nvPr/>
                </p14:nvContentPartPr>
                <p14:xfrm>
                  <a:off x="6543390" y="5571667"/>
                  <a:ext cx="3960" cy="129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C4082AFA-ECDC-4871-A993-C35359FC81F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6534750" y="5562667"/>
                    <a:ext cx="21600" cy="30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A654B5-B5E4-4232-A188-2CF62B1D35E7}"/>
                    </a:ext>
                  </a:extLst>
                </p14:cNvPr>
                <p14:cNvContentPartPr/>
                <p14:nvPr/>
              </p14:nvContentPartPr>
              <p14:xfrm>
                <a:off x="1809390" y="1799947"/>
                <a:ext cx="1068120" cy="2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A654B5-B5E4-4232-A188-2CF62B1D35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00390" y="1791307"/>
                  <a:ext cx="1085760" cy="38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70DD7AB-ED1D-4DAF-883C-46DF82C588DD}"/>
                </a:ext>
              </a:extLst>
            </p:cNvPr>
            <p:cNvGrpSpPr/>
            <p:nvPr/>
          </p:nvGrpSpPr>
          <p:grpSpPr>
            <a:xfrm>
              <a:off x="3183510" y="1589707"/>
              <a:ext cx="3624480" cy="585360"/>
              <a:chOff x="3183510" y="1589707"/>
              <a:chExt cx="3624480" cy="58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7352AC04-9AE4-44AE-B7F6-FB3549FC4638}"/>
                      </a:ext>
                    </a:extLst>
                  </p14:cNvPr>
                  <p14:cNvContentPartPr/>
                  <p14:nvPr/>
                </p14:nvContentPartPr>
                <p14:xfrm>
                  <a:off x="3440910" y="1823707"/>
                  <a:ext cx="295560" cy="165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7352AC04-9AE4-44AE-B7F6-FB3549FC463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431910" y="1814707"/>
                    <a:ext cx="31320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0EBAA2E-FEA9-4831-97D1-5AF00301A912}"/>
                      </a:ext>
                    </a:extLst>
                  </p14:cNvPr>
                  <p14:cNvContentPartPr/>
                  <p14:nvPr/>
                </p14:nvContentPartPr>
                <p14:xfrm>
                  <a:off x="3324270" y="1774387"/>
                  <a:ext cx="128880" cy="111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0EBAA2E-FEA9-4831-97D1-5AF00301A91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315270" y="1765747"/>
                    <a:ext cx="14652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7533FFBB-5466-4C4C-BE7C-7C90476613CA}"/>
                      </a:ext>
                    </a:extLst>
                  </p14:cNvPr>
                  <p14:cNvContentPartPr/>
                  <p14:nvPr/>
                </p14:nvContentPartPr>
                <p14:xfrm>
                  <a:off x="3995670" y="1589707"/>
                  <a:ext cx="149400" cy="35028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7533FFBB-5466-4C4C-BE7C-7C90476613C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986670" y="1581067"/>
                    <a:ext cx="16704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9191C42F-7DFC-40F6-96A1-28B126CD9D80}"/>
                      </a:ext>
                    </a:extLst>
                  </p14:cNvPr>
                  <p14:cNvContentPartPr/>
                  <p14:nvPr/>
                </p14:nvContentPartPr>
                <p14:xfrm>
                  <a:off x="3990990" y="1776547"/>
                  <a:ext cx="149400" cy="640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9191C42F-7DFC-40F6-96A1-28B126CD9D8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982350" y="1767907"/>
                    <a:ext cx="1670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BB95FE6-484D-4EC6-A3CA-DC8D994D4C20}"/>
                      </a:ext>
                    </a:extLst>
                  </p14:cNvPr>
                  <p14:cNvContentPartPr/>
                  <p14:nvPr/>
                </p14:nvContentPartPr>
                <p14:xfrm>
                  <a:off x="4166310" y="1736947"/>
                  <a:ext cx="100440" cy="1047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BB95FE6-484D-4EC6-A3CA-DC8D994D4C20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157670" y="1728307"/>
                    <a:ext cx="1180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1E5F1D3B-D4DF-4755-8165-A71E87A6054F}"/>
                      </a:ext>
                    </a:extLst>
                  </p14:cNvPr>
                  <p14:cNvContentPartPr/>
                  <p14:nvPr/>
                </p14:nvContentPartPr>
                <p14:xfrm>
                  <a:off x="4256670" y="1744867"/>
                  <a:ext cx="217440" cy="7308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1E5F1D3B-D4DF-4755-8165-A71E87A6054F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247670" y="1736227"/>
                    <a:ext cx="2350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FB4470AA-3202-4A4D-9BCC-E74376CF0C05}"/>
                      </a:ext>
                    </a:extLst>
                  </p14:cNvPr>
                  <p14:cNvContentPartPr/>
                  <p14:nvPr/>
                </p14:nvContentPartPr>
                <p14:xfrm>
                  <a:off x="4521270" y="1672507"/>
                  <a:ext cx="99360" cy="1072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FB4470AA-3202-4A4D-9BCC-E74376CF0C05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4512630" y="1663507"/>
                    <a:ext cx="11700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77E41B96-B199-45FD-BBC3-57DEB9EC35DC}"/>
                      </a:ext>
                    </a:extLst>
                  </p14:cNvPr>
                  <p14:cNvContentPartPr/>
                  <p14:nvPr/>
                </p14:nvContentPartPr>
                <p14:xfrm>
                  <a:off x="4515510" y="1692667"/>
                  <a:ext cx="10548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77E41B96-B199-45FD-BBC3-57DEB9EC35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4506510" y="1684027"/>
                    <a:ext cx="12312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2A461CEB-6555-40EC-9D02-A667348D183F}"/>
                      </a:ext>
                    </a:extLst>
                  </p14:cNvPr>
                  <p14:cNvContentPartPr/>
                  <p14:nvPr/>
                </p14:nvContentPartPr>
                <p14:xfrm>
                  <a:off x="4774350" y="1734427"/>
                  <a:ext cx="119160" cy="774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2A461CEB-6555-40EC-9D02-A667348D183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4765710" y="1725427"/>
                    <a:ext cx="13680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8F722B68-2580-4750-894B-D53BF144A7A8}"/>
                      </a:ext>
                    </a:extLst>
                  </p14:cNvPr>
                  <p14:cNvContentPartPr/>
                  <p14:nvPr/>
                </p14:nvContentPartPr>
                <p14:xfrm>
                  <a:off x="4888470" y="1653067"/>
                  <a:ext cx="177480" cy="15192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8F722B68-2580-4750-894B-D53BF144A7A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4879830" y="1644427"/>
                    <a:ext cx="19512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F2995959-148D-492F-8C39-E1B39710764A}"/>
                      </a:ext>
                    </a:extLst>
                  </p14:cNvPr>
                  <p14:cNvContentPartPr/>
                  <p14:nvPr/>
                </p14:nvContentPartPr>
                <p14:xfrm>
                  <a:off x="5406510" y="1728667"/>
                  <a:ext cx="126000" cy="860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F2995959-148D-492F-8C39-E1B39710764A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5397870" y="1719667"/>
                    <a:ext cx="14364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838FADE3-BFC2-4FB2-950D-2E14E3C87858}"/>
                      </a:ext>
                    </a:extLst>
                  </p14:cNvPr>
                  <p14:cNvContentPartPr/>
                  <p14:nvPr/>
                </p14:nvContentPartPr>
                <p14:xfrm>
                  <a:off x="5526390" y="1712827"/>
                  <a:ext cx="171360" cy="694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838FADE3-BFC2-4FB2-950D-2E14E3C87858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5517390" y="1704187"/>
                    <a:ext cx="18900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B89BAF69-A7E9-4B12-95D6-F00F29FF5EF5}"/>
                      </a:ext>
                    </a:extLst>
                  </p14:cNvPr>
                  <p14:cNvContentPartPr/>
                  <p14:nvPr/>
                </p14:nvContentPartPr>
                <p14:xfrm>
                  <a:off x="5638350" y="1639747"/>
                  <a:ext cx="6480" cy="72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B89BAF69-A7E9-4B12-95D6-F00F29FF5EF5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5629350" y="1631107"/>
                    <a:ext cx="2412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48FCBA17-F0A5-4C34-9EC8-5CEC931DB500}"/>
                      </a:ext>
                    </a:extLst>
                  </p14:cNvPr>
                  <p14:cNvContentPartPr/>
                  <p14:nvPr/>
                </p14:nvContentPartPr>
                <p14:xfrm>
                  <a:off x="5737350" y="1698067"/>
                  <a:ext cx="225000" cy="2239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48FCBA17-F0A5-4C34-9EC8-5CEC931DB500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5728350" y="1689427"/>
                    <a:ext cx="242640" cy="24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6C65AE5B-A269-4D5A-9365-940F6A95655A}"/>
                      </a:ext>
                    </a:extLst>
                  </p14:cNvPr>
                  <p14:cNvContentPartPr/>
                  <p14:nvPr/>
                </p14:nvContentPartPr>
                <p14:xfrm>
                  <a:off x="6019230" y="1747387"/>
                  <a:ext cx="63720" cy="514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6C65AE5B-A269-4D5A-9365-940F6A95655A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010230" y="1738747"/>
                    <a:ext cx="8136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9DA38F23-B421-4C88-A330-988C1CD18E27}"/>
                      </a:ext>
                    </a:extLst>
                  </p14:cNvPr>
                  <p14:cNvContentPartPr/>
                  <p14:nvPr/>
                </p14:nvContentPartPr>
                <p14:xfrm>
                  <a:off x="6076830" y="1732267"/>
                  <a:ext cx="97920" cy="594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DA38F23-B421-4C88-A330-988C1CD18E27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067830" y="1723627"/>
                    <a:ext cx="11556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3FD064D9-DB90-4C4D-990D-B5E0D0E5D7B5}"/>
                      </a:ext>
                    </a:extLst>
                  </p14:cNvPr>
                  <p14:cNvContentPartPr/>
                  <p14:nvPr/>
                </p14:nvContentPartPr>
                <p14:xfrm>
                  <a:off x="6219030" y="1639747"/>
                  <a:ext cx="89280" cy="11448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3FD064D9-DB90-4C4D-990D-B5E0D0E5D7B5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210390" y="1631107"/>
                    <a:ext cx="10692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91501A65-F3F3-4CB5-BE89-26B08C7DE937}"/>
                      </a:ext>
                    </a:extLst>
                  </p14:cNvPr>
                  <p14:cNvContentPartPr/>
                  <p14:nvPr/>
                </p14:nvContentPartPr>
                <p14:xfrm>
                  <a:off x="6170070" y="1675387"/>
                  <a:ext cx="163800" cy="8424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91501A65-F3F3-4CB5-BE89-26B08C7DE93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161070" y="1666387"/>
                    <a:ext cx="18144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D87F8089-1C02-4457-9351-97B1622FB8C6}"/>
                      </a:ext>
                    </a:extLst>
                  </p14:cNvPr>
                  <p14:cNvContentPartPr/>
                  <p14:nvPr/>
                </p14:nvContentPartPr>
                <p14:xfrm>
                  <a:off x="6362310" y="1690147"/>
                  <a:ext cx="151560" cy="6264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D87F8089-1C02-4457-9351-97B1622FB8C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353670" y="1681147"/>
                    <a:ext cx="16920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22FE6A90-C9AE-4206-A9D9-AF3908EE8B9B}"/>
                      </a:ext>
                    </a:extLst>
                  </p14:cNvPr>
                  <p14:cNvContentPartPr/>
                  <p14:nvPr/>
                </p14:nvContentPartPr>
                <p14:xfrm>
                  <a:off x="6558510" y="1699507"/>
                  <a:ext cx="249480" cy="6948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22FE6A90-C9AE-4206-A9D9-AF3908EE8B9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6549510" y="1690867"/>
                    <a:ext cx="26712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18BD1B41-E8A0-475B-BE99-40DBAF8F8589}"/>
                      </a:ext>
                    </a:extLst>
                  </p14:cNvPr>
                  <p14:cNvContentPartPr/>
                  <p14:nvPr/>
                </p14:nvContentPartPr>
                <p14:xfrm>
                  <a:off x="3376110" y="2091547"/>
                  <a:ext cx="438120" cy="190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18BD1B41-E8A0-475B-BE99-40DBAF8F8589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3367110" y="2082547"/>
                    <a:ext cx="45576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69C72008-F093-4198-9A34-BE44BCF565A7}"/>
                      </a:ext>
                    </a:extLst>
                  </p14:cNvPr>
                  <p14:cNvContentPartPr/>
                  <p14:nvPr/>
                </p14:nvContentPartPr>
                <p14:xfrm>
                  <a:off x="3183510" y="2036467"/>
                  <a:ext cx="223920" cy="13860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69C72008-F093-4198-9A34-BE44BCF565A7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174870" y="2027467"/>
                    <a:ext cx="24156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07CDB47-9991-4F35-B6FA-4129CD21BE08}"/>
                      </a:ext>
                    </a:extLst>
                  </p14:cNvPr>
                  <p14:cNvContentPartPr/>
                  <p14:nvPr/>
                </p14:nvContentPartPr>
                <p14:xfrm>
                  <a:off x="4076310" y="2001187"/>
                  <a:ext cx="165240" cy="113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07CDB47-9991-4F35-B6FA-4129CD21BE0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4067310" y="1992547"/>
                    <a:ext cx="18288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C31B0CD7-EDC4-4CB2-9FC5-874220D7CAEC}"/>
                      </a:ext>
                    </a:extLst>
                  </p14:cNvPr>
                  <p14:cNvContentPartPr/>
                  <p14:nvPr/>
                </p14:nvContentPartPr>
                <p14:xfrm>
                  <a:off x="4275030" y="1988947"/>
                  <a:ext cx="425160" cy="1065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C31B0CD7-EDC4-4CB2-9FC5-874220D7CAEC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4266390" y="1979947"/>
                    <a:ext cx="44280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23D8C0F8-0C46-46A9-B6D5-6B793297E886}"/>
                      </a:ext>
                    </a:extLst>
                  </p14:cNvPr>
                  <p14:cNvContentPartPr/>
                  <p14:nvPr/>
                </p14:nvContentPartPr>
                <p14:xfrm>
                  <a:off x="4748070" y="1928467"/>
                  <a:ext cx="172080" cy="1544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23D8C0F8-0C46-46A9-B6D5-6B793297E88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4739070" y="1919467"/>
                    <a:ext cx="189720" cy="17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2B0EAC67-A539-4359-8C48-52F637B54BCB}"/>
                      </a:ext>
                    </a:extLst>
                  </p14:cNvPr>
                  <p14:cNvContentPartPr/>
                  <p14:nvPr/>
                </p14:nvContentPartPr>
                <p14:xfrm>
                  <a:off x="4916550" y="1906147"/>
                  <a:ext cx="39240" cy="237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2B0EAC67-A539-4359-8C48-52F637B54BC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4907550" y="1897507"/>
                    <a:ext cx="568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2671F593-41E9-4E99-B132-105B1D129498}"/>
                      </a:ext>
                    </a:extLst>
                  </p14:cNvPr>
                  <p14:cNvContentPartPr/>
                  <p14:nvPr/>
                </p14:nvContentPartPr>
                <p14:xfrm>
                  <a:off x="4738350" y="1921627"/>
                  <a:ext cx="22788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2671F593-41E9-4E99-B132-105B1D12949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4729350" y="1912987"/>
                    <a:ext cx="24552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947C77C-73D1-4BAF-85C1-D496483B59CA}"/>
                      </a:ext>
                    </a:extLst>
                  </p14:cNvPr>
                  <p14:cNvContentPartPr/>
                  <p14:nvPr/>
                </p14:nvContentPartPr>
                <p14:xfrm>
                  <a:off x="4983510" y="1969147"/>
                  <a:ext cx="73440" cy="907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947C77C-73D1-4BAF-85C1-D496483B59CA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4974870" y="1960507"/>
                    <a:ext cx="9108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85D349D7-D16D-4DF3-8C0E-F1528A19A6D0}"/>
                      </a:ext>
                    </a:extLst>
                  </p14:cNvPr>
                  <p14:cNvContentPartPr/>
                  <p14:nvPr/>
                </p14:nvContentPartPr>
                <p14:xfrm>
                  <a:off x="5087910" y="1975267"/>
                  <a:ext cx="320400" cy="1011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85D349D7-D16D-4DF3-8C0E-F1528A19A6D0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5079270" y="1966267"/>
                    <a:ext cx="33804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F2793670-52A0-40D0-8C1A-B08ED1FF1B71}"/>
                      </a:ext>
                    </a:extLst>
                  </p14:cNvPr>
                  <p14:cNvContentPartPr/>
                  <p14:nvPr/>
                </p14:nvContentPartPr>
                <p14:xfrm>
                  <a:off x="4961190" y="2033587"/>
                  <a:ext cx="24120" cy="514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F2793670-52A0-40D0-8C1A-B08ED1FF1B71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4952550" y="2024947"/>
                    <a:ext cx="41760" cy="6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AABF33-5392-490A-AAC1-055E6D02EF45}"/>
                </a:ext>
              </a:extLst>
            </p:cNvPr>
            <p:cNvGrpSpPr/>
            <p:nvPr/>
          </p:nvGrpSpPr>
          <p:grpSpPr>
            <a:xfrm>
              <a:off x="3217710" y="2726227"/>
              <a:ext cx="563400" cy="165960"/>
              <a:chOff x="3217710" y="2726227"/>
              <a:chExt cx="563400" cy="16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52C72D40-5D4E-41C0-B8D3-36A4E7F1C87A}"/>
                      </a:ext>
                    </a:extLst>
                  </p14:cNvPr>
                  <p14:cNvContentPartPr/>
                  <p14:nvPr/>
                </p14:nvContentPartPr>
                <p14:xfrm>
                  <a:off x="3310230" y="2810827"/>
                  <a:ext cx="470880" cy="212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52C72D40-5D4E-41C0-B8D3-36A4E7F1C87A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3301590" y="2801827"/>
                    <a:ext cx="4885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BBAF3E75-8551-4BC2-9F36-9F6B52626141}"/>
                      </a:ext>
                    </a:extLst>
                  </p14:cNvPr>
                  <p14:cNvContentPartPr/>
                  <p14:nvPr/>
                </p14:nvContentPartPr>
                <p14:xfrm>
                  <a:off x="3217710" y="2726227"/>
                  <a:ext cx="136440" cy="1659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BBAF3E75-8551-4BC2-9F36-9F6B5262614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3208710" y="2717587"/>
                    <a:ext cx="154080" cy="183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733EC49-39CA-447F-BA97-81DEB9594DA3}"/>
                </a:ext>
              </a:extLst>
            </p:cNvPr>
            <p:cNvGrpSpPr/>
            <p:nvPr/>
          </p:nvGrpSpPr>
          <p:grpSpPr>
            <a:xfrm>
              <a:off x="3161190" y="3567187"/>
              <a:ext cx="541440" cy="103680"/>
              <a:chOff x="3161190" y="3567187"/>
              <a:chExt cx="541440" cy="10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4D4D1BC5-9A1D-4153-9DEB-E1D991EF86C8}"/>
                      </a:ext>
                    </a:extLst>
                  </p14:cNvPr>
                  <p14:cNvContentPartPr/>
                  <p14:nvPr/>
                </p14:nvContentPartPr>
                <p14:xfrm>
                  <a:off x="3220230" y="3603907"/>
                  <a:ext cx="482400" cy="2052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4D4D1BC5-9A1D-4153-9DEB-E1D991EF86C8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3211230" y="3595267"/>
                    <a:ext cx="50004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69434DF-953B-42C8-B434-01794ADE655C}"/>
                      </a:ext>
                    </a:extLst>
                  </p14:cNvPr>
                  <p14:cNvContentPartPr/>
                  <p14:nvPr/>
                </p14:nvContentPartPr>
                <p14:xfrm>
                  <a:off x="3161190" y="3567187"/>
                  <a:ext cx="153720" cy="10368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69434DF-953B-42C8-B434-01794ADE655C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3152550" y="3558547"/>
                    <a:ext cx="171360" cy="12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E14AD41-8A14-40CF-A02F-6A22A1E1FDAF}"/>
                </a:ext>
              </a:extLst>
            </p:cNvPr>
            <p:cNvGrpSpPr/>
            <p:nvPr/>
          </p:nvGrpSpPr>
          <p:grpSpPr>
            <a:xfrm>
              <a:off x="4015470" y="3269107"/>
              <a:ext cx="1932120" cy="413640"/>
              <a:chOff x="4015470" y="3269107"/>
              <a:chExt cx="1932120" cy="41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510F969-E973-44C1-BDEB-8ED8B7AFDEA7}"/>
                      </a:ext>
                    </a:extLst>
                  </p14:cNvPr>
                  <p14:cNvContentPartPr/>
                  <p14:nvPr/>
                </p14:nvContentPartPr>
                <p14:xfrm>
                  <a:off x="4015470" y="3485827"/>
                  <a:ext cx="198360" cy="1065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510F969-E973-44C1-BDEB-8ED8B7AFDEA7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4006830" y="3477187"/>
                    <a:ext cx="21600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5A5FF1BA-7920-4052-86C5-F14E16D0814C}"/>
                      </a:ext>
                    </a:extLst>
                  </p14:cNvPr>
                  <p14:cNvContentPartPr/>
                  <p14:nvPr/>
                </p14:nvContentPartPr>
                <p14:xfrm>
                  <a:off x="4183230" y="3363067"/>
                  <a:ext cx="883440" cy="2109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A5FF1BA-7920-4052-86C5-F14E16D0814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4174230" y="3354427"/>
                    <a:ext cx="90108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2830F58D-63AD-43F7-A208-CA3403589FDE}"/>
                      </a:ext>
                    </a:extLst>
                  </p14:cNvPr>
                  <p14:cNvContentPartPr/>
                  <p14:nvPr/>
                </p14:nvContentPartPr>
                <p14:xfrm>
                  <a:off x="5091150" y="3301867"/>
                  <a:ext cx="220320" cy="1713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2830F58D-63AD-43F7-A208-CA3403589FDE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5082150" y="3293227"/>
                    <a:ext cx="237960" cy="18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A5CA24BE-E79B-4C1E-9102-2AE63504E944}"/>
                      </a:ext>
                    </a:extLst>
                  </p14:cNvPr>
                  <p14:cNvContentPartPr/>
                  <p14:nvPr/>
                </p14:nvContentPartPr>
                <p14:xfrm>
                  <a:off x="5276550" y="3318067"/>
                  <a:ext cx="360" cy="3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A5CA24BE-E79B-4C1E-9102-2AE63504E944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267910" y="33094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93D2379A-051D-4FFE-9492-8D9EB50AC510}"/>
                      </a:ext>
                    </a:extLst>
                  </p14:cNvPr>
                  <p14:cNvContentPartPr/>
                  <p14:nvPr/>
                </p14:nvContentPartPr>
                <p14:xfrm>
                  <a:off x="5267550" y="3269107"/>
                  <a:ext cx="680040" cy="41364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93D2379A-051D-4FFE-9492-8D9EB50AC510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5258910" y="3260107"/>
                    <a:ext cx="697680" cy="431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D59A71-FDEC-428C-BA4E-F0D3B08081D2}"/>
                </a:ext>
              </a:extLst>
            </p:cNvPr>
            <p:cNvGrpSpPr/>
            <p:nvPr/>
          </p:nvGrpSpPr>
          <p:grpSpPr>
            <a:xfrm>
              <a:off x="4152990" y="2488627"/>
              <a:ext cx="1888560" cy="406080"/>
              <a:chOff x="4152990" y="2488627"/>
              <a:chExt cx="188856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39294716-AAB0-498A-95CF-6BD2731AB16D}"/>
                      </a:ext>
                    </a:extLst>
                  </p14:cNvPr>
                  <p14:cNvContentPartPr/>
                  <p14:nvPr/>
                </p14:nvContentPartPr>
                <p14:xfrm>
                  <a:off x="4152990" y="2708227"/>
                  <a:ext cx="168840" cy="7596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39294716-AAB0-498A-95CF-6BD2731AB16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4143990" y="2699227"/>
                    <a:ext cx="18648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0D8A4B5-F36D-44A5-A05A-83410192AB57}"/>
                      </a:ext>
                    </a:extLst>
                  </p14:cNvPr>
                  <p14:cNvContentPartPr/>
                  <p14:nvPr/>
                </p14:nvContentPartPr>
                <p14:xfrm>
                  <a:off x="4164870" y="2670067"/>
                  <a:ext cx="143640" cy="1526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0D8A4B5-F36D-44A5-A05A-83410192AB57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4156230" y="2661067"/>
                    <a:ext cx="1612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EF9F07E2-1101-494A-AF61-FD397CA570BC}"/>
                      </a:ext>
                    </a:extLst>
                  </p14:cNvPr>
                  <p14:cNvContentPartPr/>
                  <p14:nvPr/>
                </p14:nvContentPartPr>
                <p14:xfrm>
                  <a:off x="4421910" y="2699227"/>
                  <a:ext cx="362160" cy="9468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EF9F07E2-1101-494A-AF61-FD397CA570BC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4413270" y="2690587"/>
                    <a:ext cx="37980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54EE8DE-75B8-48C4-B98F-62219102C5CB}"/>
                      </a:ext>
                    </a:extLst>
                  </p14:cNvPr>
                  <p14:cNvContentPartPr/>
                  <p14:nvPr/>
                </p14:nvContentPartPr>
                <p14:xfrm>
                  <a:off x="4792710" y="2591227"/>
                  <a:ext cx="20520" cy="13320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54EE8DE-75B8-48C4-B98F-62219102C5CB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4784070" y="2582587"/>
                    <a:ext cx="38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53B35EEF-9537-4AE5-8DA7-D494CA31AD31}"/>
                      </a:ext>
                    </a:extLst>
                  </p14:cNvPr>
                  <p14:cNvContentPartPr/>
                  <p14:nvPr/>
                </p14:nvContentPartPr>
                <p14:xfrm>
                  <a:off x="4796310" y="2562787"/>
                  <a:ext cx="550440" cy="2397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53B35EEF-9537-4AE5-8DA7-D494CA31AD31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4787670" y="2553787"/>
                    <a:ext cx="56808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4CD14C11-20F3-4CF0-9896-9E4ABEE51EDA}"/>
                      </a:ext>
                    </a:extLst>
                  </p14:cNvPr>
                  <p14:cNvContentPartPr/>
                  <p14:nvPr/>
                </p14:nvContentPartPr>
                <p14:xfrm>
                  <a:off x="5329470" y="2488627"/>
                  <a:ext cx="235080" cy="1800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4CD14C11-20F3-4CF0-9896-9E4ABEE51EDA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5320830" y="2479627"/>
                    <a:ext cx="25272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33A63A98-70AE-4289-A95B-2778C0499465}"/>
                      </a:ext>
                    </a:extLst>
                  </p14:cNvPr>
                  <p14:cNvContentPartPr/>
                  <p14:nvPr/>
                </p14:nvContentPartPr>
                <p14:xfrm>
                  <a:off x="5523510" y="2536507"/>
                  <a:ext cx="360" cy="3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33A63A98-70AE-4289-A95B-2778C049946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514510" y="252750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A3CB63A5-D6AA-4030-8FB3-486667EB6FD1}"/>
                      </a:ext>
                    </a:extLst>
                  </p14:cNvPr>
                  <p14:cNvContentPartPr/>
                  <p14:nvPr/>
                </p14:nvContentPartPr>
                <p14:xfrm>
                  <a:off x="5615310" y="2494027"/>
                  <a:ext cx="63000" cy="1479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A3CB63A5-D6AA-4030-8FB3-486667EB6FD1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606310" y="2485387"/>
                    <a:ext cx="8064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F64394C-E23B-4726-A5D7-7F548E89F4F7}"/>
                      </a:ext>
                    </a:extLst>
                  </p14:cNvPr>
                  <p14:cNvContentPartPr/>
                  <p14:nvPr/>
                </p14:nvContentPartPr>
                <p14:xfrm>
                  <a:off x="5706750" y="2522107"/>
                  <a:ext cx="334800" cy="137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F64394C-E23B-4726-A5D7-7F548E89F4F7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5697750" y="2513467"/>
                    <a:ext cx="35244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2D2DD8EA-AE98-4DAE-838C-DC74424DE4E4}"/>
                      </a:ext>
                    </a:extLst>
                  </p14:cNvPr>
                  <p14:cNvContentPartPr/>
                  <p14:nvPr/>
                </p14:nvContentPartPr>
                <p14:xfrm>
                  <a:off x="5388510" y="2588707"/>
                  <a:ext cx="218880" cy="306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2D2DD8EA-AE98-4DAE-838C-DC74424DE4E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5379510" y="2579707"/>
                    <a:ext cx="236520" cy="323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E8C937-2CDE-4B3F-8591-169ED5D90850}"/>
                    </a:ext>
                  </a:extLst>
                </p14:cNvPr>
                <p14:cNvContentPartPr/>
                <p14:nvPr/>
              </p14:nvContentPartPr>
              <p14:xfrm>
                <a:off x="6256830" y="3265147"/>
                <a:ext cx="198000" cy="134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E8C937-2CDE-4B3F-8591-169ED5D9085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48190" y="3256147"/>
                  <a:ext cx="215640" cy="152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FC088EC-460F-4026-BED6-92F99B0171C5}"/>
                </a:ext>
              </a:extLst>
            </p:cNvPr>
            <p:cNvGrpSpPr/>
            <p:nvPr/>
          </p:nvGrpSpPr>
          <p:grpSpPr>
            <a:xfrm>
              <a:off x="3229230" y="4204747"/>
              <a:ext cx="569880" cy="123120"/>
              <a:chOff x="3229230" y="4204747"/>
              <a:chExt cx="569880" cy="12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73FDEB22-5248-4D30-851E-339185AF63F0}"/>
                      </a:ext>
                    </a:extLst>
                  </p14:cNvPr>
                  <p14:cNvContentPartPr/>
                  <p14:nvPr/>
                </p14:nvContentPartPr>
                <p14:xfrm>
                  <a:off x="3378990" y="4219507"/>
                  <a:ext cx="420120" cy="212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73FDEB22-5248-4D30-851E-339185AF63F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3369990" y="4210507"/>
                    <a:ext cx="437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721A6F96-D649-4401-B5CB-122C4113BF21}"/>
                      </a:ext>
                    </a:extLst>
                  </p14:cNvPr>
                  <p14:cNvContentPartPr/>
                  <p14:nvPr/>
                </p14:nvContentPartPr>
                <p14:xfrm>
                  <a:off x="3229230" y="4204747"/>
                  <a:ext cx="189720" cy="1231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721A6F96-D649-4401-B5CB-122C4113BF21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3220230" y="4195747"/>
                    <a:ext cx="207360" cy="140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04CE09B-E617-4B49-85BD-1A23818E29C0}"/>
                </a:ext>
              </a:extLst>
            </p:cNvPr>
            <p:cNvGrpSpPr/>
            <p:nvPr/>
          </p:nvGrpSpPr>
          <p:grpSpPr>
            <a:xfrm>
              <a:off x="4058310" y="3902347"/>
              <a:ext cx="1937160" cy="351000"/>
              <a:chOff x="4058310" y="3902347"/>
              <a:chExt cx="1937160" cy="35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FA070D2-FCE9-438C-8F64-50B7EF6649CC}"/>
                      </a:ext>
                    </a:extLst>
                  </p14:cNvPr>
                  <p14:cNvContentPartPr/>
                  <p14:nvPr/>
                </p14:nvContentPartPr>
                <p14:xfrm>
                  <a:off x="4058310" y="3971467"/>
                  <a:ext cx="390240" cy="2386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FA070D2-FCE9-438C-8F64-50B7EF6649CC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4049310" y="3962467"/>
                    <a:ext cx="40788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2301E1C-0582-4EB5-8989-19277DE77FCA}"/>
                      </a:ext>
                    </a:extLst>
                  </p14:cNvPr>
                  <p14:cNvContentPartPr/>
                  <p14:nvPr/>
                </p14:nvContentPartPr>
                <p14:xfrm>
                  <a:off x="4432710" y="3982267"/>
                  <a:ext cx="676080" cy="23616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32301E1C-0582-4EB5-8989-19277DE77FCA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423710" y="3973267"/>
                    <a:ext cx="69372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49E2FCF0-74B4-4E6F-9080-2A5A2175E5A9}"/>
                      </a:ext>
                    </a:extLst>
                  </p14:cNvPr>
                  <p14:cNvContentPartPr/>
                  <p14:nvPr/>
                </p14:nvContentPartPr>
                <p14:xfrm>
                  <a:off x="5152710" y="3902347"/>
                  <a:ext cx="678960" cy="35100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49E2FCF0-74B4-4E6F-9080-2A5A2175E5A9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5144070" y="3893707"/>
                    <a:ext cx="696600" cy="36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A24795CF-2C64-4972-B290-6D58643B45B2}"/>
                      </a:ext>
                    </a:extLst>
                  </p14:cNvPr>
                  <p14:cNvContentPartPr/>
                  <p14:nvPr/>
                </p14:nvContentPartPr>
                <p14:xfrm>
                  <a:off x="5863350" y="4007467"/>
                  <a:ext cx="132120" cy="878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A24795CF-2C64-4972-B290-6D58643B45B2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5854710" y="3998827"/>
                    <a:ext cx="149760" cy="105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F06C3E-A6D8-41C7-8BF1-D7005CFF0817}"/>
                    </a:ext>
                  </a:extLst>
                </p14:cNvPr>
                <p14:cNvContentPartPr/>
                <p14:nvPr/>
              </p14:nvContentPartPr>
              <p14:xfrm>
                <a:off x="6327390" y="3804067"/>
                <a:ext cx="155520" cy="24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F06C3E-A6D8-41C7-8BF1-D7005CFF08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18750" y="3795067"/>
                  <a:ext cx="173160" cy="26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596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3211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4.2 Les </a:t>
            </a:r>
            <a:r>
              <a:rPr lang="en-US" sz="2800" err="1"/>
              <a:t>chlorophylles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Constituées</a:t>
            </a:r>
            <a:r>
              <a:rPr lang="en-US"/>
              <a:t> d’un noyau </a:t>
            </a:r>
            <a:r>
              <a:rPr lang="en-US" err="1"/>
              <a:t>tétrapyrrolique</a:t>
            </a:r>
            <a:r>
              <a:rPr lang="en-US"/>
              <a:t>, pyrroles I, II, II IV relies par des </a:t>
            </a:r>
            <a:r>
              <a:rPr lang="en-US" err="1"/>
              <a:t>ponts</a:t>
            </a:r>
            <a:r>
              <a:rPr lang="en-US"/>
              <a:t> </a:t>
            </a:r>
            <a:r>
              <a:rPr lang="en-US" err="1"/>
              <a:t>méthényles</a:t>
            </a:r>
            <a:r>
              <a:rPr lang="en-US"/>
              <a:t> </a:t>
            </a:r>
          </a:p>
          <a:p>
            <a:pPr marL="285750" indent="-285750">
              <a:buFontTx/>
              <a:buChar char="-"/>
            </a:pPr>
            <a:r>
              <a:rPr lang="en-US" err="1"/>
              <a:t>Atomes</a:t>
            </a:r>
            <a:r>
              <a:rPr lang="en-US"/>
              <a:t> </a:t>
            </a:r>
            <a:r>
              <a:rPr lang="en-US" err="1"/>
              <a:t>d’azote</a:t>
            </a:r>
            <a:r>
              <a:rPr lang="en-US"/>
              <a:t> </a:t>
            </a:r>
            <a:r>
              <a:rPr lang="en-US" err="1"/>
              <a:t>liés</a:t>
            </a:r>
            <a:r>
              <a:rPr lang="en-US"/>
              <a:t> à un </a:t>
            </a:r>
            <a:r>
              <a:rPr lang="en-US" err="1"/>
              <a:t>atome</a:t>
            </a:r>
            <a:r>
              <a:rPr lang="en-US"/>
              <a:t> de magnesium (Mg) </a:t>
            </a:r>
            <a:r>
              <a:rPr lang="en-US" err="1"/>
              <a:t>situé</a:t>
            </a:r>
            <a:r>
              <a:rPr lang="en-US"/>
              <a:t> au </a:t>
            </a:r>
            <a:r>
              <a:rPr lang="en-US" err="1"/>
              <a:t>centre</a:t>
            </a:r>
            <a:r>
              <a:rPr lang="en-US"/>
              <a:t> du noyau </a:t>
            </a:r>
            <a:r>
              <a:rPr lang="en-US" err="1"/>
              <a:t>tetrapyrrolique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fr-FR"/>
              <a:t>la fonction carboxyle associée au noyau IV est estérifiée par un alcool à très longue chaîne en C20 : le phytol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Molécule</a:t>
            </a:r>
            <a:r>
              <a:rPr lang="en-US"/>
              <a:t> amphiphile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Polaire</a:t>
            </a:r>
            <a:r>
              <a:rPr lang="en-US"/>
              <a:t> = tête </a:t>
            </a:r>
            <a:r>
              <a:rPr lang="en-US" err="1"/>
              <a:t>tétrapyrrolique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Apolaire</a:t>
            </a:r>
            <a:r>
              <a:rPr lang="en-US"/>
              <a:t> = queue </a:t>
            </a:r>
            <a:r>
              <a:rPr lang="en-US" err="1"/>
              <a:t>phytyl</a:t>
            </a:r>
            <a:endParaRPr lang="en-US"/>
          </a:p>
        </p:txBody>
      </p:sp>
      <p:pic>
        <p:nvPicPr>
          <p:cNvPr id="5" name="Picture 2" descr="https://rnbio.upmc.fr/sites/default/files/doc/chlorophylle.gif">
            <a:extLst>
              <a:ext uri="{FF2B5EF4-FFF2-40B4-BE49-F238E27FC236}">
                <a16:creationId xmlns:a16="http://schemas.microsoft.com/office/drawing/2014/main" id="{61CEDB90-B0A2-44C7-9DF0-4250B810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4" y="983848"/>
            <a:ext cx="6149104" cy="4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6086F6-9E35-46CC-968A-4D273F27F00E}"/>
              </a:ext>
            </a:extLst>
          </p:cNvPr>
          <p:cNvSpPr txBox="1"/>
          <p:nvPr/>
        </p:nvSpPr>
        <p:spPr>
          <a:xfrm>
            <a:off x="478173" y="4070060"/>
            <a:ext cx="510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associées</a:t>
            </a:r>
            <a:r>
              <a:rPr lang="en-US"/>
              <a:t> à des </a:t>
            </a:r>
            <a:r>
              <a:rPr lang="en-US" err="1"/>
              <a:t>protéines</a:t>
            </a:r>
            <a:r>
              <a:rPr lang="en-US"/>
              <a:t> (=</a:t>
            </a:r>
            <a:r>
              <a:rPr lang="en-US" err="1"/>
              <a:t>chromoprotéines</a:t>
            </a:r>
            <a:r>
              <a:rPr lang="en-US"/>
              <a:t>) dans la membrane des </a:t>
            </a:r>
            <a:r>
              <a:rPr lang="en-US" err="1"/>
              <a:t>thylacoides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DF5184-A30C-4F57-A898-E9948618BDE5}"/>
                  </a:ext>
                </a:extLst>
              </p14:cNvPr>
              <p14:cNvContentPartPr/>
              <p14:nvPr/>
            </p14:nvContentPartPr>
            <p14:xfrm>
              <a:off x="4782990" y="973027"/>
              <a:ext cx="519120" cy="77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DF5184-A30C-4F57-A898-E9948618BD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350" y="964027"/>
                <a:ext cx="536760" cy="78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01BCDFA-7E80-4BF7-B93F-E7EB9CF68109}"/>
              </a:ext>
            </a:extLst>
          </p:cNvPr>
          <p:cNvGrpSpPr/>
          <p:nvPr/>
        </p:nvGrpSpPr>
        <p:grpSpPr>
          <a:xfrm>
            <a:off x="5116350" y="515107"/>
            <a:ext cx="1185480" cy="254880"/>
            <a:chOff x="5116350" y="515107"/>
            <a:chExt cx="1185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4B3E7B-4F0E-465D-9336-E6B3F4B0AD2C}"/>
                    </a:ext>
                  </a:extLst>
                </p14:cNvPr>
                <p14:cNvContentPartPr/>
                <p14:nvPr/>
              </p14:nvContentPartPr>
              <p14:xfrm>
                <a:off x="5116350" y="665587"/>
                <a:ext cx="241920" cy="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4B3E7B-4F0E-465D-9336-E6B3F4B0AD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7710" y="656587"/>
                  <a:ext cx="25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D0C9BA-9F8A-417B-996D-FC4FB07F54E9}"/>
                    </a:ext>
                  </a:extLst>
                </p14:cNvPr>
                <p14:cNvContentPartPr/>
                <p14:nvPr/>
              </p14:nvContentPartPr>
              <p14:xfrm>
                <a:off x="5135790" y="759187"/>
                <a:ext cx="24732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D0C9BA-9F8A-417B-996D-FC4FB07F54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26790" y="750547"/>
                  <a:ext cx="264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09BB20-8185-4982-A67B-AF183C71692A}"/>
                    </a:ext>
                  </a:extLst>
                </p14:cNvPr>
                <p14:cNvContentPartPr/>
                <p14:nvPr/>
              </p14:nvContentPartPr>
              <p14:xfrm>
                <a:off x="5550510" y="548947"/>
                <a:ext cx="154440" cy="19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09BB20-8185-4982-A67B-AF183C716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41870" y="540307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05C736-5936-43F0-8A34-37DDF59351B8}"/>
                    </a:ext>
                  </a:extLst>
                </p14:cNvPr>
                <p14:cNvContentPartPr/>
                <p14:nvPr/>
              </p14:nvContentPartPr>
              <p14:xfrm>
                <a:off x="5750310" y="576667"/>
                <a:ext cx="2520" cy="14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05C736-5936-43F0-8A34-37DDF59351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310" y="568027"/>
                  <a:ext cx="20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89D745-61C0-4088-95C0-461D68764FC2}"/>
                    </a:ext>
                  </a:extLst>
                </p14:cNvPr>
                <p14:cNvContentPartPr/>
                <p14:nvPr/>
              </p14:nvContentPartPr>
              <p14:xfrm>
                <a:off x="5727630" y="515107"/>
                <a:ext cx="148680" cy="23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89D745-61C0-4088-95C0-461D68764F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8990" y="506107"/>
                  <a:ext cx="166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9D9636-27A7-4702-AF15-5394E7C178D4}"/>
                    </a:ext>
                  </a:extLst>
                </p14:cNvPr>
                <p14:cNvContentPartPr/>
                <p14:nvPr/>
              </p14:nvContentPartPr>
              <p14:xfrm>
                <a:off x="6056670" y="636427"/>
                <a:ext cx="245160" cy="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9D9636-27A7-4702-AF15-5394E7C178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7670" y="627787"/>
                  <a:ext cx="26280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55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Grand </a:t>
            </a:r>
            <a:r>
              <a:rPr lang="en-US" err="1"/>
              <a:t>nombre</a:t>
            </a:r>
            <a:r>
              <a:rPr lang="en-US"/>
              <a:t> de liaisons </a:t>
            </a:r>
            <a:r>
              <a:rPr lang="en-US" err="1"/>
              <a:t>conjuguées</a:t>
            </a:r>
            <a:r>
              <a:rPr lang="en-US"/>
              <a:t> </a:t>
            </a:r>
            <a:r>
              <a:rPr lang="en-US" err="1"/>
              <a:t>présentes</a:t>
            </a:r>
            <a:r>
              <a:rPr lang="en-US"/>
              <a:t> dans le noyau </a:t>
            </a:r>
            <a:r>
              <a:rPr lang="en-US" err="1"/>
              <a:t>tétrapyrrolique</a:t>
            </a:r>
            <a:r>
              <a:rPr lang="en-US"/>
              <a:t> fait des </a:t>
            </a:r>
            <a:r>
              <a:rPr lang="en-US" err="1"/>
              <a:t>chlorophylles</a:t>
            </a:r>
            <a:r>
              <a:rPr lang="en-US"/>
              <a:t> des composes à forte </a:t>
            </a:r>
            <a:r>
              <a:rPr lang="en-US" err="1"/>
              <a:t>densité</a:t>
            </a:r>
            <a:r>
              <a:rPr lang="en-US"/>
              <a:t> </a:t>
            </a:r>
            <a:r>
              <a:rPr lang="en-US" err="1"/>
              <a:t>d’e</a:t>
            </a:r>
            <a:r>
              <a:rPr lang="en-US"/>
              <a:t>- </a:t>
            </a:r>
            <a:r>
              <a:rPr lang="en-US" err="1"/>
              <a:t>délocalisés</a:t>
            </a:r>
            <a:r>
              <a:rPr lang="en-US"/>
              <a:t> qui absorbent </a:t>
            </a:r>
            <a:r>
              <a:rPr lang="en-US" err="1"/>
              <a:t>intensément</a:t>
            </a:r>
            <a:r>
              <a:rPr lang="en-US"/>
              <a:t> la lumière</a:t>
            </a:r>
          </a:p>
          <a:p>
            <a:pPr marL="285750" indent="-285750">
              <a:buFontTx/>
              <a:buChar char="-"/>
            </a:pPr>
            <a:r>
              <a:rPr lang="fr-FR"/>
              <a:t>chaque </a:t>
            </a:r>
            <a:r>
              <a:rPr lang="fr-FR" err="1"/>
              <a:t>pyrolle</a:t>
            </a:r>
            <a:r>
              <a:rPr lang="fr-FR"/>
              <a:t> possède différents substituants : dans le cas de la chlorophylle a, le pyrrole II possède un -CH3 qui est remplacé par un -CHO dans le cas de la chlorophylle b.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5" name="Picture 2" descr="https://rnbio.upmc.fr/sites/default/files/doc/chlorophylle.gif">
            <a:extLst>
              <a:ext uri="{FF2B5EF4-FFF2-40B4-BE49-F238E27FC236}">
                <a16:creationId xmlns:a16="http://schemas.microsoft.com/office/drawing/2014/main" id="{61CEDB90-B0A2-44C7-9DF0-4250B810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4" y="983848"/>
            <a:ext cx="6149104" cy="4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8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35</a:t>
            </a:fld>
            <a:endParaRPr lang="en-US"/>
          </a:p>
        </p:txBody>
      </p:sp>
      <p:pic>
        <p:nvPicPr>
          <p:cNvPr id="10242" name="Picture 2" descr="https://rnbio.upmc.fr/sites/default/files/doc/spectre-chlorophyl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50" y="836827"/>
            <a:ext cx="5030024" cy="47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16" y="1231437"/>
            <a:ext cx="5147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Spectres d’absorption des chlorophylles:</a:t>
            </a:r>
          </a:p>
          <a:p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Légères différences structurales entre la chlorophylle a et b se traduisent pas des spectres d’absorption différents</a:t>
            </a:r>
          </a:p>
          <a:p>
            <a:pPr marL="285750" indent="-285750">
              <a:buFontTx/>
              <a:buChar char="-"/>
            </a:pPr>
            <a:r>
              <a:rPr lang="fr-FR"/>
              <a:t>Transmettent la lumière verte (500 nm): apparaissent verts</a:t>
            </a:r>
          </a:p>
          <a:p>
            <a:pPr marL="285750" indent="-285750">
              <a:buFontTx/>
              <a:buChar char="-"/>
            </a:pPr>
            <a:r>
              <a:rPr lang="fr-FR"/>
              <a:t>2 maxima d’absorption</a:t>
            </a:r>
          </a:p>
          <a:p>
            <a:pPr marL="742950" lvl="1" indent="-285750">
              <a:buFontTx/>
              <a:buChar char="-"/>
            </a:pPr>
            <a:r>
              <a:rPr lang="fr-FR"/>
              <a:t>Dans le bleu (400-450 nm)</a:t>
            </a:r>
          </a:p>
          <a:p>
            <a:pPr marL="742950" lvl="1" indent="-285750">
              <a:buFontTx/>
              <a:buChar char="-"/>
            </a:pPr>
            <a:r>
              <a:rPr lang="fr-FR"/>
              <a:t>Dans le rouge (660-700 nm)</a:t>
            </a:r>
          </a:p>
        </p:txBody>
      </p:sp>
    </p:spTree>
    <p:extLst>
      <p:ext uri="{BB962C8B-B14F-4D97-AF65-F5344CB8AC3E}">
        <p14:creationId xmlns:p14="http://schemas.microsoft.com/office/powerpoint/2010/main" val="3317495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316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4.3 Les </a:t>
            </a:r>
            <a:r>
              <a:rPr lang="en-US" sz="2800" err="1"/>
              <a:t>caroténoides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Regroupent l’ensemble des pigments formés par les carotènes (lycopènes, </a:t>
            </a:r>
            <a:r>
              <a:rPr lang="el-GR"/>
              <a:t>β</a:t>
            </a:r>
            <a:r>
              <a:rPr lang="fr-FR"/>
              <a:t> carotènes) et les xanthophylles (lutéine, </a:t>
            </a:r>
            <a:r>
              <a:rPr lang="fr-FR" err="1"/>
              <a:t>violaxanthine</a:t>
            </a:r>
            <a:r>
              <a:rPr lang="fr-FR"/>
              <a:t>, fucoxanthine …)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en-US" err="1"/>
              <a:t>Carotènes</a:t>
            </a:r>
            <a:r>
              <a:rPr lang="en-US"/>
              <a:t> = </a:t>
            </a:r>
            <a:r>
              <a:rPr lang="en-US" err="1"/>
              <a:t>hydrocarbures</a:t>
            </a:r>
            <a:r>
              <a:rPr lang="en-US"/>
              <a:t> de </a:t>
            </a:r>
            <a:r>
              <a:rPr lang="en-US" err="1"/>
              <a:t>formule</a:t>
            </a:r>
            <a:r>
              <a:rPr lang="en-US"/>
              <a:t> C40H56</a:t>
            </a:r>
          </a:p>
          <a:p>
            <a:r>
              <a:rPr lang="en-US" err="1"/>
              <a:t>Constitués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</a:t>
            </a:r>
            <a:r>
              <a:rPr lang="en-US" err="1"/>
              <a:t>chaine</a:t>
            </a:r>
            <a:r>
              <a:rPr lang="en-US"/>
              <a:t> </a:t>
            </a:r>
            <a:r>
              <a:rPr lang="en-US" err="1"/>
              <a:t>linéaire</a:t>
            </a:r>
            <a:r>
              <a:rPr lang="en-US"/>
              <a:t> de liaisons </a:t>
            </a:r>
            <a:r>
              <a:rPr lang="en-US" err="1"/>
              <a:t>conjuguées</a:t>
            </a:r>
            <a:r>
              <a:rPr lang="en-US"/>
              <a:t> et de 2 </a:t>
            </a:r>
            <a:r>
              <a:rPr lang="en-US" err="1"/>
              <a:t>extrémités</a:t>
            </a:r>
            <a:r>
              <a:rPr lang="en-US"/>
              <a:t> </a:t>
            </a:r>
            <a:r>
              <a:rPr lang="en-US" err="1"/>
              <a:t>cyclisées</a:t>
            </a:r>
            <a:endParaRPr lang="en-US"/>
          </a:p>
          <a:p>
            <a:r>
              <a:rPr lang="en-US" err="1"/>
              <a:t>Existe</a:t>
            </a:r>
            <a:r>
              <a:rPr lang="en-US"/>
              <a:t> </a:t>
            </a:r>
            <a:r>
              <a:rPr lang="en-US" err="1"/>
              <a:t>différents</a:t>
            </a:r>
            <a:r>
              <a:rPr lang="en-US"/>
              <a:t> carotenes </a:t>
            </a:r>
            <a:r>
              <a:rPr lang="en-US" err="1"/>
              <a:t>suivant</a:t>
            </a:r>
            <a:r>
              <a:rPr lang="en-US"/>
              <a:t> </a:t>
            </a:r>
            <a:r>
              <a:rPr lang="en-US" err="1"/>
              <a:t>différentes</a:t>
            </a:r>
            <a:r>
              <a:rPr lang="en-US"/>
              <a:t> substitutions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Xanthophylles</a:t>
            </a:r>
            <a:r>
              <a:rPr lang="en-US"/>
              <a:t> = </a:t>
            </a:r>
            <a:r>
              <a:rPr lang="en-US" err="1"/>
              <a:t>formes</a:t>
            </a:r>
            <a:r>
              <a:rPr lang="en-US"/>
              <a:t> </a:t>
            </a:r>
            <a:r>
              <a:rPr lang="en-US" err="1"/>
              <a:t>oxydées</a:t>
            </a:r>
            <a:r>
              <a:rPr lang="en-US"/>
              <a:t> des carotenes </a:t>
            </a:r>
            <a:r>
              <a:rPr lang="en-US" err="1"/>
              <a:t>présentant</a:t>
            </a:r>
            <a:r>
              <a:rPr lang="en-US"/>
              <a:t> des </a:t>
            </a:r>
            <a:r>
              <a:rPr lang="en-US" err="1"/>
              <a:t>groupements</a:t>
            </a:r>
            <a:r>
              <a:rPr lang="en-US"/>
              <a:t> hydroxyls (OH) sur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exrémités</a:t>
            </a:r>
            <a:r>
              <a:rPr lang="en-US"/>
              <a:t> </a:t>
            </a:r>
            <a:r>
              <a:rPr lang="en-US" err="1"/>
              <a:t>cyclisées</a:t>
            </a:r>
            <a:r>
              <a:rPr lang="en-US"/>
              <a:t> (ex </a:t>
            </a:r>
            <a:r>
              <a:rPr lang="en-US" err="1"/>
              <a:t>lutéine</a:t>
            </a:r>
            <a:r>
              <a:rPr lang="en-US"/>
              <a:t>)</a:t>
            </a:r>
          </a:p>
          <a:p>
            <a:r>
              <a:rPr lang="en-US" err="1"/>
              <a:t>En</a:t>
            </a:r>
            <a:r>
              <a:rPr lang="en-US"/>
              <a:t> plus presence de </a:t>
            </a:r>
            <a:r>
              <a:rPr lang="en-US" err="1"/>
              <a:t>ponts</a:t>
            </a:r>
            <a:r>
              <a:rPr lang="en-US"/>
              <a:t> </a:t>
            </a:r>
            <a:r>
              <a:rPr lang="en-US" err="1"/>
              <a:t>epoxydes</a:t>
            </a:r>
            <a:r>
              <a:rPr lang="en-US"/>
              <a:t> pour la </a:t>
            </a:r>
            <a:r>
              <a:rPr lang="en-US" err="1"/>
              <a:t>violaxanthine</a:t>
            </a:r>
            <a:endParaRPr lang="en-US"/>
          </a:p>
        </p:txBody>
      </p:sp>
      <p:pic>
        <p:nvPicPr>
          <p:cNvPr id="6" name="Picture 2" descr="violaxanthin">
            <a:extLst>
              <a:ext uri="{FF2B5EF4-FFF2-40B4-BE49-F238E27FC236}">
                <a16:creationId xmlns:a16="http://schemas.microsoft.com/office/drawing/2014/main" id="{297BBDCA-738F-4C8B-9405-DABE048A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4459"/>
            <a:ext cx="5850056" cy="1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nbio.upmc.fr/sites/default/files/doc/carotene.gif">
            <a:extLst>
              <a:ext uri="{FF2B5EF4-FFF2-40B4-BE49-F238E27FC236}">
                <a16:creationId xmlns:a16="http://schemas.microsoft.com/office/drawing/2014/main" id="{52341D29-39D8-46A0-B7B7-34CB6138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1" y="605599"/>
            <a:ext cx="5449763" cy="2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Présentent un nombre élevé de double liaisons conjuguées : composés à forte densité d’e- délocalisés qui absorbent intensément la lumière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des pigments </a:t>
            </a:r>
            <a:r>
              <a:rPr lang="en-US" err="1"/>
              <a:t>accessoires</a:t>
            </a:r>
            <a:r>
              <a:rPr lang="en-US"/>
              <a:t> = </a:t>
            </a:r>
            <a:r>
              <a:rPr lang="en-US" err="1"/>
              <a:t>captent</a:t>
            </a:r>
            <a:r>
              <a:rPr lang="en-US"/>
              <a:t> la lumière à des longueurs </a:t>
            </a:r>
            <a:r>
              <a:rPr lang="en-US" err="1"/>
              <a:t>d’ondes</a:t>
            </a:r>
            <a:r>
              <a:rPr lang="en-US"/>
              <a:t> </a:t>
            </a:r>
            <a:r>
              <a:rPr lang="en-US" err="1"/>
              <a:t>différentes</a:t>
            </a:r>
            <a:r>
              <a:rPr lang="en-US"/>
              <a:t> des </a:t>
            </a:r>
            <a:r>
              <a:rPr lang="en-US" err="1"/>
              <a:t>chlorophylles</a:t>
            </a:r>
            <a:r>
              <a:rPr lang="en-US"/>
              <a:t>. 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Ils</a:t>
            </a:r>
            <a:r>
              <a:rPr lang="en-US"/>
              <a:t> </a:t>
            </a:r>
            <a:r>
              <a:rPr lang="en-US" err="1"/>
              <a:t>cèdent</a:t>
            </a:r>
            <a:r>
              <a:rPr lang="en-US"/>
              <a:t>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d’excitation</a:t>
            </a:r>
            <a:r>
              <a:rPr lang="en-US"/>
              <a:t> </a:t>
            </a:r>
            <a:r>
              <a:rPr lang="en-US" err="1"/>
              <a:t>élecronique</a:t>
            </a:r>
            <a:r>
              <a:rPr lang="en-US"/>
              <a:t> à la </a:t>
            </a:r>
            <a:r>
              <a:rPr lang="en-US" err="1"/>
              <a:t>chlorophylle</a:t>
            </a:r>
            <a:r>
              <a:rPr lang="en-US"/>
              <a:t> = </a:t>
            </a:r>
            <a:r>
              <a:rPr lang="en-US" err="1"/>
              <a:t>permettent</a:t>
            </a:r>
            <a:r>
              <a:rPr lang="en-US"/>
              <a:t> </a:t>
            </a:r>
            <a:r>
              <a:rPr lang="en-US" err="1"/>
              <a:t>d’élargir</a:t>
            </a:r>
            <a:r>
              <a:rPr lang="en-US"/>
              <a:t> la </a:t>
            </a:r>
            <a:r>
              <a:rPr lang="en-US" err="1"/>
              <a:t>gamme</a:t>
            </a:r>
            <a:r>
              <a:rPr lang="en-US"/>
              <a:t> de longueurs </a:t>
            </a:r>
            <a:r>
              <a:rPr lang="en-US" err="1"/>
              <a:t>d’ondes</a:t>
            </a:r>
            <a:r>
              <a:rPr lang="en-US"/>
              <a:t> efficacies pour la </a:t>
            </a:r>
            <a:r>
              <a:rPr lang="en-US" err="1"/>
              <a:t>photosynthèse</a:t>
            </a:r>
            <a:r>
              <a:rPr lang="en-US"/>
              <a:t> (= pigments </a:t>
            </a:r>
            <a:r>
              <a:rPr lang="en-US" err="1"/>
              <a:t>accessoires</a:t>
            </a:r>
            <a:r>
              <a:rPr lang="en-US"/>
              <a:t>)</a:t>
            </a:r>
          </a:p>
          <a:p>
            <a:endParaRPr lang="en-US"/>
          </a:p>
        </p:txBody>
      </p:sp>
      <p:pic>
        <p:nvPicPr>
          <p:cNvPr id="6" name="Picture 2" descr="violaxanthin">
            <a:extLst>
              <a:ext uri="{FF2B5EF4-FFF2-40B4-BE49-F238E27FC236}">
                <a16:creationId xmlns:a16="http://schemas.microsoft.com/office/drawing/2014/main" id="{297BBDCA-738F-4C8B-9405-DABE048A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4459"/>
            <a:ext cx="5850056" cy="1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nbio.upmc.fr/sites/default/files/doc/carotene.gif">
            <a:extLst>
              <a:ext uri="{FF2B5EF4-FFF2-40B4-BE49-F238E27FC236}">
                <a16:creationId xmlns:a16="http://schemas.microsoft.com/office/drawing/2014/main" id="{52341D29-39D8-46A0-B7B7-34CB6138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1" y="605599"/>
            <a:ext cx="5449763" cy="2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72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38</a:t>
            </a:fld>
            <a:endParaRPr lang="en-US"/>
          </a:p>
        </p:txBody>
      </p:sp>
      <p:pic>
        <p:nvPicPr>
          <p:cNvPr id="12290" name="Picture 2" descr="https://rnbio.upmc.fr/sites/default/files/doc/spectre-carot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9370"/>
            <a:ext cx="5009125" cy="46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151" y="2133671"/>
            <a:ext cx="5460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Spectre d’absorption des </a:t>
            </a:r>
            <a:r>
              <a:rPr lang="fr-FR" err="1"/>
              <a:t>caroténoides</a:t>
            </a:r>
            <a:endParaRPr lang="fr-FR"/>
          </a:p>
          <a:p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Absorbent dans la région bleu-vert du spectre ( 420, 440,, 460 nm)</a:t>
            </a:r>
          </a:p>
          <a:p>
            <a:pPr marL="285750" indent="-285750">
              <a:buFontTx/>
              <a:buChar char="-"/>
            </a:pPr>
            <a:r>
              <a:rPr lang="fr-FR"/>
              <a:t>Apparaissent jaunes, oranges ou rouges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647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4.4 </a:t>
            </a:r>
            <a:r>
              <a:rPr lang="en-US" sz="2800" err="1"/>
              <a:t>Réaction</a:t>
            </a:r>
            <a:r>
              <a:rPr lang="en-US" sz="2800"/>
              <a:t> des </a:t>
            </a:r>
            <a:r>
              <a:rPr lang="en-US" sz="2800" err="1"/>
              <a:t>chlorophylles</a:t>
            </a:r>
            <a:r>
              <a:rPr lang="en-US" sz="2800"/>
              <a:t> à la lumière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77B068-28E5-4B23-B6E3-D7E2E35A233E}"/>
                  </a:ext>
                </a:extLst>
              </p14:cNvPr>
              <p14:cNvContentPartPr/>
              <p14:nvPr/>
            </p14:nvContentPartPr>
            <p14:xfrm>
              <a:off x="1098030" y="5132027"/>
              <a:ext cx="2151000" cy="10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77B068-28E5-4B23-B6E3-D7E2E35A23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030" y="5123027"/>
                <a:ext cx="21686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07A04BD-4CA3-40AA-9ADD-21598CD7AC1E}"/>
              </a:ext>
            </a:extLst>
          </p:cNvPr>
          <p:cNvGrpSpPr/>
          <p:nvPr/>
        </p:nvGrpSpPr>
        <p:grpSpPr>
          <a:xfrm>
            <a:off x="4163430" y="4733147"/>
            <a:ext cx="3587040" cy="796320"/>
            <a:chOff x="4163430" y="5404267"/>
            <a:chExt cx="358704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3379A9-8395-4022-82E9-821EC75F8AE3}"/>
                    </a:ext>
                  </a:extLst>
                </p14:cNvPr>
                <p14:cNvContentPartPr/>
                <p14:nvPr/>
              </p14:nvContentPartPr>
              <p14:xfrm>
                <a:off x="4163430" y="5582827"/>
                <a:ext cx="40392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3379A9-8395-4022-82E9-821EC75F8A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54430" y="5573827"/>
                  <a:ext cx="421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11628E-05D5-4D0B-8E79-CBDB9CA649F1}"/>
                    </a:ext>
                  </a:extLst>
                </p14:cNvPr>
                <p14:cNvContentPartPr/>
                <p14:nvPr/>
              </p14:nvContentPartPr>
              <p14:xfrm>
                <a:off x="4448910" y="5689747"/>
                <a:ext cx="6372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11628E-05D5-4D0B-8E79-CBDB9CA649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0270" y="5680747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5B0D42-B60E-4069-9810-E83D78ADE9D8}"/>
                    </a:ext>
                  </a:extLst>
                </p14:cNvPr>
                <p14:cNvContentPartPr/>
                <p14:nvPr/>
              </p14:nvContentPartPr>
              <p14:xfrm>
                <a:off x="4571310" y="5586427"/>
                <a:ext cx="347040" cy="19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5B0D42-B60E-4069-9810-E83D78ADE9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62670" y="5577427"/>
                  <a:ext cx="364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178644-2D81-4267-8588-0EC41BEAFE8B}"/>
                    </a:ext>
                  </a:extLst>
                </p14:cNvPr>
                <p14:cNvContentPartPr/>
                <p14:nvPr/>
              </p14:nvContentPartPr>
              <p14:xfrm>
                <a:off x="4739790" y="5653387"/>
                <a:ext cx="12492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178644-2D81-4267-8588-0EC41BEAFE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31150" y="5644747"/>
                  <a:ext cx="142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E92B17-0BE6-4377-85E2-B02CE050B471}"/>
                    </a:ext>
                  </a:extLst>
                </p14:cNvPr>
                <p14:cNvContentPartPr/>
                <p14:nvPr/>
              </p14:nvContentPartPr>
              <p14:xfrm>
                <a:off x="5334150" y="5404267"/>
                <a:ext cx="192960" cy="48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E92B17-0BE6-4377-85E2-B02CE050B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25150" y="5395627"/>
                  <a:ext cx="2106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C6742F-718E-481A-9853-EE88C33654D0}"/>
                    </a:ext>
                  </a:extLst>
                </p14:cNvPr>
                <p14:cNvContentPartPr/>
                <p14:nvPr/>
              </p14:nvContentPartPr>
              <p14:xfrm>
                <a:off x="5405070" y="5727907"/>
                <a:ext cx="103320" cy="46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C6742F-718E-481A-9853-EE88C33654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6070" y="5719267"/>
                  <a:ext cx="12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888678-DD4F-4571-A627-5AA2DA86D0A2}"/>
                    </a:ext>
                  </a:extLst>
                </p14:cNvPr>
                <p14:cNvContentPartPr/>
                <p14:nvPr/>
              </p14:nvContentPartPr>
              <p14:xfrm>
                <a:off x="5524950" y="5635387"/>
                <a:ext cx="308160" cy="8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888678-DD4F-4571-A627-5AA2DA86D0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6310" y="5626387"/>
                  <a:ext cx="325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DB0491-DC99-46C8-855C-0CB3F3E2D7E9}"/>
                    </a:ext>
                  </a:extLst>
                </p14:cNvPr>
                <p14:cNvContentPartPr/>
                <p14:nvPr/>
              </p14:nvContentPartPr>
              <p14:xfrm>
                <a:off x="5888190" y="5497147"/>
                <a:ext cx="156960" cy="20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DB0491-DC99-46C8-855C-0CB3F3E2D7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9550" y="5488147"/>
                  <a:ext cx="17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CB0D0A-AFEB-4F86-8CDD-29AEFB379D5F}"/>
                    </a:ext>
                  </a:extLst>
                </p14:cNvPr>
                <p14:cNvContentPartPr/>
                <p14:nvPr/>
              </p14:nvContentPartPr>
              <p14:xfrm>
                <a:off x="6081870" y="5620267"/>
                <a:ext cx="137880" cy="10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CB0D0A-AFEB-4F86-8CDD-29AEFB379D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72870" y="5611627"/>
                  <a:ext cx="15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2A689C-5D42-4274-9AB7-D21B048E3154}"/>
                    </a:ext>
                  </a:extLst>
                </p14:cNvPr>
                <p14:cNvContentPartPr/>
                <p14:nvPr/>
              </p14:nvContentPartPr>
              <p14:xfrm>
                <a:off x="6260070" y="5614867"/>
                <a:ext cx="406080" cy="9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2A689C-5D42-4274-9AB7-D21B048E3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51430" y="5606227"/>
                  <a:ext cx="42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182E03-67E5-4763-ABC7-F7E3C94788FB}"/>
                    </a:ext>
                  </a:extLst>
                </p14:cNvPr>
                <p14:cNvContentPartPr/>
                <p14:nvPr/>
              </p14:nvContentPartPr>
              <p14:xfrm>
                <a:off x="6658230" y="5619187"/>
                <a:ext cx="122040" cy="3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182E03-67E5-4763-ABC7-F7E3C94788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49590" y="5610547"/>
                  <a:ext cx="139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52A073-6F2D-45B8-A12D-A4B4010FB8DA}"/>
                    </a:ext>
                  </a:extLst>
                </p14:cNvPr>
                <p14:cNvContentPartPr/>
                <p14:nvPr/>
              </p14:nvContentPartPr>
              <p14:xfrm>
                <a:off x="6755430" y="5452867"/>
                <a:ext cx="85320" cy="18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52A073-6F2D-45B8-A12D-A4B4010FB8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46430" y="5443867"/>
                  <a:ext cx="10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59AB72-E39A-4150-B5BF-D52553DF269E}"/>
                    </a:ext>
                  </a:extLst>
                </p14:cNvPr>
                <p14:cNvContentPartPr/>
                <p14:nvPr/>
              </p14:nvContentPartPr>
              <p14:xfrm>
                <a:off x="6906630" y="5495347"/>
                <a:ext cx="284040" cy="14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59AB72-E39A-4150-B5BF-D52553DF26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7630" y="5486707"/>
                  <a:ext cx="30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BE17AD-5EC6-44A1-9F45-518D8A01810B}"/>
                    </a:ext>
                  </a:extLst>
                </p14:cNvPr>
                <p14:cNvContentPartPr/>
                <p14:nvPr/>
              </p14:nvContentPartPr>
              <p14:xfrm>
                <a:off x="7458150" y="5449627"/>
                <a:ext cx="292320" cy="18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BE17AD-5EC6-44A1-9F45-518D8A0181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49510" y="5440627"/>
                  <a:ext cx="30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A66210-610D-490B-A16E-82586996FE77}"/>
                    </a:ext>
                  </a:extLst>
                </p14:cNvPr>
                <p14:cNvContentPartPr/>
                <p14:nvPr/>
              </p14:nvContentPartPr>
              <p14:xfrm>
                <a:off x="4654830" y="5982427"/>
                <a:ext cx="221040" cy="18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A66210-610D-490B-A16E-82586996FE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5830" y="5973427"/>
                  <a:ext cx="238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10965F-D5FE-43AF-B65C-2495603EE4F5}"/>
                    </a:ext>
                  </a:extLst>
                </p14:cNvPr>
                <p14:cNvContentPartPr/>
                <p14:nvPr/>
              </p14:nvContentPartPr>
              <p14:xfrm>
                <a:off x="4927350" y="6055867"/>
                <a:ext cx="172800" cy="7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10965F-D5FE-43AF-B65C-2495603EE4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18710" y="6047227"/>
                  <a:ext cx="190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0E60BD-81D2-4090-8DCF-274B0187C54B}"/>
                    </a:ext>
                  </a:extLst>
                </p14:cNvPr>
                <p14:cNvContentPartPr/>
                <p14:nvPr/>
              </p14:nvContentPartPr>
              <p14:xfrm>
                <a:off x="5272590" y="5997547"/>
                <a:ext cx="174600" cy="12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0E60BD-81D2-4090-8DCF-274B0187C5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3590" y="5988547"/>
                  <a:ext cx="192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E851DE-6BB6-4865-A565-64639B501E4B}"/>
                    </a:ext>
                  </a:extLst>
                </p14:cNvPr>
                <p14:cNvContentPartPr/>
                <p14:nvPr/>
              </p14:nvContentPartPr>
              <p14:xfrm>
                <a:off x="5449710" y="5949307"/>
                <a:ext cx="221760" cy="14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E851DE-6BB6-4865-A565-64639B501E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1070" y="5940667"/>
                  <a:ext cx="239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81B84B-8427-4E54-877E-3DFC81225913}"/>
                    </a:ext>
                  </a:extLst>
                </p14:cNvPr>
                <p14:cNvContentPartPr/>
                <p14:nvPr/>
              </p14:nvContentPartPr>
              <p14:xfrm>
                <a:off x="5659230" y="5913307"/>
                <a:ext cx="67212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81B84B-8427-4E54-877E-3DFC812259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0230" y="5904307"/>
                  <a:ext cx="689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44FB56-4B71-4FB3-86B7-CD1360B7A08C}"/>
                    </a:ext>
                  </a:extLst>
                </p14:cNvPr>
                <p14:cNvContentPartPr/>
                <p14:nvPr/>
              </p14:nvContentPartPr>
              <p14:xfrm>
                <a:off x="6346110" y="5856787"/>
                <a:ext cx="532800" cy="34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44FB56-4B71-4FB3-86B7-CD1360B7A0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7110" y="5848147"/>
                  <a:ext cx="550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F91BB4-6A39-4819-849D-51871A9CC5CD}"/>
                    </a:ext>
                  </a:extLst>
                </p14:cNvPr>
                <p14:cNvContentPartPr/>
                <p14:nvPr/>
              </p14:nvContentPartPr>
              <p14:xfrm>
                <a:off x="6926070" y="5839507"/>
                <a:ext cx="273600" cy="124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F91BB4-6A39-4819-849D-51871A9CC5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17070" y="5830507"/>
                  <a:ext cx="2912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7EAD3-BACB-4B95-B908-D53623AB7C99}"/>
              </a:ext>
            </a:extLst>
          </p:cNvPr>
          <p:cNvGrpSpPr/>
          <p:nvPr/>
        </p:nvGrpSpPr>
        <p:grpSpPr>
          <a:xfrm>
            <a:off x="191190" y="2176787"/>
            <a:ext cx="3069360" cy="2871720"/>
            <a:chOff x="191190" y="2847907"/>
            <a:chExt cx="3069360" cy="28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6CE636-5641-4DA0-88AB-A3861A91C488}"/>
                    </a:ext>
                  </a:extLst>
                </p14:cNvPr>
                <p14:cNvContentPartPr/>
                <p14:nvPr/>
              </p14:nvContentPartPr>
              <p14:xfrm>
                <a:off x="322590" y="3405907"/>
                <a:ext cx="209880" cy="29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6CE636-5641-4DA0-88AB-A3861A91C4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590" y="3397267"/>
                  <a:ext cx="227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257891-821E-4661-B729-792830DECE5A}"/>
                    </a:ext>
                  </a:extLst>
                </p14:cNvPr>
                <p14:cNvContentPartPr/>
                <p14:nvPr/>
              </p14:nvContentPartPr>
              <p14:xfrm>
                <a:off x="648030" y="3449827"/>
                <a:ext cx="114840" cy="22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257891-821E-4661-B729-792830DECE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9390" y="3440827"/>
                  <a:ext cx="132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3732FC-BD75-4F6A-B66D-A0A909E7CA7B}"/>
                    </a:ext>
                  </a:extLst>
                </p14:cNvPr>
                <p14:cNvContentPartPr/>
                <p14:nvPr/>
              </p14:nvContentPartPr>
              <p14:xfrm>
                <a:off x="839190" y="3393307"/>
                <a:ext cx="6480" cy="69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3732FC-BD75-4F6A-B66D-A0A909E7CA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0550" y="3384667"/>
                  <a:ext cx="2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C03BCC-2834-433E-A15A-E1B6A45CD96D}"/>
                    </a:ext>
                  </a:extLst>
                </p14:cNvPr>
                <p14:cNvContentPartPr/>
                <p14:nvPr/>
              </p14:nvContentPartPr>
              <p14:xfrm>
                <a:off x="191190" y="3874627"/>
                <a:ext cx="119520" cy="13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C03BCC-2834-433E-A15A-E1B6A45CD9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2550" y="3865987"/>
                  <a:ext cx="137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6D4BF9-96FB-4C23-94FE-72F850E5C7F0}"/>
                    </a:ext>
                  </a:extLst>
                </p14:cNvPr>
                <p14:cNvContentPartPr/>
                <p14:nvPr/>
              </p14:nvContentPartPr>
              <p14:xfrm>
                <a:off x="333750" y="3879667"/>
                <a:ext cx="129960" cy="72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6D4BF9-96FB-4C23-94FE-72F850E5C7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50" y="3871027"/>
                  <a:ext cx="147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E0F111-5684-49C7-B98A-5B297766210D}"/>
                    </a:ext>
                  </a:extLst>
                </p14:cNvPr>
                <p14:cNvContentPartPr/>
                <p14:nvPr/>
              </p14:nvContentPartPr>
              <p14:xfrm>
                <a:off x="358950" y="3857707"/>
                <a:ext cx="75600" cy="9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E0F111-5684-49C7-B98A-5B29776621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0310" y="3848707"/>
                  <a:ext cx="9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D16B55-8930-4B23-9BBC-3A81716DC2DD}"/>
                    </a:ext>
                  </a:extLst>
                </p14:cNvPr>
                <p14:cNvContentPartPr/>
                <p14:nvPr/>
              </p14:nvContentPartPr>
              <p14:xfrm>
                <a:off x="447870" y="3871027"/>
                <a:ext cx="221040" cy="12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D16B55-8930-4B23-9BBC-3A81716DC2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8870" y="3862387"/>
                  <a:ext cx="23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8B9CCC-765D-4B11-B658-6F7928F7D529}"/>
                    </a:ext>
                  </a:extLst>
                </p14:cNvPr>
                <p14:cNvContentPartPr/>
                <p14:nvPr/>
              </p14:nvContentPartPr>
              <p14:xfrm>
                <a:off x="619950" y="3743587"/>
                <a:ext cx="133920" cy="19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8B9CCC-765D-4B11-B658-6F7928F7D5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1310" y="3734947"/>
                  <a:ext cx="151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8A544A-E408-483E-AE6B-F689B332CF11}"/>
                    </a:ext>
                  </a:extLst>
                </p14:cNvPr>
                <p14:cNvContentPartPr/>
                <p14:nvPr/>
              </p14:nvContentPartPr>
              <p14:xfrm>
                <a:off x="707430" y="3872467"/>
                <a:ext cx="77040" cy="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8A544A-E408-483E-AE6B-F689B332CF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430" y="3863467"/>
                  <a:ext cx="94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303BB2-CE3F-48FE-BF19-9FBCA86F9145}"/>
                    </a:ext>
                  </a:extLst>
                </p14:cNvPr>
                <p14:cNvContentPartPr/>
                <p14:nvPr/>
              </p14:nvContentPartPr>
              <p14:xfrm>
                <a:off x="837030" y="3841507"/>
                <a:ext cx="160200" cy="7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303BB2-CE3F-48FE-BF19-9FBCA86F91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030" y="3832507"/>
                  <a:ext cx="17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E8B26-5F07-4C95-9E04-A409A0AD3487}"/>
                    </a:ext>
                  </a:extLst>
                </p14:cNvPr>
                <p14:cNvContentPartPr/>
                <p14:nvPr/>
              </p14:nvContentPartPr>
              <p14:xfrm>
                <a:off x="988590" y="3750427"/>
                <a:ext cx="63720" cy="158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E8B26-5F07-4C95-9E04-A409A0AD34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9590" y="3741427"/>
                  <a:ext cx="81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556965-8090-46C7-8A21-459DBB4F3EA7}"/>
                    </a:ext>
                  </a:extLst>
                </p14:cNvPr>
                <p14:cNvContentPartPr/>
                <p14:nvPr/>
              </p14:nvContentPartPr>
              <p14:xfrm>
                <a:off x="966630" y="3803347"/>
                <a:ext cx="104040" cy="3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556965-8090-46C7-8A21-459DBB4F3E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990" y="3794347"/>
                  <a:ext cx="12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2B2A18-A294-47C9-96D2-AF31DF3CEE5D}"/>
                    </a:ext>
                  </a:extLst>
                </p14:cNvPr>
                <p14:cNvContentPartPr/>
                <p14:nvPr/>
              </p14:nvContentPartPr>
              <p14:xfrm>
                <a:off x="1136910" y="3706147"/>
                <a:ext cx="91440" cy="62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2B2A18-A294-47C9-96D2-AF31DF3CEE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7910" y="3697147"/>
                  <a:ext cx="10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ABCFAA-B24E-4348-B931-AA60BCCD3B7A}"/>
                    </a:ext>
                  </a:extLst>
                </p14:cNvPr>
                <p14:cNvContentPartPr/>
                <p14:nvPr/>
              </p14:nvContentPartPr>
              <p14:xfrm>
                <a:off x="436710" y="4348387"/>
                <a:ext cx="864720" cy="59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ABCFAA-B24E-4348-B931-AA60BCCD3B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7710" y="4339387"/>
                  <a:ext cx="8823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CDB4D2-FD52-4D5D-ACC3-22B7BC556FDD}"/>
                    </a:ext>
                  </a:extLst>
                </p14:cNvPr>
                <p14:cNvContentPartPr/>
                <p14:nvPr/>
              </p14:nvContentPartPr>
              <p14:xfrm>
                <a:off x="1386030" y="4226707"/>
                <a:ext cx="216720" cy="15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CDB4D2-FD52-4D5D-ACC3-22B7BC556F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77390" y="4218067"/>
                  <a:ext cx="23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1E094B-5BDD-4CE0-8600-E966EF743439}"/>
                    </a:ext>
                  </a:extLst>
                </p14:cNvPr>
                <p14:cNvContentPartPr/>
                <p14:nvPr/>
              </p14:nvContentPartPr>
              <p14:xfrm>
                <a:off x="350310" y="5039227"/>
                <a:ext cx="346320" cy="27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1E094B-5BDD-4CE0-8600-E966EF7434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310" y="5030227"/>
                  <a:ext cx="363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068704-23E7-4001-839D-BD6FC0FD7C4A}"/>
                    </a:ext>
                  </a:extLst>
                </p14:cNvPr>
                <p14:cNvContentPartPr/>
                <p14:nvPr/>
              </p14:nvContentPartPr>
              <p14:xfrm>
                <a:off x="774390" y="4940227"/>
                <a:ext cx="221760" cy="17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068704-23E7-4001-839D-BD6FC0FD7C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750" y="4931227"/>
                  <a:ext cx="239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1E8A22-6E83-4C20-9A49-B92E8507F272}"/>
                    </a:ext>
                  </a:extLst>
                </p14:cNvPr>
                <p14:cNvContentPartPr/>
                <p14:nvPr/>
              </p14:nvContentPartPr>
              <p14:xfrm>
                <a:off x="949710" y="4869667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1E8A22-6E83-4C20-9A49-B92E8507F2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0710" y="4860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2A0AFC-48A7-4580-8529-48BF2AEC6FFA}"/>
                    </a:ext>
                  </a:extLst>
                </p14:cNvPr>
                <p14:cNvContentPartPr/>
                <p14:nvPr/>
              </p14:nvContentPartPr>
              <p14:xfrm>
                <a:off x="1014510" y="4830787"/>
                <a:ext cx="135360" cy="68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2A0AFC-48A7-4580-8529-48BF2AEC6F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5870" y="4822147"/>
                  <a:ext cx="15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A4A9AE-7144-42BF-AB5E-9A9981B58BAF}"/>
                    </a:ext>
                  </a:extLst>
                </p14:cNvPr>
                <p14:cNvContentPartPr/>
                <p14:nvPr/>
              </p14:nvContentPartPr>
              <p14:xfrm>
                <a:off x="1118910" y="4697227"/>
                <a:ext cx="315000" cy="13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A4A9AE-7144-42BF-AB5E-9A9981B58B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9910" y="4688227"/>
                  <a:ext cx="332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A7FDD7-66BA-42B1-8E56-32504D523CA4}"/>
                    </a:ext>
                  </a:extLst>
                </p14:cNvPr>
                <p14:cNvContentPartPr/>
                <p14:nvPr/>
              </p14:nvContentPartPr>
              <p14:xfrm>
                <a:off x="992910" y="5052907"/>
                <a:ext cx="63720" cy="47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A7FDD7-66BA-42B1-8E56-32504D523C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910" y="5043907"/>
                  <a:ext cx="81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F7CEE7-DA99-41E5-B029-00513B85A153}"/>
                    </a:ext>
                  </a:extLst>
                </p14:cNvPr>
                <p14:cNvContentPartPr/>
                <p14:nvPr/>
              </p14:nvContentPartPr>
              <p14:xfrm>
                <a:off x="1000470" y="5083867"/>
                <a:ext cx="68040" cy="5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F7CEE7-DA99-41E5-B029-00513B85A1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470" y="5074867"/>
                  <a:ext cx="8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63CDF1-B469-4411-BD23-1F661B8B08AD}"/>
                    </a:ext>
                  </a:extLst>
                </p14:cNvPr>
                <p14:cNvContentPartPr/>
                <p14:nvPr/>
              </p14:nvContentPartPr>
              <p14:xfrm>
                <a:off x="745230" y="5589667"/>
                <a:ext cx="90360" cy="12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63CDF1-B469-4411-BD23-1F661B8B08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6590" y="5581027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9DF832-6AFB-47E9-8180-65B0937F5F07}"/>
                    </a:ext>
                  </a:extLst>
                </p14:cNvPr>
                <p14:cNvContentPartPr/>
                <p14:nvPr/>
              </p14:nvContentPartPr>
              <p14:xfrm>
                <a:off x="721470" y="5489227"/>
                <a:ext cx="122400" cy="9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9DF832-6AFB-47E9-8180-65B0937F5F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2830" y="5480227"/>
                  <a:ext cx="14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D04D00-E5BB-4236-B2C9-A38F1EFE7CBC}"/>
                    </a:ext>
                  </a:extLst>
                </p14:cNvPr>
                <p14:cNvContentPartPr/>
                <p14:nvPr/>
              </p14:nvContentPartPr>
              <p14:xfrm>
                <a:off x="785910" y="5305267"/>
                <a:ext cx="291600" cy="170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D04D00-E5BB-4236-B2C9-A38F1EFE7C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7270" y="5296267"/>
                  <a:ext cx="30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740E94-AA18-4AFE-9863-055ACBD8484A}"/>
                    </a:ext>
                  </a:extLst>
                </p14:cNvPr>
                <p14:cNvContentPartPr/>
                <p14:nvPr/>
              </p14:nvContentPartPr>
              <p14:xfrm>
                <a:off x="1089750" y="5205907"/>
                <a:ext cx="8100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740E94-AA18-4AFE-9863-055ACBD848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1110" y="5196907"/>
                  <a:ext cx="9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FA9900-59E5-408E-8BED-BFEA28343546}"/>
                    </a:ext>
                  </a:extLst>
                </p14:cNvPr>
                <p14:cNvContentPartPr/>
                <p14:nvPr/>
              </p14:nvContentPartPr>
              <p14:xfrm>
                <a:off x="1136910" y="4969387"/>
                <a:ext cx="450360" cy="30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FA9900-59E5-408E-8BED-BFEA283435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7910" y="4960387"/>
                  <a:ext cx="468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29A0F6-1AE8-4281-9AA8-94290585645F}"/>
                    </a:ext>
                  </a:extLst>
                </p14:cNvPr>
                <p14:cNvContentPartPr/>
                <p14:nvPr/>
              </p14:nvContentPartPr>
              <p14:xfrm>
                <a:off x="2539470" y="3102787"/>
                <a:ext cx="203040" cy="19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29A0F6-1AE8-4281-9AA8-9429058564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30470" y="3093787"/>
                  <a:ext cx="22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1D40B1-FC6F-4C4F-B1DC-741C578869E9}"/>
                    </a:ext>
                  </a:extLst>
                </p14:cNvPr>
                <p14:cNvContentPartPr/>
                <p14:nvPr/>
              </p14:nvContentPartPr>
              <p14:xfrm>
                <a:off x="2607150" y="3220147"/>
                <a:ext cx="43560" cy="244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1D40B1-FC6F-4C4F-B1DC-741C578869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98510" y="3211507"/>
                  <a:ext cx="61200" cy="24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05AF8E-61E7-49FE-A7EC-A320D85321D3}"/>
                    </a:ext>
                  </a:extLst>
                </p14:cNvPr>
                <p14:cNvContentPartPr/>
                <p14:nvPr/>
              </p14:nvContentPartPr>
              <p14:xfrm>
                <a:off x="1440390" y="2887147"/>
                <a:ext cx="1299960" cy="14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05AF8E-61E7-49FE-A7EC-A320D85321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31390" y="2878507"/>
                  <a:ext cx="131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9A8F17-D23D-4B55-B7EF-672AB4FCB313}"/>
                    </a:ext>
                  </a:extLst>
                </p14:cNvPr>
                <p14:cNvContentPartPr/>
                <p14:nvPr/>
              </p14:nvContentPartPr>
              <p14:xfrm>
                <a:off x="2672670" y="2847907"/>
                <a:ext cx="587880" cy="6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9A8F17-D23D-4B55-B7EF-672AB4FCB3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64030" y="2838907"/>
                  <a:ext cx="6055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90B0B3E-132D-49C4-9FD6-35E018ECA386}"/>
                  </a:ext>
                </a:extLst>
              </p14:cNvPr>
              <p14:cNvContentPartPr/>
              <p14:nvPr/>
            </p14:nvContentPartPr>
            <p14:xfrm>
              <a:off x="5039670" y="1982747"/>
              <a:ext cx="175680" cy="124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90B0B3E-132D-49C4-9FD6-35E018ECA38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30670" y="1973747"/>
                <a:ext cx="193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62028E-BB5A-4E2B-9322-D90649C05DA8}"/>
                  </a:ext>
                </a:extLst>
              </p14:cNvPr>
              <p14:cNvContentPartPr/>
              <p14:nvPr/>
            </p14:nvContentPartPr>
            <p14:xfrm>
              <a:off x="5230470" y="1984547"/>
              <a:ext cx="120240" cy="106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62028E-BB5A-4E2B-9322-D90649C05DA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21470" y="1975907"/>
                <a:ext cx="137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F92132-FC86-41CB-9281-EEA5E1836DA1}"/>
                  </a:ext>
                </a:extLst>
              </p14:cNvPr>
              <p14:cNvContentPartPr/>
              <p14:nvPr/>
            </p14:nvContentPartPr>
            <p14:xfrm>
              <a:off x="5242350" y="1982747"/>
              <a:ext cx="66600" cy="84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F92132-FC86-41CB-9281-EEA5E1836D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33710" y="1973747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74781B-75D6-43C6-AA1E-992BE9D0C32A}"/>
                  </a:ext>
                </a:extLst>
              </p14:cNvPr>
              <p14:cNvContentPartPr/>
              <p14:nvPr/>
            </p14:nvContentPartPr>
            <p14:xfrm>
              <a:off x="5378070" y="1867187"/>
              <a:ext cx="163440" cy="205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74781B-75D6-43C6-AA1E-992BE9D0C32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69430" y="1858547"/>
                <a:ext cx="181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3EE855B-D8F8-4945-9F27-9E8B7493D340}"/>
                  </a:ext>
                </a:extLst>
              </p14:cNvPr>
              <p14:cNvContentPartPr/>
              <p14:nvPr/>
            </p14:nvContentPartPr>
            <p14:xfrm>
              <a:off x="5598750" y="1794107"/>
              <a:ext cx="234000" cy="220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3EE855B-D8F8-4945-9F27-9E8B7493D3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89750" y="1785107"/>
                <a:ext cx="2516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FAF41EF-E959-489E-B04F-05EA8AC87FC0}"/>
                  </a:ext>
                </a:extLst>
              </p14:cNvPr>
              <p14:cNvContentPartPr/>
              <p14:nvPr/>
            </p14:nvContentPartPr>
            <p14:xfrm>
              <a:off x="5833830" y="1819667"/>
              <a:ext cx="90000" cy="18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FAF41EF-E959-489E-B04F-05EA8AC87F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24830" y="1810667"/>
                <a:ext cx="10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7498A58-F200-4AF5-B709-D76193D75A08}"/>
                  </a:ext>
                </a:extLst>
              </p14:cNvPr>
              <p14:cNvContentPartPr/>
              <p14:nvPr/>
            </p14:nvContentPartPr>
            <p14:xfrm>
              <a:off x="5610630" y="1867907"/>
              <a:ext cx="110880" cy="21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7498A58-F200-4AF5-B709-D76193D75A0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01990" y="1859267"/>
                <a:ext cx="128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D38ED8-A9E0-4E29-9A53-9461AE5D09A1}"/>
                  </a:ext>
                </a:extLst>
              </p14:cNvPr>
              <p14:cNvContentPartPr/>
              <p14:nvPr/>
            </p14:nvContentPartPr>
            <p14:xfrm>
              <a:off x="5974230" y="1906067"/>
              <a:ext cx="117000" cy="94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D38ED8-A9E0-4E29-9A53-9461AE5D09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65230" y="1897067"/>
                <a:ext cx="134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A448DC2-3C66-408F-A787-84EB6EC78741}"/>
                  </a:ext>
                </a:extLst>
              </p14:cNvPr>
              <p14:cNvContentPartPr/>
              <p14:nvPr/>
            </p14:nvContentPartPr>
            <p14:xfrm>
              <a:off x="6087270" y="1808147"/>
              <a:ext cx="258120" cy="19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A448DC2-3C66-408F-A787-84EB6EC787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78630" y="1799507"/>
                <a:ext cx="275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9DCA18-F80C-41A5-9E5E-D30FEF62277B}"/>
                  </a:ext>
                </a:extLst>
              </p14:cNvPr>
              <p14:cNvContentPartPr/>
              <p14:nvPr/>
            </p14:nvContentPartPr>
            <p14:xfrm>
              <a:off x="4071630" y="2410787"/>
              <a:ext cx="223200" cy="231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9DCA18-F80C-41A5-9E5E-D30FEF6227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62990" y="2402147"/>
                <a:ext cx="2408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7E8B80-9B93-4D04-8023-344946F0B6F9}"/>
                  </a:ext>
                </a:extLst>
              </p14:cNvPr>
              <p14:cNvContentPartPr/>
              <p14:nvPr/>
            </p14:nvContentPartPr>
            <p14:xfrm>
              <a:off x="4287630" y="2524187"/>
              <a:ext cx="195480" cy="74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7E8B80-9B93-4D04-8023-344946F0B6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78630" y="2515187"/>
                <a:ext cx="213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A289609-B31E-4435-82EB-55A63B88F086}"/>
                  </a:ext>
                </a:extLst>
              </p14:cNvPr>
              <p14:cNvContentPartPr/>
              <p14:nvPr/>
            </p14:nvContentPartPr>
            <p14:xfrm>
              <a:off x="4695510" y="2400347"/>
              <a:ext cx="416520" cy="11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A289609-B31E-4435-82EB-55A63B88F08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86510" y="2391707"/>
                <a:ext cx="434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39D60D-D9F6-4321-A58A-AFB72E5860B2}"/>
                  </a:ext>
                </a:extLst>
              </p14:cNvPr>
              <p14:cNvContentPartPr/>
              <p14:nvPr/>
            </p14:nvContentPartPr>
            <p14:xfrm>
              <a:off x="5153070" y="2315387"/>
              <a:ext cx="203040" cy="131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39D60D-D9F6-4321-A58A-AFB72E5860B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44070" y="2306747"/>
                <a:ext cx="220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A3DBB3-4E44-4A2C-B360-11D2A5CEC1A3}"/>
                  </a:ext>
                </a:extLst>
              </p14:cNvPr>
              <p14:cNvContentPartPr/>
              <p14:nvPr/>
            </p14:nvContentPartPr>
            <p14:xfrm>
              <a:off x="5323710" y="2242307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A3DBB3-4E44-4A2C-B360-11D2A5CEC1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4710" y="2233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80F5091-8A16-4D64-92BD-2FAB2D0003F2}"/>
                  </a:ext>
                </a:extLst>
              </p14:cNvPr>
              <p14:cNvContentPartPr/>
              <p14:nvPr/>
            </p14:nvContentPartPr>
            <p14:xfrm>
              <a:off x="5410830" y="2304587"/>
              <a:ext cx="319680" cy="127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80F5091-8A16-4D64-92BD-2FAB2D0003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01830" y="2295947"/>
                <a:ext cx="337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A4DF40B-B6AF-43EF-B449-90B4B9751A23}"/>
                  </a:ext>
                </a:extLst>
              </p14:cNvPr>
              <p14:cNvContentPartPr/>
              <p14:nvPr/>
            </p14:nvContentPartPr>
            <p14:xfrm>
              <a:off x="5759310" y="2208827"/>
              <a:ext cx="258840" cy="161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A4DF40B-B6AF-43EF-B449-90B4B9751A2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50310" y="2199827"/>
                <a:ext cx="276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FCDD410-4773-4C13-A625-D5982FE4F058}"/>
                  </a:ext>
                </a:extLst>
              </p14:cNvPr>
              <p14:cNvContentPartPr/>
              <p14:nvPr/>
            </p14:nvContentPartPr>
            <p14:xfrm>
              <a:off x="4188630" y="2866547"/>
              <a:ext cx="336600" cy="164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FCDD410-4773-4C13-A625-D5982FE4F05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9990" y="2857547"/>
                <a:ext cx="354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DA77756-2694-4045-ADC3-3F4B2EC0012E}"/>
                  </a:ext>
                </a:extLst>
              </p14:cNvPr>
              <p14:cNvContentPartPr/>
              <p14:nvPr/>
            </p14:nvContentPartPr>
            <p14:xfrm>
              <a:off x="4684710" y="2793827"/>
              <a:ext cx="136440" cy="129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DA77756-2694-4045-ADC3-3F4B2EC0012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676070" y="2784827"/>
                <a:ext cx="154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2621EF0-3247-48A0-9F83-D91D53C84024}"/>
                  </a:ext>
                </a:extLst>
              </p14:cNvPr>
              <p14:cNvContentPartPr/>
              <p14:nvPr/>
            </p14:nvContentPartPr>
            <p14:xfrm>
              <a:off x="4880190" y="2724707"/>
              <a:ext cx="210600" cy="148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2621EF0-3247-48A0-9F83-D91D53C8402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71190" y="2716067"/>
                <a:ext cx="228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7CF716B-2820-4FCA-AB44-5458D419DD5F}"/>
                  </a:ext>
                </a:extLst>
              </p14:cNvPr>
              <p14:cNvContentPartPr/>
              <p14:nvPr/>
            </p14:nvContentPartPr>
            <p14:xfrm>
              <a:off x="5106990" y="2663147"/>
              <a:ext cx="644040" cy="263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7CF716B-2820-4FCA-AB44-5458D419DD5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98350" y="2654147"/>
                <a:ext cx="661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1144B5-284B-48F4-A3A9-C40DEE199C96}"/>
                  </a:ext>
                </a:extLst>
              </p14:cNvPr>
              <p14:cNvContentPartPr/>
              <p14:nvPr/>
            </p14:nvContentPartPr>
            <p14:xfrm>
              <a:off x="5739870" y="2601947"/>
              <a:ext cx="208440" cy="156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1144B5-284B-48F4-A3A9-C40DEE199C9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730870" y="2593307"/>
                <a:ext cx="226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393EB08-925B-418F-B689-E820E7BFC89E}"/>
                  </a:ext>
                </a:extLst>
              </p14:cNvPr>
              <p14:cNvContentPartPr/>
              <p14:nvPr/>
            </p14:nvContentPartPr>
            <p14:xfrm>
              <a:off x="5967030" y="2494667"/>
              <a:ext cx="301680" cy="439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393EB08-925B-418F-B689-E820E7BFC89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958390" y="2486027"/>
                <a:ext cx="3193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5AF2E10-C4DF-4838-AF77-65843F1DF75A}"/>
                  </a:ext>
                </a:extLst>
              </p14:cNvPr>
              <p14:cNvContentPartPr/>
              <p14:nvPr/>
            </p14:nvContentPartPr>
            <p14:xfrm>
              <a:off x="6289950" y="2509427"/>
              <a:ext cx="265320" cy="15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5AF2E10-C4DF-4838-AF77-65843F1DF75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280950" y="2500787"/>
                <a:ext cx="282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2315A2-0D55-49EB-8E1F-355EC2BC44F7}"/>
                  </a:ext>
                </a:extLst>
              </p14:cNvPr>
              <p14:cNvContentPartPr/>
              <p14:nvPr/>
            </p14:nvContentPartPr>
            <p14:xfrm>
              <a:off x="4101150" y="3216107"/>
              <a:ext cx="378000" cy="234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2315A2-0D55-49EB-8E1F-355EC2BC44F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92510" y="3207107"/>
                <a:ext cx="3956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F9F145-E3B9-473A-868A-3EECA71C8BF8}"/>
                  </a:ext>
                </a:extLst>
              </p14:cNvPr>
              <p14:cNvContentPartPr/>
              <p14:nvPr/>
            </p14:nvContentPartPr>
            <p14:xfrm>
              <a:off x="4487790" y="3239507"/>
              <a:ext cx="361080" cy="10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F9F145-E3B9-473A-868A-3EECA71C8BF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478790" y="3230867"/>
                <a:ext cx="378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9BE989E-CD3B-4B87-B8AB-B0E5BED513FC}"/>
                  </a:ext>
                </a:extLst>
              </p14:cNvPr>
              <p14:cNvContentPartPr/>
              <p14:nvPr/>
            </p14:nvContentPartPr>
            <p14:xfrm>
              <a:off x="4572750" y="3104147"/>
              <a:ext cx="72000" cy="92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9BE989E-CD3B-4B87-B8AB-B0E5BED513F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64110" y="3095147"/>
                <a:ext cx="89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EAB6803-D493-450D-9796-52B42A1D5B0E}"/>
                  </a:ext>
                </a:extLst>
              </p14:cNvPr>
              <p14:cNvContentPartPr/>
              <p14:nvPr/>
            </p14:nvContentPartPr>
            <p14:xfrm>
              <a:off x="5105910" y="3104867"/>
              <a:ext cx="57600" cy="112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EAB6803-D493-450D-9796-52B42A1D5B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97270" y="3095867"/>
                <a:ext cx="75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3458CEE-4D22-4B84-8700-16F5489B2F20}"/>
                  </a:ext>
                </a:extLst>
              </p14:cNvPr>
              <p14:cNvContentPartPr/>
              <p14:nvPr/>
            </p14:nvContentPartPr>
            <p14:xfrm>
              <a:off x="5054790" y="3165707"/>
              <a:ext cx="253440" cy="116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3458CEE-4D22-4B84-8700-16F5489B2F2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046150" y="3157067"/>
                <a:ext cx="2710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D5B8654-5749-4B02-B3EE-2C377C7110DA}"/>
                  </a:ext>
                </a:extLst>
              </p14:cNvPr>
              <p14:cNvContentPartPr/>
              <p14:nvPr/>
            </p14:nvContentPartPr>
            <p14:xfrm>
              <a:off x="5445750" y="3131507"/>
              <a:ext cx="193320" cy="80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D5B8654-5749-4B02-B3EE-2C377C7110D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37110" y="3122867"/>
                <a:ext cx="210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079D448-962F-4335-A9D4-0958ACE67325}"/>
                  </a:ext>
                </a:extLst>
              </p14:cNvPr>
              <p14:cNvContentPartPr/>
              <p14:nvPr/>
            </p14:nvContentPartPr>
            <p14:xfrm>
              <a:off x="5631510" y="3065267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079D448-962F-4335-A9D4-0958ACE673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22870" y="30562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63029F5-156E-45BE-B3C2-82CE0BFC09EE}"/>
                  </a:ext>
                </a:extLst>
              </p14:cNvPr>
              <p14:cNvContentPartPr/>
              <p14:nvPr/>
            </p14:nvContentPartPr>
            <p14:xfrm>
              <a:off x="5702430" y="3061667"/>
              <a:ext cx="122040" cy="110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63029F5-156E-45BE-B3C2-82CE0BFC09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93790" y="3053027"/>
                <a:ext cx="139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AF05178-3308-47DA-9B00-E39CC1312B2D}"/>
                  </a:ext>
                </a:extLst>
              </p14:cNvPr>
              <p14:cNvContentPartPr/>
              <p14:nvPr/>
            </p14:nvContentPartPr>
            <p14:xfrm>
              <a:off x="6067830" y="2906147"/>
              <a:ext cx="3096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AF05178-3308-47DA-9B00-E39CC1312B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58830" y="2897147"/>
                <a:ext cx="4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18C0BE6-6A70-4FB0-9E11-74DD5FBA6395}"/>
                  </a:ext>
                </a:extLst>
              </p14:cNvPr>
              <p14:cNvContentPartPr/>
              <p14:nvPr/>
            </p14:nvContentPartPr>
            <p14:xfrm>
              <a:off x="6120030" y="3019547"/>
              <a:ext cx="143640" cy="103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18C0BE6-6A70-4FB0-9E11-74DD5FBA639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111030" y="3010547"/>
                <a:ext cx="161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375C86E-8D6C-45CD-80EC-5BB519149EA1}"/>
                  </a:ext>
                </a:extLst>
              </p14:cNvPr>
              <p14:cNvContentPartPr/>
              <p14:nvPr/>
            </p14:nvContentPartPr>
            <p14:xfrm>
              <a:off x="6312270" y="2956907"/>
              <a:ext cx="300240" cy="131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375C86E-8D6C-45CD-80EC-5BB519149EA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03630" y="2948267"/>
                <a:ext cx="317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A0E65D6-0056-4E2A-A885-88A4F206B87D}"/>
                  </a:ext>
                </a:extLst>
              </p14:cNvPr>
              <p14:cNvContentPartPr/>
              <p14:nvPr/>
            </p14:nvContentPartPr>
            <p14:xfrm>
              <a:off x="4243350" y="3569987"/>
              <a:ext cx="212040" cy="366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A0E65D6-0056-4E2A-A885-88A4F206B87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234350" y="3560987"/>
                <a:ext cx="2296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175EBA2-9D71-4568-B3CD-9FD178F6A8C1}"/>
                  </a:ext>
                </a:extLst>
              </p14:cNvPr>
              <p14:cNvContentPartPr/>
              <p14:nvPr/>
            </p14:nvContentPartPr>
            <p14:xfrm>
              <a:off x="4354230" y="3796067"/>
              <a:ext cx="165240" cy="69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175EBA2-9D71-4568-B3CD-9FD178F6A8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45590" y="3787067"/>
                <a:ext cx="182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6980E91-9CA5-4B7A-AE74-5E8EE68CA564}"/>
                  </a:ext>
                </a:extLst>
              </p14:cNvPr>
              <p14:cNvContentPartPr/>
              <p14:nvPr/>
            </p14:nvContentPartPr>
            <p14:xfrm>
              <a:off x="4492470" y="3674387"/>
              <a:ext cx="263520" cy="95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6980E91-9CA5-4B7A-AE74-5E8EE68CA56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483470" y="3665387"/>
                <a:ext cx="281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382BC40-B5E9-4EEA-B8CB-F5776D3523CF}"/>
                  </a:ext>
                </a:extLst>
              </p14:cNvPr>
              <p14:cNvContentPartPr/>
              <p14:nvPr/>
            </p14:nvContentPartPr>
            <p14:xfrm>
              <a:off x="4740510" y="3644867"/>
              <a:ext cx="68040" cy="56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382BC40-B5E9-4EEA-B8CB-F5776D3523C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31870" y="3636227"/>
                <a:ext cx="856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7A1CC81-0C35-4CA7-A3E0-E518A2B9BDA8}"/>
                  </a:ext>
                </a:extLst>
              </p14:cNvPr>
              <p14:cNvContentPartPr/>
              <p14:nvPr/>
            </p14:nvContentPartPr>
            <p14:xfrm>
              <a:off x="4809270" y="3489707"/>
              <a:ext cx="420120" cy="20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7A1CC81-0C35-4CA7-A3E0-E518A2B9BDA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800270" y="3480707"/>
                <a:ext cx="437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4714EEB-DA79-42C3-85C4-AC31B63ACB52}"/>
                  </a:ext>
                </a:extLst>
              </p14:cNvPr>
              <p14:cNvContentPartPr/>
              <p14:nvPr/>
            </p14:nvContentPartPr>
            <p14:xfrm>
              <a:off x="4723230" y="3502667"/>
              <a:ext cx="8640" cy="1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4714EEB-DA79-42C3-85C4-AC31B63ACB5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714590" y="3493667"/>
                <a:ext cx="262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B3803DF-A275-4667-92DA-1861510B724D}"/>
                  </a:ext>
                </a:extLst>
              </p14:cNvPr>
              <p14:cNvContentPartPr/>
              <p14:nvPr/>
            </p14:nvContentPartPr>
            <p14:xfrm>
              <a:off x="5468430" y="3433547"/>
              <a:ext cx="136800" cy="262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B3803DF-A275-4667-92DA-1861510B724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59430" y="3424547"/>
                <a:ext cx="1544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F978247-B309-4360-A738-E166C3F04221}"/>
                  </a:ext>
                </a:extLst>
              </p14:cNvPr>
              <p14:cNvContentPartPr/>
              <p14:nvPr/>
            </p14:nvContentPartPr>
            <p14:xfrm>
              <a:off x="5768670" y="3487907"/>
              <a:ext cx="85320" cy="251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F978247-B309-4360-A738-E166C3F0422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760030" y="3478907"/>
                <a:ext cx="102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32B0FD9-3C7A-4A8D-B8CB-D4B3B49BA1FF}"/>
                  </a:ext>
                </a:extLst>
              </p14:cNvPr>
              <p14:cNvContentPartPr/>
              <p14:nvPr/>
            </p14:nvContentPartPr>
            <p14:xfrm>
              <a:off x="5734470" y="3467747"/>
              <a:ext cx="160560" cy="161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32B0FD9-3C7A-4A8D-B8CB-D4B3B49BA1F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725830" y="3458747"/>
                <a:ext cx="178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5BB56B-7267-4570-A28C-8169BA3562EC}"/>
                  </a:ext>
                </a:extLst>
              </p14:cNvPr>
              <p14:cNvContentPartPr/>
              <p14:nvPr/>
            </p14:nvContentPartPr>
            <p14:xfrm>
              <a:off x="5877030" y="3420947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5BB56B-7267-4570-A28C-8169BA3562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68030" y="34119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11733D0-C926-491B-B5C7-EE223E215BBF}"/>
                  </a:ext>
                </a:extLst>
              </p14:cNvPr>
              <p14:cNvContentPartPr/>
              <p14:nvPr/>
            </p14:nvContentPartPr>
            <p14:xfrm>
              <a:off x="5971710" y="3425267"/>
              <a:ext cx="257040" cy="132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11733D0-C926-491B-B5C7-EE223E215BB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62710" y="3416627"/>
                <a:ext cx="274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7D44497-C207-43CD-AFB0-7A6906F31C77}"/>
                  </a:ext>
                </a:extLst>
              </p14:cNvPr>
              <p14:cNvContentPartPr/>
              <p14:nvPr/>
            </p14:nvContentPartPr>
            <p14:xfrm>
              <a:off x="6328830" y="3348947"/>
              <a:ext cx="226800" cy="150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7D44497-C207-43CD-AFB0-7A6906F31C7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320190" y="3340307"/>
                <a:ext cx="244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9F6EF21-7575-44DA-8A2C-A6754EF57799}"/>
                  </a:ext>
                </a:extLst>
              </p14:cNvPr>
              <p14:cNvContentPartPr/>
              <p14:nvPr/>
            </p14:nvContentPartPr>
            <p14:xfrm>
              <a:off x="6595590" y="3344987"/>
              <a:ext cx="349200" cy="112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9F6EF21-7575-44DA-8A2C-A6754EF5779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586950" y="3335987"/>
                <a:ext cx="366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7A5241D-3429-4D8C-AE1C-F0DA37820DEF}"/>
                  </a:ext>
                </a:extLst>
              </p14:cNvPr>
              <p14:cNvContentPartPr/>
              <p14:nvPr/>
            </p14:nvContentPartPr>
            <p14:xfrm>
              <a:off x="6953430" y="3233387"/>
              <a:ext cx="236160" cy="157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7A5241D-3429-4D8C-AE1C-F0DA37820DE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944790" y="3224747"/>
                <a:ext cx="253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CC979BC-CA6C-4789-95E2-506DCA51B2FF}"/>
                  </a:ext>
                </a:extLst>
              </p14:cNvPr>
              <p14:cNvContentPartPr/>
              <p14:nvPr/>
            </p14:nvContentPartPr>
            <p14:xfrm>
              <a:off x="7228110" y="3066347"/>
              <a:ext cx="130680" cy="387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CC979BC-CA6C-4789-95E2-506DCA51B2F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219110" y="3057707"/>
                <a:ext cx="14832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F4B769-F34B-459D-833E-7C4CCBFBAD09}"/>
              </a:ext>
            </a:extLst>
          </p:cNvPr>
          <p:cNvGrpSpPr/>
          <p:nvPr/>
        </p:nvGrpSpPr>
        <p:grpSpPr>
          <a:xfrm>
            <a:off x="3984510" y="1876547"/>
            <a:ext cx="767520" cy="309240"/>
            <a:chOff x="3984510" y="2547667"/>
            <a:chExt cx="7675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7E2174-D4AD-482E-A972-0395B0771997}"/>
                    </a:ext>
                  </a:extLst>
                </p14:cNvPr>
                <p14:cNvContentPartPr/>
                <p14:nvPr/>
              </p14:nvContentPartPr>
              <p14:xfrm>
                <a:off x="4033830" y="2714707"/>
                <a:ext cx="213480" cy="140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7E2174-D4AD-482E-A972-0395B07719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24830" y="2705707"/>
                  <a:ext cx="23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48359D-503A-4F5F-9B38-CB2B2036EBD0}"/>
                    </a:ext>
                  </a:extLst>
                </p14:cNvPr>
                <p14:cNvContentPartPr/>
                <p14:nvPr/>
              </p14:nvContentPartPr>
              <p14:xfrm>
                <a:off x="4247310" y="2650267"/>
                <a:ext cx="82080" cy="20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48359D-503A-4F5F-9B38-CB2B2036EB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38310" y="2641627"/>
                  <a:ext cx="99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B81079-B6D1-453E-96F7-F8DC5561F04F}"/>
                    </a:ext>
                  </a:extLst>
                </p14:cNvPr>
                <p14:cNvContentPartPr/>
                <p14:nvPr/>
              </p14:nvContentPartPr>
              <p14:xfrm>
                <a:off x="4260990" y="2766547"/>
                <a:ext cx="118800" cy="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B81079-B6D1-453E-96F7-F8DC5561F04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52350" y="2757547"/>
                  <a:ext cx="136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D574E9-67E9-499D-BB61-A1FCE0539EB6}"/>
                    </a:ext>
                  </a:extLst>
                </p14:cNvPr>
                <p14:cNvContentPartPr/>
                <p14:nvPr/>
              </p14:nvContentPartPr>
              <p14:xfrm>
                <a:off x="4459710" y="2723347"/>
                <a:ext cx="16632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D574E9-67E9-499D-BB61-A1FCE0539E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50710" y="2714707"/>
                  <a:ext cx="18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8ECDE7-E7A8-45CF-998F-E86CBAA187CA}"/>
                    </a:ext>
                  </a:extLst>
                </p14:cNvPr>
                <p14:cNvContentPartPr/>
                <p14:nvPr/>
              </p14:nvContentPartPr>
              <p14:xfrm>
                <a:off x="4607670" y="2661787"/>
                <a:ext cx="144360" cy="13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8ECDE7-E7A8-45CF-998F-E86CBAA187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99030" y="2653147"/>
                  <a:ext cx="16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732AB7-DD5A-46CA-9B03-89FD1224B1F8}"/>
                    </a:ext>
                  </a:extLst>
                </p14:cNvPr>
                <p14:cNvContentPartPr/>
                <p14:nvPr/>
              </p14:nvContentPartPr>
              <p14:xfrm>
                <a:off x="3984510" y="2547667"/>
                <a:ext cx="86040" cy="16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732AB7-DD5A-46CA-9B03-89FD1224B1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75510" y="2539027"/>
                  <a:ext cx="1036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87B131F-0A38-4F54-AF14-2B3C2F10091D}"/>
              </a:ext>
            </a:extLst>
          </p:cNvPr>
          <p:cNvGrpSpPr/>
          <p:nvPr/>
        </p:nvGrpSpPr>
        <p:grpSpPr>
          <a:xfrm>
            <a:off x="8218470" y="1653707"/>
            <a:ext cx="1861920" cy="318960"/>
            <a:chOff x="8218470" y="2324827"/>
            <a:chExt cx="18619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96B639-84AC-4B48-8D6B-8EB3D0750648}"/>
                    </a:ext>
                  </a:extLst>
                </p14:cNvPr>
                <p14:cNvContentPartPr/>
                <p14:nvPr/>
              </p14:nvContentPartPr>
              <p14:xfrm>
                <a:off x="8218470" y="2495107"/>
                <a:ext cx="237240" cy="14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96B639-84AC-4B48-8D6B-8EB3D07506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09830" y="2486107"/>
                  <a:ext cx="254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08E7F3C-B62F-4CA2-BB29-8D707D7B534C}"/>
                    </a:ext>
                  </a:extLst>
                </p14:cNvPr>
                <p14:cNvContentPartPr/>
                <p14:nvPr/>
              </p14:nvContentPartPr>
              <p14:xfrm>
                <a:off x="8666670" y="2435347"/>
                <a:ext cx="320040" cy="146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08E7F3C-B62F-4CA2-BB29-8D707D7B534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58030" y="2426707"/>
                  <a:ext cx="337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2B3D92-9134-4B67-B003-4D628F976C59}"/>
                    </a:ext>
                  </a:extLst>
                </p14:cNvPr>
                <p14:cNvContentPartPr/>
                <p14:nvPr/>
              </p14:nvContentPartPr>
              <p14:xfrm>
                <a:off x="9012990" y="2361907"/>
                <a:ext cx="42840" cy="19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2B3D92-9134-4B67-B003-4D628F976C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04350" y="2352907"/>
                  <a:ext cx="6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02B2F6B-836F-427D-94E4-C2D080AF7127}"/>
                    </a:ext>
                  </a:extLst>
                </p14:cNvPr>
                <p14:cNvContentPartPr/>
                <p14:nvPr/>
              </p14:nvContentPartPr>
              <p14:xfrm>
                <a:off x="9022710" y="2496187"/>
                <a:ext cx="14580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02B2F6B-836F-427D-94E4-C2D080AF71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14070" y="2487187"/>
                  <a:ext cx="16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6A6B17-C952-49F6-A19A-433C2644CE23}"/>
                    </a:ext>
                  </a:extLst>
                </p14:cNvPr>
                <p14:cNvContentPartPr/>
                <p14:nvPr/>
              </p14:nvContentPartPr>
              <p14:xfrm>
                <a:off x="9299550" y="2324827"/>
                <a:ext cx="336600" cy="20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6A6B17-C952-49F6-A19A-433C2644CE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90550" y="2315827"/>
                  <a:ext cx="35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824966-0179-49FA-A4CC-BE404B6014FA}"/>
                    </a:ext>
                  </a:extLst>
                </p14:cNvPr>
                <p14:cNvContentPartPr/>
                <p14:nvPr/>
              </p14:nvContentPartPr>
              <p14:xfrm>
                <a:off x="9761070" y="2365867"/>
                <a:ext cx="133920" cy="133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824966-0179-49FA-A4CC-BE404B6014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52070" y="2357227"/>
                  <a:ext cx="151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7F217C7-690C-4DB3-9C64-634E1121EB6E}"/>
                    </a:ext>
                  </a:extLst>
                </p14:cNvPr>
                <p14:cNvContentPartPr/>
                <p14:nvPr/>
              </p14:nvContentPartPr>
              <p14:xfrm>
                <a:off x="9962310" y="2378107"/>
                <a:ext cx="118080" cy="1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7F217C7-690C-4DB3-9C64-634E1121EB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53670" y="2369107"/>
                  <a:ext cx="135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F9413C4-C13A-4F0C-9628-6CA8652AAC32}"/>
              </a:ext>
            </a:extLst>
          </p:cNvPr>
          <p:cNvGrpSpPr/>
          <p:nvPr/>
        </p:nvGrpSpPr>
        <p:grpSpPr>
          <a:xfrm>
            <a:off x="10195230" y="1623827"/>
            <a:ext cx="483120" cy="231480"/>
            <a:chOff x="10195230" y="2294947"/>
            <a:chExt cx="4831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FA9405-B3B8-487D-AB7B-FAED791446F8}"/>
                    </a:ext>
                  </a:extLst>
                </p14:cNvPr>
                <p14:cNvContentPartPr/>
                <p14:nvPr/>
              </p14:nvContentPartPr>
              <p14:xfrm>
                <a:off x="10195230" y="2416267"/>
                <a:ext cx="170280" cy="108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FA9405-B3B8-487D-AB7B-FAED791446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86590" y="2407267"/>
                  <a:ext cx="18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C9A84F-A82C-4294-813D-E2ACB6356FF0}"/>
                    </a:ext>
                  </a:extLst>
                </p14:cNvPr>
                <p14:cNvContentPartPr/>
                <p14:nvPr/>
              </p14:nvContentPartPr>
              <p14:xfrm>
                <a:off x="10376670" y="2294947"/>
                <a:ext cx="301680" cy="23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C9A84F-A82C-4294-813D-E2ACB6356F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67670" y="2285947"/>
                  <a:ext cx="3193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525398-1113-40C5-BB9A-C00BB3CA3B2F}"/>
              </a:ext>
            </a:extLst>
          </p:cNvPr>
          <p:cNvGrpSpPr/>
          <p:nvPr/>
        </p:nvGrpSpPr>
        <p:grpSpPr>
          <a:xfrm>
            <a:off x="10901190" y="1633907"/>
            <a:ext cx="919800" cy="200520"/>
            <a:chOff x="10901190" y="2305027"/>
            <a:chExt cx="9198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3A60B0-51FE-481F-8BCE-CA421B53F74B}"/>
                    </a:ext>
                  </a:extLst>
                </p14:cNvPr>
                <p14:cNvContentPartPr/>
                <p14:nvPr/>
              </p14:nvContentPartPr>
              <p14:xfrm>
                <a:off x="10901190" y="2381347"/>
                <a:ext cx="91440" cy="12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3A60B0-51FE-481F-8BCE-CA421B53F74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92190" y="2372347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5528B42-80ED-4E78-9CF3-5C21F4058919}"/>
                    </a:ext>
                  </a:extLst>
                </p14:cNvPr>
                <p14:cNvContentPartPr/>
                <p14:nvPr/>
              </p14:nvContentPartPr>
              <p14:xfrm>
                <a:off x="10992270" y="2378107"/>
                <a:ext cx="187560" cy="10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5528B42-80ED-4E78-9CF3-5C21F405891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83270" y="2369107"/>
                  <a:ext cx="205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48A49B3-F7C2-4BE5-AB3A-D574C57D5BAE}"/>
                    </a:ext>
                  </a:extLst>
                </p14:cNvPr>
                <p14:cNvContentPartPr/>
                <p14:nvPr/>
              </p14:nvContentPartPr>
              <p14:xfrm>
                <a:off x="11253270" y="2393947"/>
                <a:ext cx="126720" cy="9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48A49B3-F7C2-4BE5-AB3A-D574C57D5B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44630" y="2384947"/>
                  <a:ext cx="14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06BB10-6EB7-4278-A9DA-41545E4BCCC0}"/>
                    </a:ext>
                  </a:extLst>
                </p14:cNvPr>
                <p14:cNvContentPartPr/>
                <p14:nvPr/>
              </p14:nvContentPartPr>
              <p14:xfrm>
                <a:off x="11384670" y="2305027"/>
                <a:ext cx="436320" cy="169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06BB10-6EB7-4278-A9DA-41545E4BCCC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75670" y="2296387"/>
                  <a:ext cx="453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D0510BE-8165-4A86-9350-51C7B0F42873}"/>
              </a:ext>
            </a:extLst>
          </p:cNvPr>
          <p:cNvGrpSpPr/>
          <p:nvPr/>
        </p:nvGrpSpPr>
        <p:grpSpPr>
          <a:xfrm>
            <a:off x="8214510" y="2144027"/>
            <a:ext cx="2104560" cy="268200"/>
            <a:chOff x="8214510" y="2815147"/>
            <a:chExt cx="210456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6C9A201-7E2E-4BD1-B59C-ECC06032306E}"/>
                    </a:ext>
                  </a:extLst>
                </p14:cNvPr>
                <p14:cNvContentPartPr/>
                <p14:nvPr/>
              </p14:nvContentPartPr>
              <p14:xfrm>
                <a:off x="8214510" y="2941507"/>
                <a:ext cx="249480" cy="14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6C9A201-7E2E-4BD1-B59C-ECC06032306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05870" y="2932867"/>
                  <a:ext cx="26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0A711F-E97C-4DF1-BC54-A4CD07A5B414}"/>
                    </a:ext>
                  </a:extLst>
                </p14:cNvPr>
                <p14:cNvContentPartPr/>
                <p14:nvPr/>
              </p14:nvContentPartPr>
              <p14:xfrm>
                <a:off x="8457870" y="2874547"/>
                <a:ext cx="207720" cy="16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0A711F-E97C-4DF1-BC54-A4CD07A5B41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8870" y="2865907"/>
                  <a:ext cx="22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D0CA576-4711-4477-9814-5EE5F42C6040}"/>
                    </a:ext>
                  </a:extLst>
                </p14:cNvPr>
                <p14:cNvContentPartPr/>
                <p14:nvPr/>
              </p14:nvContentPartPr>
              <p14:xfrm>
                <a:off x="8696190" y="2941867"/>
                <a:ext cx="151200" cy="12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D0CA576-4711-4477-9814-5EE5F42C60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87190" y="2933227"/>
                  <a:ext cx="168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3383146-C9F0-4A84-8EEA-A69A098056FF}"/>
                    </a:ext>
                  </a:extLst>
                </p14:cNvPr>
                <p14:cNvContentPartPr/>
                <p14:nvPr/>
              </p14:nvContentPartPr>
              <p14:xfrm>
                <a:off x="8867550" y="2845747"/>
                <a:ext cx="180360" cy="205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3383146-C9F0-4A84-8EEA-A69A098056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58910" y="2836747"/>
                  <a:ext cx="19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C13A7F3-D133-4F48-AEC4-9675E0EB590F}"/>
                    </a:ext>
                  </a:extLst>
                </p14:cNvPr>
                <p14:cNvContentPartPr/>
                <p14:nvPr/>
              </p14:nvContentPartPr>
              <p14:xfrm>
                <a:off x="9076350" y="2909827"/>
                <a:ext cx="130320" cy="91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C13A7F3-D133-4F48-AEC4-9675E0EB590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67710" y="2900827"/>
                  <a:ext cx="147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4F1E32-BE61-4388-984B-3AEFCD5EDEBF}"/>
                    </a:ext>
                  </a:extLst>
                </p14:cNvPr>
                <p14:cNvContentPartPr/>
                <p14:nvPr/>
              </p14:nvContentPartPr>
              <p14:xfrm>
                <a:off x="9221070" y="2879227"/>
                <a:ext cx="156240" cy="9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4F1E32-BE61-4388-984B-3AEFCD5EDE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12430" y="2870587"/>
                  <a:ext cx="17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A6AFDD-71D6-4B5D-8EF8-F1987071BAAC}"/>
                    </a:ext>
                  </a:extLst>
                </p14:cNvPr>
                <p14:cNvContentPartPr/>
                <p14:nvPr/>
              </p14:nvContentPartPr>
              <p14:xfrm>
                <a:off x="9418710" y="2817667"/>
                <a:ext cx="25560" cy="13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A6AFDD-71D6-4B5D-8EF8-F1987071BA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10070" y="2808667"/>
                  <a:ext cx="4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37AE0A-5B4B-4154-893A-A6FE7A3D93EB}"/>
                    </a:ext>
                  </a:extLst>
                </p14:cNvPr>
                <p14:cNvContentPartPr/>
                <p14:nvPr/>
              </p14:nvContentPartPr>
              <p14:xfrm>
                <a:off x="9529950" y="2822347"/>
                <a:ext cx="176760" cy="255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37AE0A-5B4B-4154-893A-A6FE7A3D93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20950" y="2813347"/>
                  <a:ext cx="194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2FC54E-0867-4CD0-856A-405A18AC53BF}"/>
                    </a:ext>
                  </a:extLst>
                </p14:cNvPr>
                <p14:cNvContentPartPr/>
                <p14:nvPr/>
              </p14:nvContentPartPr>
              <p14:xfrm>
                <a:off x="9710310" y="2866627"/>
                <a:ext cx="96480" cy="55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2FC54E-0867-4CD0-856A-405A18AC53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01670" y="2857627"/>
                  <a:ext cx="114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B07CBF7-69EA-461E-A80C-17BC48529D4F}"/>
                    </a:ext>
                  </a:extLst>
                </p14:cNvPr>
                <p14:cNvContentPartPr/>
                <p14:nvPr/>
              </p14:nvContentPartPr>
              <p14:xfrm>
                <a:off x="9810390" y="2815147"/>
                <a:ext cx="508680" cy="10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B07CBF7-69EA-461E-A80C-17BC48529D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01390" y="2806507"/>
                  <a:ext cx="5263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D3C4B37-540A-47BF-8A68-413F2DD362E3}"/>
              </a:ext>
            </a:extLst>
          </p:cNvPr>
          <p:cNvGrpSpPr/>
          <p:nvPr/>
        </p:nvGrpSpPr>
        <p:grpSpPr>
          <a:xfrm>
            <a:off x="10540830" y="2046467"/>
            <a:ext cx="770760" cy="235080"/>
            <a:chOff x="10540830" y="2717587"/>
            <a:chExt cx="7707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E5A857-448C-4234-A452-A2636B33C994}"/>
                    </a:ext>
                  </a:extLst>
                </p14:cNvPr>
                <p14:cNvContentPartPr/>
                <p14:nvPr/>
              </p14:nvContentPartPr>
              <p14:xfrm>
                <a:off x="10540830" y="2717587"/>
                <a:ext cx="439560" cy="209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E5A857-448C-4234-A452-A2636B33C9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32190" y="2708587"/>
                  <a:ext cx="457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1370AE8-8EE8-45E5-98FA-342156882B32}"/>
                    </a:ext>
                  </a:extLst>
                </p14:cNvPr>
                <p14:cNvContentPartPr/>
                <p14:nvPr/>
              </p14:nvContentPartPr>
              <p14:xfrm>
                <a:off x="11118270" y="2852587"/>
                <a:ext cx="193320" cy="8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1370AE8-8EE8-45E5-98FA-342156882B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09270" y="2843587"/>
                  <a:ext cx="210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03E9A03-D66B-43C6-9CB1-FAFA88A1DB9F}"/>
                    </a:ext>
                  </a:extLst>
                </p14:cNvPr>
                <p14:cNvContentPartPr/>
                <p14:nvPr/>
              </p14:nvContentPartPr>
              <p14:xfrm>
                <a:off x="11197830" y="2752507"/>
                <a:ext cx="33840" cy="20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03E9A03-D66B-43C6-9CB1-FAFA88A1DB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89190" y="2743507"/>
                  <a:ext cx="514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DD8F84-F9EC-45D4-BD11-3F5EC357B60E}"/>
              </a:ext>
            </a:extLst>
          </p:cNvPr>
          <p:cNvGrpSpPr/>
          <p:nvPr/>
        </p:nvGrpSpPr>
        <p:grpSpPr>
          <a:xfrm>
            <a:off x="8321070" y="2555867"/>
            <a:ext cx="1260000" cy="212760"/>
            <a:chOff x="8321070" y="3226987"/>
            <a:chExt cx="12600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9EE3F3-9030-428F-BCD8-B8C2614C9494}"/>
                    </a:ext>
                  </a:extLst>
                </p14:cNvPr>
                <p14:cNvContentPartPr/>
                <p14:nvPr/>
              </p14:nvContentPartPr>
              <p14:xfrm>
                <a:off x="8321070" y="3335347"/>
                <a:ext cx="188280" cy="10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9EE3F3-9030-428F-BCD8-B8C2614C949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12430" y="3326707"/>
                  <a:ext cx="20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6836B6-0E71-4DB0-806E-0CC50CEBB317}"/>
                    </a:ext>
                  </a:extLst>
                </p14:cNvPr>
                <p14:cNvContentPartPr/>
                <p14:nvPr/>
              </p14:nvContentPartPr>
              <p14:xfrm>
                <a:off x="8526270" y="3327427"/>
                <a:ext cx="128520" cy="10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6836B6-0E71-4DB0-806E-0CC50CEBB31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17270" y="3318787"/>
                  <a:ext cx="146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247A88B-16E5-4B93-9E8C-9A9EC9CB38AE}"/>
                    </a:ext>
                  </a:extLst>
                </p14:cNvPr>
                <p14:cNvContentPartPr/>
                <p14:nvPr/>
              </p14:nvContentPartPr>
              <p14:xfrm>
                <a:off x="8518710" y="3336787"/>
                <a:ext cx="81720" cy="9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247A88B-16E5-4B93-9E8C-9A9EC9CB38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0070" y="3328147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D4713D4-4E6B-4842-AE92-FE95E1D670B7}"/>
                    </a:ext>
                  </a:extLst>
                </p14:cNvPr>
                <p14:cNvContentPartPr/>
                <p14:nvPr/>
              </p14:nvContentPartPr>
              <p14:xfrm>
                <a:off x="8725350" y="3226987"/>
                <a:ext cx="301680" cy="176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D4713D4-4E6B-4842-AE92-FE95E1D670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16350" y="3217987"/>
                  <a:ext cx="319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25A81FA-2C5D-4BF4-9C03-411521D9711A}"/>
                    </a:ext>
                  </a:extLst>
                </p14:cNvPr>
                <p14:cNvContentPartPr/>
                <p14:nvPr/>
              </p14:nvContentPartPr>
              <p14:xfrm>
                <a:off x="9109470" y="3262627"/>
                <a:ext cx="145440" cy="11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25A81FA-2C5D-4BF4-9C03-411521D9711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00470" y="3253627"/>
                  <a:ext cx="163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408EB0-CD4D-4F28-9BE3-9338E7F58845}"/>
                    </a:ext>
                  </a:extLst>
                </p14:cNvPr>
                <p14:cNvContentPartPr/>
                <p14:nvPr/>
              </p14:nvContentPartPr>
              <p14:xfrm>
                <a:off x="9286950" y="3265147"/>
                <a:ext cx="294120" cy="10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408EB0-CD4D-4F28-9BE3-9338E7F5884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77950" y="3256147"/>
                  <a:ext cx="3117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121A893-862A-404C-BE27-56756D8BADE9}"/>
              </a:ext>
            </a:extLst>
          </p:cNvPr>
          <p:cNvGrpSpPr/>
          <p:nvPr/>
        </p:nvGrpSpPr>
        <p:grpSpPr>
          <a:xfrm>
            <a:off x="9888510" y="2461187"/>
            <a:ext cx="1481400" cy="357840"/>
            <a:chOff x="9888510" y="3132307"/>
            <a:chExt cx="14814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F4699CA-7639-43B5-B6C6-65D617428A1D}"/>
                    </a:ext>
                  </a:extLst>
                </p14:cNvPr>
                <p14:cNvContentPartPr/>
                <p14:nvPr/>
              </p14:nvContentPartPr>
              <p14:xfrm>
                <a:off x="9888510" y="3216907"/>
                <a:ext cx="190440" cy="27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F4699CA-7639-43B5-B6C6-65D617428A1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79870" y="3208267"/>
                  <a:ext cx="208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101729-7BC1-4057-A449-3660C35FA9ED}"/>
                    </a:ext>
                  </a:extLst>
                </p14:cNvPr>
                <p14:cNvContentPartPr/>
                <p14:nvPr/>
              </p14:nvContentPartPr>
              <p14:xfrm>
                <a:off x="10051230" y="3239587"/>
                <a:ext cx="386640" cy="93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101729-7BC1-4057-A449-3660C35FA9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42230" y="3230947"/>
                  <a:ext cx="40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195F61-27FB-4561-968E-03E68E5E20DD}"/>
                    </a:ext>
                  </a:extLst>
                </p14:cNvPr>
                <p14:cNvContentPartPr/>
                <p14:nvPr/>
              </p14:nvContentPartPr>
              <p14:xfrm>
                <a:off x="10393230" y="3136987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195F61-27FB-4561-968E-03E68E5E20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4590" y="3127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8BAB61-6247-4D4F-8551-6D3271C9FB02}"/>
                    </a:ext>
                  </a:extLst>
                </p14:cNvPr>
                <p14:cNvContentPartPr/>
                <p14:nvPr/>
              </p14:nvContentPartPr>
              <p14:xfrm>
                <a:off x="10651350" y="3183787"/>
                <a:ext cx="117360" cy="113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8BAB61-6247-4D4F-8551-6D3271C9FB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42350" y="3175147"/>
                  <a:ext cx="13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2D10B4-751B-4146-8C79-7A4776E77251}"/>
                    </a:ext>
                  </a:extLst>
                </p14:cNvPr>
                <p14:cNvContentPartPr/>
                <p14:nvPr/>
              </p14:nvContentPartPr>
              <p14:xfrm>
                <a:off x="10819110" y="3220147"/>
                <a:ext cx="280800" cy="9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2D10B4-751B-4146-8C79-7A4776E772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10110" y="3211507"/>
                  <a:ext cx="29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9D570A-EA4E-49F9-A1B1-3CE9F2DAD7E2}"/>
                    </a:ext>
                  </a:extLst>
                </p14:cNvPr>
                <p14:cNvContentPartPr/>
                <p14:nvPr/>
              </p14:nvContentPartPr>
              <p14:xfrm>
                <a:off x="11162190" y="3132307"/>
                <a:ext cx="43560" cy="12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9D570A-EA4E-49F9-A1B1-3CE9F2DAD7E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53190" y="3123307"/>
                  <a:ext cx="61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9988F4-0D98-4A1B-A60A-06566917D689}"/>
                    </a:ext>
                  </a:extLst>
                </p14:cNvPr>
                <p14:cNvContentPartPr/>
                <p14:nvPr/>
              </p14:nvContentPartPr>
              <p14:xfrm>
                <a:off x="11142750" y="3179827"/>
                <a:ext cx="227160" cy="1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9988F4-0D98-4A1B-A60A-06566917D6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33750" y="3171187"/>
                  <a:ext cx="2448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372F47-1437-4F4D-9C9D-0BAE1FD3DFB2}"/>
              </a:ext>
            </a:extLst>
          </p:cNvPr>
          <p:cNvGrpSpPr/>
          <p:nvPr/>
        </p:nvGrpSpPr>
        <p:grpSpPr>
          <a:xfrm>
            <a:off x="8258430" y="2936387"/>
            <a:ext cx="1493280" cy="275400"/>
            <a:chOff x="8258430" y="3607507"/>
            <a:chExt cx="1493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97D3446-0B21-4ED1-B2AE-6432EC0174DA}"/>
                    </a:ext>
                  </a:extLst>
                </p14:cNvPr>
                <p14:cNvContentPartPr/>
                <p14:nvPr/>
              </p14:nvContentPartPr>
              <p14:xfrm>
                <a:off x="8258430" y="3696067"/>
                <a:ext cx="222480" cy="10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97D3446-0B21-4ED1-B2AE-6432EC0174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49790" y="3687427"/>
                  <a:ext cx="24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9D9618-3FB7-4DB6-ABF3-2E89D9774EDD}"/>
                    </a:ext>
                  </a:extLst>
                </p14:cNvPr>
                <p14:cNvContentPartPr/>
                <p14:nvPr/>
              </p14:nvContentPartPr>
              <p14:xfrm>
                <a:off x="8465070" y="3634147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9D9618-3FB7-4DB6-ABF3-2E89D9774E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56430" y="3625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63BDACC-8E9E-453E-842A-1867A746E46E}"/>
                    </a:ext>
                  </a:extLst>
                </p14:cNvPr>
                <p14:cNvContentPartPr/>
                <p14:nvPr/>
              </p14:nvContentPartPr>
              <p14:xfrm>
                <a:off x="8532030" y="3643507"/>
                <a:ext cx="144360" cy="136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63BDACC-8E9E-453E-842A-1867A746E4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23390" y="3634867"/>
                  <a:ext cx="162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BA433F-53F4-4C98-AA08-03B28F73FBBF}"/>
                    </a:ext>
                  </a:extLst>
                </p14:cNvPr>
                <p14:cNvContentPartPr/>
                <p14:nvPr/>
              </p14:nvContentPartPr>
              <p14:xfrm>
                <a:off x="8769990" y="3607507"/>
                <a:ext cx="390960" cy="158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BA433F-53F4-4C98-AA08-03B28F73FBB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61350" y="3598507"/>
                  <a:ext cx="408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54B96B-E7C6-426F-A013-561D208A7465}"/>
                    </a:ext>
                  </a:extLst>
                </p14:cNvPr>
                <p14:cNvContentPartPr/>
                <p14:nvPr/>
              </p14:nvContentPartPr>
              <p14:xfrm>
                <a:off x="9201630" y="3697147"/>
                <a:ext cx="127800" cy="56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54B96B-E7C6-426F-A013-561D208A74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92990" y="3688507"/>
                  <a:ext cx="145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71B601-D88A-4E46-8AB7-1648DD69373F}"/>
                    </a:ext>
                  </a:extLst>
                </p14:cNvPr>
                <p14:cNvContentPartPr/>
                <p14:nvPr/>
              </p14:nvContentPartPr>
              <p14:xfrm>
                <a:off x="9378390" y="3655747"/>
                <a:ext cx="168120" cy="22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71B601-D88A-4E46-8AB7-1648DD6937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69390" y="3646747"/>
                  <a:ext cx="185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CD4B61-CA36-4B22-8B3B-2BBD9270E687}"/>
                    </a:ext>
                  </a:extLst>
                </p14:cNvPr>
                <p14:cNvContentPartPr/>
                <p14:nvPr/>
              </p14:nvContentPartPr>
              <p14:xfrm>
                <a:off x="9622470" y="3670507"/>
                <a:ext cx="129240" cy="5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CD4B61-CA36-4B22-8B3B-2BBD9270E6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13470" y="3661507"/>
                  <a:ext cx="1468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249F518-F163-4677-8C79-91659949A2B9}"/>
              </a:ext>
            </a:extLst>
          </p:cNvPr>
          <p:cNvGrpSpPr/>
          <p:nvPr/>
        </p:nvGrpSpPr>
        <p:grpSpPr>
          <a:xfrm>
            <a:off x="10005870" y="2846747"/>
            <a:ext cx="1333440" cy="247320"/>
            <a:chOff x="10005870" y="3517867"/>
            <a:chExt cx="13334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4DA04B-673C-4505-8AEE-20CD4DF10E45}"/>
                    </a:ext>
                  </a:extLst>
                </p14:cNvPr>
                <p14:cNvContentPartPr/>
                <p14:nvPr/>
              </p14:nvContentPartPr>
              <p14:xfrm>
                <a:off x="10005870" y="3688507"/>
                <a:ext cx="214560" cy="70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4DA04B-673C-4505-8AEE-20CD4DF10E4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97230" y="3679867"/>
                  <a:ext cx="232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9D9326E-695C-4347-B118-2FC8E9493ADD}"/>
                    </a:ext>
                  </a:extLst>
                </p14:cNvPr>
                <p14:cNvContentPartPr/>
                <p14:nvPr/>
              </p14:nvContentPartPr>
              <p14:xfrm>
                <a:off x="10223670" y="3655747"/>
                <a:ext cx="113400" cy="109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9D9326E-695C-4347-B118-2FC8E9493A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15030" y="3646747"/>
                  <a:ext cx="13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DC4754B-48C0-4732-ADEA-D396429FCD05}"/>
                    </a:ext>
                  </a:extLst>
                </p14:cNvPr>
                <p14:cNvContentPartPr/>
                <p14:nvPr/>
              </p14:nvContentPartPr>
              <p14:xfrm>
                <a:off x="10388190" y="3663667"/>
                <a:ext cx="75600" cy="77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DC4754B-48C0-4732-ADEA-D396429FCD0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79190" y="3654667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4ABAD3-616A-450C-A0B4-2095FCAD3F8C}"/>
                    </a:ext>
                  </a:extLst>
                </p14:cNvPr>
                <p14:cNvContentPartPr/>
                <p14:nvPr/>
              </p14:nvContentPartPr>
              <p14:xfrm>
                <a:off x="10538670" y="3668707"/>
                <a:ext cx="95040" cy="72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4ABAD3-616A-450C-A0B4-2095FCAD3F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29670" y="3660067"/>
                  <a:ext cx="112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82CC0C-9D97-4AD0-ADBE-20C11E5F055A}"/>
                    </a:ext>
                  </a:extLst>
                </p14:cNvPr>
                <p14:cNvContentPartPr/>
                <p14:nvPr/>
              </p14:nvContentPartPr>
              <p14:xfrm>
                <a:off x="10825950" y="3517867"/>
                <a:ext cx="513360" cy="20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82CC0C-9D97-4AD0-ADBE-20C11E5F055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6950" y="3508867"/>
                  <a:ext cx="531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9424498-1D0D-4BB9-A967-4DB25983D9E5}"/>
              </a:ext>
            </a:extLst>
          </p:cNvPr>
          <p:cNvGrpSpPr/>
          <p:nvPr/>
        </p:nvGrpSpPr>
        <p:grpSpPr>
          <a:xfrm>
            <a:off x="8436630" y="3285227"/>
            <a:ext cx="1353240" cy="440640"/>
            <a:chOff x="8436630" y="3956347"/>
            <a:chExt cx="13532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0040987-CD36-46E2-87DC-42D2973CE9D6}"/>
                    </a:ext>
                  </a:extLst>
                </p14:cNvPr>
                <p14:cNvContentPartPr/>
                <p14:nvPr/>
              </p14:nvContentPartPr>
              <p14:xfrm>
                <a:off x="8486670" y="4092427"/>
                <a:ext cx="13680" cy="304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0040987-CD36-46E2-87DC-42D2973CE9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78030" y="4083787"/>
                  <a:ext cx="31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E1ACC57-69E5-4CCF-8055-5853B1B1BCA0}"/>
                    </a:ext>
                  </a:extLst>
                </p14:cNvPr>
                <p14:cNvContentPartPr/>
                <p14:nvPr/>
              </p14:nvContentPartPr>
              <p14:xfrm>
                <a:off x="8436630" y="4115827"/>
                <a:ext cx="147960" cy="120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E1ACC57-69E5-4CCF-8055-5853B1B1BCA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7990" y="4107187"/>
                  <a:ext cx="165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56A597-AC27-4227-B7E7-6BB1AB347155}"/>
                    </a:ext>
                  </a:extLst>
                </p14:cNvPr>
                <p14:cNvContentPartPr/>
                <p14:nvPr/>
              </p14:nvContentPartPr>
              <p14:xfrm>
                <a:off x="8635710" y="3984427"/>
                <a:ext cx="386640" cy="19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56A597-AC27-4227-B7E7-6BB1AB3471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27070" y="3975787"/>
                  <a:ext cx="404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6D0CB7-4CE5-45EF-908E-189820E1D62C}"/>
                    </a:ext>
                  </a:extLst>
                </p14:cNvPr>
                <p14:cNvContentPartPr/>
                <p14:nvPr/>
              </p14:nvContentPartPr>
              <p14:xfrm>
                <a:off x="9092190" y="3956347"/>
                <a:ext cx="29520" cy="210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6D0CB7-4CE5-45EF-908E-189820E1D62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83190" y="3947347"/>
                  <a:ext cx="47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1B5C589-8A90-40D4-8933-C26924B5E687}"/>
                    </a:ext>
                  </a:extLst>
                </p14:cNvPr>
                <p14:cNvContentPartPr/>
                <p14:nvPr/>
              </p14:nvContentPartPr>
              <p14:xfrm>
                <a:off x="9075630" y="4024747"/>
                <a:ext cx="571680" cy="11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1B5C589-8A90-40D4-8933-C26924B5E6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66990" y="4016107"/>
                  <a:ext cx="589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235A096-610E-49D5-89FA-39A49530D701}"/>
                    </a:ext>
                  </a:extLst>
                </p14:cNvPr>
                <p14:cNvContentPartPr/>
                <p14:nvPr/>
              </p14:nvContentPartPr>
              <p14:xfrm>
                <a:off x="9789510" y="4083787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235A096-610E-49D5-89FA-39A49530D7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80510" y="40751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19955D6-0F77-4ED9-A365-9F714C634C89}"/>
              </a:ext>
            </a:extLst>
          </p:cNvPr>
          <p:cNvGrpSpPr/>
          <p:nvPr/>
        </p:nvGrpSpPr>
        <p:grpSpPr>
          <a:xfrm>
            <a:off x="2971830" y="2500147"/>
            <a:ext cx="348120" cy="2373120"/>
            <a:chOff x="2971830" y="2500147"/>
            <a:chExt cx="348120" cy="23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D4C165-12E6-4AC0-989D-D85C85B9E681}"/>
                    </a:ext>
                  </a:extLst>
                </p14:cNvPr>
                <p14:cNvContentPartPr/>
                <p14:nvPr/>
              </p14:nvContentPartPr>
              <p14:xfrm>
                <a:off x="3056430" y="2500147"/>
                <a:ext cx="195120" cy="2373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D4C165-12E6-4AC0-989D-D85C85B9E6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47790" y="2491147"/>
                  <a:ext cx="212760" cy="23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C1D461-B0E9-44AE-AE48-CC059251FA69}"/>
                    </a:ext>
                  </a:extLst>
                </p14:cNvPr>
                <p14:cNvContentPartPr/>
                <p14:nvPr/>
              </p14:nvContentPartPr>
              <p14:xfrm>
                <a:off x="2971830" y="4663747"/>
                <a:ext cx="348120" cy="19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C1D461-B0E9-44AE-AE48-CC059251FA6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3190" y="4654747"/>
                  <a:ext cx="36576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966E7B7-8C80-4136-A01F-4AC4F1F1B9C7}"/>
              </a:ext>
            </a:extLst>
          </p:cNvPr>
          <p:cNvGrpSpPr/>
          <p:nvPr/>
        </p:nvGrpSpPr>
        <p:grpSpPr>
          <a:xfrm>
            <a:off x="3537750" y="3939067"/>
            <a:ext cx="5350320" cy="658080"/>
            <a:chOff x="3537750" y="3939067"/>
            <a:chExt cx="535032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27FC88-8CF5-444E-A824-7F0D13C69C8A}"/>
                    </a:ext>
                  </a:extLst>
                </p14:cNvPr>
                <p14:cNvContentPartPr/>
                <p14:nvPr/>
              </p14:nvContentPartPr>
              <p14:xfrm>
                <a:off x="3537750" y="4214827"/>
                <a:ext cx="193680" cy="238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27FC88-8CF5-444E-A824-7F0D13C69C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29110" y="4205827"/>
                  <a:ext cx="21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9159EB-3838-44F9-BE09-FA25725B731B}"/>
                    </a:ext>
                  </a:extLst>
                </p14:cNvPr>
                <p14:cNvContentPartPr/>
                <p14:nvPr/>
              </p14:nvContentPartPr>
              <p14:xfrm>
                <a:off x="3831510" y="4153627"/>
                <a:ext cx="284400" cy="244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9159EB-3838-44F9-BE09-FA25725B73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22870" y="4144987"/>
                  <a:ext cx="302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020F1D-6496-489C-8AF8-3B748A9489E8}"/>
                    </a:ext>
                  </a:extLst>
                </p14:cNvPr>
                <p14:cNvContentPartPr/>
                <p14:nvPr/>
              </p14:nvContentPartPr>
              <p14:xfrm>
                <a:off x="4226430" y="4141387"/>
                <a:ext cx="637560" cy="23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020F1D-6496-489C-8AF8-3B748A9489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17430" y="4132747"/>
                  <a:ext cx="655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AD253A-CBCE-46A1-8A29-636850AC2E50}"/>
                    </a:ext>
                  </a:extLst>
                </p14:cNvPr>
                <p14:cNvContentPartPr/>
                <p14:nvPr/>
              </p14:nvContentPartPr>
              <p14:xfrm>
                <a:off x="4858950" y="4195387"/>
                <a:ext cx="146160" cy="92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AD253A-CBCE-46A1-8A29-636850AC2E5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50310" y="4186387"/>
                  <a:ext cx="163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9809F9-A623-4B4A-B62B-7482E60D080D}"/>
                    </a:ext>
                  </a:extLst>
                </p14:cNvPr>
                <p14:cNvContentPartPr/>
                <p14:nvPr/>
              </p14:nvContentPartPr>
              <p14:xfrm>
                <a:off x="4930590" y="4178467"/>
                <a:ext cx="54720" cy="14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9809F9-A623-4B4A-B62B-7482E60D08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21950" y="4169467"/>
                  <a:ext cx="7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8B8F3C-E5F4-4056-9C57-54E8C91F789A}"/>
                    </a:ext>
                  </a:extLst>
                </p14:cNvPr>
                <p14:cNvContentPartPr/>
                <p14:nvPr/>
              </p14:nvContentPartPr>
              <p14:xfrm>
                <a:off x="5118870" y="4200427"/>
                <a:ext cx="208800" cy="14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8B8F3C-E5F4-4056-9C57-54E8C91F789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09870" y="4191787"/>
                  <a:ext cx="226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1A71891-BF96-427D-A113-B006FC2EC847}"/>
                    </a:ext>
                  </a:extLst>
                </p14:cNvPr>
                <p14:cNvContentPartPr/>
                <p14:nvPr/>
              </p14:nvContentPartPr>
              <p14:xfrm>
                <a:off x="5299950" y="4043467"/>
                <a:ext cx="127800" cy="24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1A71891-BF96-427D-A113-B006FC2EC8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90950" y="4034827"/>
                  <a:ext cx="145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7DDF58-2492-4713-A586-BC7D111F4EA6}"/>
                    </a:ext>
                  </a:extLst>
                </p14:cNvPr>
                <p14:cNvContentPartPr/>
                <p14:nvPr/>
              </p14:nvContentPartPr>
              <p14:xfrm>
                <a:off x="5374470" y="4163707"/>
                <a:ext cx="83160" cy="1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7DDF58-2492-4713-A586-BC7D111F4EA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65470" y="4154707"/>
                  <a:ext cx="10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8CF86BD-CB96-4815-976E-F8DC16CB9C2E}"/>
                    </a:ext>
                  </a:extLst>
                </p14:cNvPr>
                <p14:cNvContentPartPr/>
                <p14:nvPr/>
              </p14:nvContentPartPr>
              <p14:xfrm>
                <a:off x="5499750" y="4166227"/>
                <a:ext cx="172440" cy="12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8CF86BD-CB96-4815-976E-F8DC16CB9C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91110" y="4157587"/>
                  <a:ext cx="190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08B759-4A32-4E6E-A19C-0C8999D8152B}"/>
                    </a:ext>
                  </a:extLst>
                </p14:cNvPr>
                <p14:cNvContentPartPr/>
                <p14:nvPr/>
              </p14:nvContentPartPr>
              <p14:xfrm>
                <a:off x="5677950" y="4084507"/>
                <a:ext cx="11736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08B759-4A32-4E6E-A19C-0C8999D8152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8950" y="4075867"/>
                  <a:ext cx="13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353CAC-5CC2-49FD-9115-E1061B6C306B}"/>
                    </a:ext>
                  </a:extLst>
                </p14:cNvPr>
                <p14:cNvContentPartPr/>
                <p14:nvPr/>
              </p14:nvContentPartPr>
              <p14:xfrm>
                <a:off x="5856150" y="4051747"/>
                <a:ext cx="106920" cy="9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353CAC-5CC2-49FD-9115-E1061B6C306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47150" y="4043107"/>
                  <a:ext cx="124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046BE23-A84B-4ABD-A294-320797E30DA7}"/>
                    </a:ext>
                  </a:extLst>
                </p14:cNvPr>
                <p14:cNvContentPartPr/>
                <p14:nvPr/>
              </p14:nvContentPartPr>
              <p14:xfrm>
                <a:off x="5955870" y="4112587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046BE23-A84B-4ABD-A294-320797E30DA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47230" y="41039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8F88C1-104E-4FE2-9324-DEA7952F2F71}"/>
                    </a:ext>
                  </a:extLst>
                </p14:cNvPr>
                <p14:cNvContentPartPr/>
                <p14:nvPr/>
              </p14:nvContentPartPr>
              <p14:xfrm>
                <a:off x="6079710" y="4067227"/>
                <a:ext cx="60840" cy="355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8F88C1-104E-4FE2-9324-DEA7952F2F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70710" y="4058227"/>
                  <a:ext cx="78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F95CD6E-BEA3-4565-8B5E-3FC0B17F752D}"/>
                    </a:ext>
                  </a:extLst>
                </p14:cNvPr>
                <p14:cNvContentPartPr/>
                <p14:nvPr/>
              </p14:nvContentPartPr>
              <p14:xfrm>
                <a:off x="6225870" y="4138507"/>
                <a:ext cx="241200" cy="163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F95CD6E-BEA3-4565-8B5E-3FC0B17F75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7230" y="4129867"/>
                  <a:ext cx="25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C2C929C-DC21-49D8-AEE7-0A3430623011}"/>
                    </a:ext>
                  </a:extLst>
                </p14:cNvPr>
                <p14:cNvContentPartPr/>
                <p14:nvPr/>
              </p14:nvContentPartPr>
              <p14:xfrm>
                <a:off x="6471030" y="4008547"/>
                <a:ext cx="48960" cy="238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C2C929C-DC21-49D8-AEE7-0A34306230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62390" y="3999907"/>
                  <a:ext cx="66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621287-C831-41A0-8040-8DF5F714BDCA}"/>
                    </a:ext>
                  </a:extLst>
                </p14:cNvPr>
                <p14:cNvContentPartPr/>
                <p14:nvPr/>
              </p14:nvContentPartPr>
              <p14:xfrm>
                <a:off x="6525030" y="4113307"/>
                <a:ext cx="197280" cy="127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621287-C831-41A0-8040-8DF5F714BD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16030" y="4104667"/>
                  <a:ext cx="21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1A9F9FC-FCF8-4CBD-9143-25C6A780EE70}"/>
                    </a:ext>
                  </a:extLst>
                </p14:cNvPr>
                <p14:cNvContentPartPr/>
                <p14:nvPr/>
              </p14:nvContentPartPr>
              <p14:xfrm>
                <a:off x="6817350" y="4093867"/>
                <a:ext cx="88920" cy="115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1A9F9FC-FCF8-4CBD-9143-25C6A780EE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08350" y="4085227"/>
                  <a:ext cx="106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51EE6F-C87C-4432-A215-A26E20E5BF5B}"/>
                    </a:ext>
                  </a:extLst>
                </p14:cNvPr>
                <p14:cNvContentPartPr/>
                <p14:nvPr/>
              </p14:nvContentPartPr>
              <p14:xfrm>
                <a:off x="7014990" y="4117627"/>
                <a:ext cx="164160" cy="103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51EE6F-C87C-4432-A215-A26E20E5BF5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05990" y="4108987"/>
                  <a:ext cx="181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6E63F9-2E87-4528-9EF5-9224B9891ACC}"/>
                    </a:ext>
                  </a:extLst>
                </p14:cNvPr>
                <p14:cNvContentPartPr/>
                <p14:nvPr/>
              </p14:nvContentPartPr>
              <p14:xfrm>
                <a:off x="7043070" y="3961747"/>
                <a:ext cx="86760" cy="36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6E63F9-2E87-4528-9EF5-9224B9891A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34430" y="3952747"/>
                  <a:ext cx="10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E1A80C1-A3FC-4BC0-BBF8-C9C5B67F05F7}"/>
                    </a:ext>
                  </a:extLst>
                </p14:cNvPr>
                <p14:cNvContentPartPr/>
                <p14:nvPr/>
              </p14:nvContentPartPr>
              <p14:xfrm>
                <a:off x="7380030" y="3975787"/>
                <a:ext cx="182160" cy="196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E1A80C1-A3FC-4BC0-BBF8-C9C5B67F05F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71390" y="3967147"/>
                  <a:ext cx="199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287644-B645-4DAD-BFE9-C2C02A45406A}"/>
                    </a:ext>
                  </a:extLst>
                </p14:cNvPr>
                <p14:cNvContentPartPr/>
                <p14:nvPr/>
              </p14:nvContentPartPr>
              <p14:xfrm>
                <a:off x="7598550" y="3957067"/>
                <a:ext cx="9360" cy="37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287644-B645-4DAD-BFE9-C2C02A4540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89910" y="3948067"/>
                  <a:ext cx="27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4E9EDE3-82E4-4143-8304-F5BF89C069F8}"/>
                    </a:ext>
                  </a:extLst>
                </p14:cNvPr>
                <p14:cNvContentPartPr/>
                <p14:nvPr/>
              </p14:nvContentPartPr>
              <p14:xfrm>
                <a:off x="7689630" y="4064347"/>
                <a:ext cx="106200" cy="89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4E9EDE3-82E4-4143-8304-F5BF89C069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80630" y="4055707"/>
                  <a:ext cx="12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3B91D24-4648-4E0B-86CE-EF1668D4E118}"/>
                    </a:ext>
                  </a:extLst>
                </p14:cNvPr>
                <p14:cNvContentPartPr/>
                <p14:nvPr/>
              </p14:nvContentPartPr>
              <p14:xfrm>
                <a:off x="7846230" y="3939067"/>
                <a:ext cx="114480" cy="19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3B91D24-4648-4E0B-86CE-EF1668D4E1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37230" y="3930067"/>
                  <a:ext cx="13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DA7A2B-AC4D-4D5F-8080-14CA88D9DEF5}"/>
                    </a:ext>
                  </a:extLst>
                </p14:cNvPr>
                <p14:cNvContentPartPr/>
                <p14:nvPr/>
              </p14:nvContentPartPr>
              <p14:xfrm>
                <a:off x="8015070" y="4024027"/>
                <a:ext cx="154440" cy="11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DA7A2B-AC4D-4D5F-8080-14CA88D9DE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06430" y="4015387"/>
                  <a:ext cx="172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64B8A5-2E4D-426E-8F28-E9BA7EA6559D}"/>
                    </a:ext>
                  </a:extLst>
                </p14:cNvPr>
                <p14:cNvContentPartPr/>
                <p14:nvPr/>
              </p14:nvContentPartPr>
              <p14:xfrm>
                <a:off x="8188590" y="3940867"/>
                <a:ext cx="206280" cy="18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64B8A5-2E4D-426E-8F28-E9BA7EA6559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79590" y="3932227"/>
                  <a:ext cx="223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FCCDAE6-6948-4A7B-9DFF-D3FE4B737DE7}"/>
                    </a:ext>
                  </a:extLst>
                </p14:cNvPr>
                <p14:cNvContentPartPr/>
                <p14:nvPr/>
              </p14:nvContentPartPr>
              <p14:xfrm>
                <a:off x="6412350" y="4035547"/>
                <a:ext cx="212040" cy="49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FCCDAE6-6948-4A7B-9DFF-D3FE4B737D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03350" y="4026547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D20E81-5289-4520-A122-AD770D6B0817}"/>
                    </a:ext>
                  </a:extLst>
                </p14:cNvPr>
                <p14:cNvContentPartPr/>
                <p14:nvPr/>
              </p14:nvContentPartPr>
              <p14:xfrm>
                <a:off x="6844710" y="4263067"/>
                <a:ext cx="175680" cy="334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D20E81-5289-4520-A122-AD770D6B08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070" y="4254067"/>
                  <a:ext cx="193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55D145E-47E8-4521-A353-E938AF6876F2}"/>
                    </a:ext>
                  </a:extLst>
                </p14:cNvPr>
                <p14:cNvContentPartPr/>
                <p14:nvPr/>
              </p14:nvContentPartPr>
              <p14:xfrm>
                <a:off x="6886470" y="4495267"/>
                <a:ext cx="100440" cy="1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55D145E-47E8-4521-A353-E938AF6876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77830" y="4486267"/>
                  <a:ext cx="11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7FB633-6F48-46D7-B7D4-FD67B86C03C7}"/>
                    </a:ext>
                  </a:extLst>
                </p14:cNvPr>
                <p14:cNvContentPartPr/>
                <p14:nvPr/>
              </p14:nvContentPartPr>
              <p14:xfrm>
                <a:off x="7034070" y="4398787"/>
                <a:ext cx="245520" cy="9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7FB633-6F48-46D7-B7D4-FD67B86C03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25430" y="4390147"/>
                  <a:ext cx="263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321AD31-30AE-414F-B2F8-9CE546770D08}"/>
                    </a:ext>
                  </a:extLst>
                </p14:cNvPr>
                <p14:cNvContentPartPr/>
                <p14:nvPr/>
              </p14:nvContentPartPr>
              <p14:xfrm>
                <a:off x="7311630" y="4252987"/>
                <a:ext cx="124920" cy="209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321AD31-30AE-414F-B2F8-9CE546770D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02630" y="4243987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E4366-A589-45C0-8831-9CB36957E131}"/>
                    </a:ext>
                  </a:extLst>
                </p14:cNvPr>
                <p14:cNvContentPartPr/>
                <p14:nvPr/>
              </p14:nvContentPartPr>
              <p14:xfrm>
                <a:off x="7488390" y="4362787"/>
                <a:ext cx="136080" cy="10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E4366-A589-45C0-8831-9CB36957E13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79390" y="4354147"/>
                  <a:ext cx="15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E0D222-482E-41E5-A671-654B6A819427}"/>
                    </a:ext>
                  </a:extLst>
                </p14:cNvPr>
                <p14:cNvContentPartPr/>
                <p14:nvPr/>
              </p14:nvContentPartPr>
              <p14:xfrm>
                <a:off x="7658670" y="4307347"/>
                <a:ext cx="516600" cy="132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E0D222-482E-41E5-A671-654B6A8194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49670" y="4298347"/>
                  <a:ext cx="534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B8AD1C2-8BB4-4870-90DF-898D4FB6F155}"/>
                    </a:ext>
                  </a:extLst>
                </p14:cNvPr>
                <p14:cNvContentPartPr/>
                <p14:nvPr/>
              </p14:nvContentPartPr>
              <p14:xfrm>
                <a:off x="8175630" y="4200067"/>
                <a:ext cx="47160" cy="171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B8AD1C2-8BB4-4870-90DF-898D4FB6F15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66990" y="4191067"/>
                  <a:ext cx="64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9DD7422-36FF-4B4E-BDA7-E74CD65F9BFF}"/>
                    </a:ext>
                  </a:extLst>
                </p14:cNvPr>
                <p14:cNvContentPartPr/>
                <p14:nvPr/>
              </p14:nvContentPartPr>
              <p14:xfrm>
                <a:off x="8193630" y="4302667"/>
                <a:ext cx="65880" cy="16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9DD7422-36FF-4B4E-BDA7-E74CD65F9B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184990" y="4293667"/>
                  <a:ext cx="8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FA8AEE-CE5C-461E-8ACF-3CA700CEEFCE}"/>
                    </a:ext>
                  </a:extLst>
                </p14:cNvPr>
                <p14:cNvContentPartPr/>
                <p14:nvPr/>
              </p14:nvContentPartPr>
              <p14:xfrm>
                <a:off x="8315670" y="4213387"/>
                <a:ext cx="257760" cy="167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FA8AEE-CE5C-461E-8ACF-3CA700CEEFC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07030" y="4204387"/>
                  <a:ext cx="275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76EA69-51BE-4ED1-9B00-7D4108EA9915}"/>
                    </a:ext>
                  </a:extLst>
                </p14:cNvPr>
                <p14:cNvContentPartPr/>
                <p14:nvPr/>
              </p14:nvContentPartPr>
              <p14:xfrm>
                <a:off x="8578470" y="4069027"/>
                <a:ext cx="155520" cy="34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76EA69-51BE-4ED1-9B00-7D4108EA99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69470" y="4060387"/>
                  <a:ext cx="173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1A0451-B5A9-49FB-923D-3F8D8B9D13D8}"/>
                    </a:ext>
                  </a:extLst>
                </p14:cNvPr>
                <p14:cNvContentPartPr/>
                <p14:nvPr/>
              </p14:nvContentPartPr>
              <p14:xfrm>
                <a:off x="8887710" y="4330747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1A0451-B5A9-49FB-923D-3F8D8B9D13D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79070" y="43221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444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7C1CF-CB65-49F9-92E7-C7AF53F5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0D34B-8A2F-473B-84D5-A1FEA40B2DB6}"/>
              </a:ext>
            </a:extLst>
          </p:cNvPr>
          <p:cNvSpPr txBox="1"/>
          <p:nvPr/>
        </p:nvSpPr>
        <p:spPr>
          <a:xfrm>
            <a:off x="164592" y="246888"/>
            <a:ext cx="355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1. Les types </a:t>
            </a:r>
            <a:r>
              <a:rPr lang="en-US" sz="2800" err="1"/>
              <a:t>trophiques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E05F4-D91A-4FB3-861F-A827C3C04A94}"/>
              </a:ext>
            </a:extLst>
          </p:cNvPr>
          <p:cNvSpPr txBox="1"/>
          <p:nvPr/>
        </p:nvSpPr>
        <p:spPr>
          <a:xfrm>
            <a:off x="329185" y="1508760"/>
            <a:ext cx="11121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Type </a:t>
            </a:r>
            <a:r>
              <a:rPr lang="en-US" err="1"/>
              <a:t>trophique</a:t>
            </a:r>
            <a:r>
              <a:rPr lang="en-US"/>
              <a:t> (</a:t>
            </a:r>
            <a:r>
              <a:rPr lang="en-US" err="1"/>
              <a:t>grec</a:t>
            </a:r>
            <a:r>
              <a:rPr lang="en-US"/>
              <a:t> </a:t>
            </a:r>
            <a:r>
              <a:rPr lang="en-US" err="1"/>
              <a:t>trophykos</a:t>
            </a:r>
            <a:r>
              <a:rPr lang="en-US"/>
              <a:t> = </a:t>
            </a:r>
            <a:r>
              <a:rPr lang="en-US" err="1"/>
              <a:t>nourriture</a:t>
            </a:r>
            <a:r>
              <a:rPr lang="en-US"/>
              <a:t>):</a:t>
            </a:r>
          </a:p>
          <a:p>
            <a:r>
              <a:rPr lang="en-US"/>
              <a:t>	= type </a:t>
            </a:r>
            <a:r>
              <a:rPr lang="en-US" err="1"/>
              <a:t>scientifique</a:t>
            </a:r>
            <a:r>
              <a:rPr lang="en-US"/>
              <a:t> qui </a:t>
            </a:r>
            <a:r>
              <a:rPr lang="en-US" err="1"/>
              <a:t>définit</a:t>
            </a:r>
            <a:r>
              <a:rPr lang="en-US"/>
              <a:t> la manière </a:t>
            </a:r>
            <a:r>
              <a:rPr lang="en-US" err="1"/>
              <a:t>dont</a:t>
            </a:r>
            <a:r>
              <a:rPr lang="en-US"/>
              <a:t> un </a:t>
            </a:r>
            <a:r>
              <a:rPr lang="en-US" err="1"/>
              <a:t>organisme</a:t>
            </a:r>
            <a:r>
              <a:rPr lang="en-US"/>
              <a:t> vivant </a:t>
            </a:r>
            <a:r>
              <a:rPr lang="en-US" err="1"/>
              <a:t>constitue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propre matière </a:t>
            </a:r>
            <a:r>
              <a:rPr lang="en-US" err="1"/>
              <a:t>organique</a:t>
            </a:r>
            <a:r>
              <a:rPr lang="en-US"/>
              <a:t> </a:t>
            </a:r>
          </a:p>
          <a:p>
            <a:r>
              <a:rPr lang="en-US"/>
              <a:t>(ANABOLISME) et </a:t>
            </a:r>
            <a:r>
              <a:rPr lang="en-US" err="1"/>
              <a:t>produit</a:t>
            </a:r>
            <a:r>
              <a:rPr lang="en-US"/>
              <a:t>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dont</a:t>
            </a:r>
            <a:r>
              <a:rPr lang="en-US"/>
              <a:t> il a </a:t>
            </a:r>
            <a:r>
              <a:rPr lang="en-US" err="1"/>
              <a:t>besoin</a:t>
            </a:r>
            <a:r>
              <a:rPr lang="en-US"/>
              <a:t> (CATABOLISME). </a:t>
            </a:r>
            <a:r>
              <a:rPr lang="en-US" err="1"/>
              <a:t>Ces</a:t>
            </a:r>
            <a:r>
              <a:rPr lang="en-US"/>
              <a:t> deux </a:t>
            </a:r>
            <a:r>
              <a:rPr lang="en-US" err="1"/>
              <a:t>mécanismes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intimement</a:t>
            </a:r>
            <a:r>
              <a:rPr lang="en-US"/>
              <a:t> </a:t>
            </a:r>
            <a:r>
              <a:rPr lang="en-US" err="1"/>
              <a:t>liés</a:t>
            </a:r>
            <a:r>
              <a:rPr lang="en-US"/>
              <a:t> et </a:t>
            </a:r>
            <a:r>
              <a:rPr lang="en-US" err="1"/>
              <a:t>forment</a:t>
            </a:r>
            <a:r>
              <a:rPr lang="en-US"/>
              <a:t> le METABOLISME d’un </a:t>
            </a:r>
            <a:r>
              <a:rPr lang="en-US" err="1"/>
              <a:t>organisme</a:t>
            </a:r>
            <a:endParaRPr lang="en-US"/>
          </a:p>
          <a:p>
            <a:endParaRPr lang="en-US"/>
          </a:p>
          <a:p>
            <a:r>
              <a:rPr lang="en-US"/>
              <a:t>Le type </a:t>
            </a:r>
            <a:r>
              <a:rPr lang="en-US" err="1"/>
              <a:t>trophique</a:t>
            </a:r>
            <a:r>
              <a:rPr lang="en-US"/>
              <a:t> </a:t>
            </a:r>
            <a:r>
              <a:rPr lang="en-US" err="1"/>
              <a:t>analyse</a:t>
            </a:r>
            <a:r>
              <a:rPr lang="en-US"/>
              <a:t> la question </a:t>
            </a:r>
            <a:r>
              <a:rPr lang="en-US" err="1"/>
              <a:t>selon</a:t>
            </a:r>
            <a:r>
              <a:rPr lang="en-US"/>
              <a:t> 3 axes: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1. Nature de la source de </a:t>
            </a:r>
            <a:r>
              <a:rPr lang="en-US" err="1"/>
              <a:t>carbone</a:t>
            </a:r>
            <a:r>
              <a:rPr lang="en-US"/>
              <a:t> (-auto </a:t>
            </a:r>
            <a:r>
              <a:rPr lang="en-US" err="1"/>
              <a:t>ou</a:t>
            </a:r>
            <a:r>
              <a:rPr lang="en-US"/>
              <a:t> -</a:t>
            </a:r>
            <a:r>
              <a:rPr lang="en-US" err="1"/>
              <a:t>hétéro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2. Nature </a:t>
            </a:r>
            <a:r>
              <a:rPr lang="en-US" err="1"/>
              <a:t>organique</a:t>
            </a:r>
            <a:r>
              <a:rPr lang="en-US"/>
              <a:t> (-organo-)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inorganique</a:t>
            </a:r>
            <a:r>
              <a:rPr lang="en-US"/>
              <a:t> (-litho-) du </a:t>
            </a:r>
            <a:r>
              <a:rPr lang="en-US" err="1"/>
              <a:t>donneur</a:t>
            </a:r>
            <a:r>
              <a:rPr lang="en-US"/>
              <a:t> </a:t>
            </a:r>
            <a:r>
              <a:rPr lang="en-US" err="1"/>
              <a:t>d’électrons</a:t>
            </a:r>
            <a:r>
              <a:rPr lang="en-US"/>
              <a:t> pour la reduction de la source de 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molecules </a:t>
            </a:r>
            <a:r>
              <a:rPr lang="en-US" err="1"/>
              <a:t>organiques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3.  de la source </a:t>
            </a:r>
            <a:r>
              <a:rPr lang="en-US" err="1"/>
              <a:t>d’énergie</a:t>
            </a:r>
            <a:r>
              <a:rPr lang="en-US"/>
              <a:t> qui sera </a:t>
            </a:r>
            <a:r>
              <a:rPr lang="en-US" err="1"/>
              <a:t>emmagasinée</a:t>
            </a:r>
            <a:r>
              <a:rPr lang="en-US"/>
              <a:t> dans les molecules </a:t>
            </a:r>
            <a:r>
              <a:rPr lang="en-US" err="1"/>
              <a:t>organiques</a:t>
            </a:r>
            <a:r>
              <a:rPr lang="en-US"/>
              <a:t> </a:t>
            </a:r>
            <a:r>
              <a:rPr lang="en-US" err="1"/>
              <a:t>synthétisées</a:t>
            </a:r>
            <a:r>
              <a:rPr lang="en-US"/>
              <a:t> (photo-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chimio</a:t>
            </a:r>
            <a:r>
              <a:rPr lang="en-US"/>
              <a:t>-) </a:t>
            </a:r>
            <a:r>
              <a:rPr lang="en-US" err="1"/>
              <a:t>ou</a:t>
            </a:r>
            <a:r>
              <a:rPr lang="en-US"/>
              <a:t> consommé par les cellules pour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fonctionnement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8A3ABC-5437-4A1B-8EC3-631667BD2374}"/>
              </a:ext>
            </a:extLst>
          </p:cNvPr>
          <p:cNvGrpSpPr/>
          <p:nvPr/>
        </p:nvGrpSpPr>
        <p:grpSpPr>
          <a:xfrm>
            <a:off x="4364835" y="3095227"/>
            <a:ext cx="1780200" cy="378360"/>
            <a:chOff x="4364835" y="3095227"/>
            <a:chExt cx="17802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88FD04-445A-4936-83FB-422E51A5C4AE}"/>
                    </a:ext>
                  </a:extLst>
                </p14:cNvPr>
                <p14:cNvContentPartPr/>
                <p14:nvPr/>
              </p14:nvContentPartPr>
              <p14:xfrm>
                <a:off x="4364835" y="3237067"/>
                <a:ext cx="253800" cy="21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88FD04-445A-4936-83FB-422E51A5C4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55835" y="3228067"/>
                  <a:ext cx="27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7712B2-902C-42F5-8C2D-8B5705E080AC}"/>
                    </a:ext>
                  </a:extLst>
                </p14:cNvPr>
                <p14:cNvContentPartPr/>
                <p14:nvPr/>
              </p14:nvContentPartPr>
              <p14:xfrm>
                <a:off x="4593075" y="3165427"/>
                <a:ext cx="17568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7712B2-902C-42F5-8C2D-8B5705E080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84075" y="3156787"/>
                  <a:ext cx="19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B95F4B-6CB8-4DDB-9EE9-71F713249138}"/>
                    </a:ext>
                  </a:extLst>
                </p14:cNvPr>
                <p14:cNvContentPartPr/>
                <p14:nvPr/>
              </p14:nvContentPartPr>
              <p14:xfrm>
                <a:off x="4903035" y="3126907"/>
                <a:ext cx="354960" cy="17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B95F4B-6CB8-4DDB-9EE9-71F7132491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94035" y="3117907"/>
                  <a:ext cx="372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C51144-F61A-476B-A20F-374F57BCEF2E}"/>
                    </a:ext>
                  </a:extLst>
                </p14:cNvPr>
                <p14:cNvContentPartPr/>
                <p14:nvPr/>
              </p14:nvContentPartPr>
              <p14:xfrm>
                <a:off x="5294715" y="3095227"/>
                <a:ext cx="244800" cy="16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C51144-F61A-476B-A20F-374F57BCEF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85715" y="3086227"/>
                  <a:ext cx="262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B28338-669E-413A-A87C-62C22604D14A}"/>
                    </a:ext>
                  </a:extLst>
                </p14:cNvPr>
                <p14:cNvContentPartPr/>
                <p14:nvPr/>
              </p14:nvContentPartPr>
              <p14:xfrm>
                <a:off x="5450595" y="3255067"/>
                <a:ext cx="48240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B28338-669E-413A-A87C-62C22604D1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41595" y="3246067"/>
                  <a:ext cx="500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6C1374-107A-4F94-9011-A4AD48880332}"/>
                    </a:ext>
                  </a:extLst>
                </p14:cNvPr>
                <p14:cNvContentPartPr/>
                <p14:nvPr/>
              </p14:nvContentPartPr>
              <p14:xfrm>
                <a:off x="5862795" y="3191707"/>
                <a:ext cx="282240" cy="14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6C1374-107A-4F94-9011-A4AD488803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54155" y="3182707"/>
                  <a:ext cx="299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AB94A8-EAE5-4B19-A860-A86672E6D3FB}"/>
              </a:ext>
            </a:extLst>
          </p:cNvPr>
          <p:cNvGrpSpPr/>
          <p:nvPr/>
        </p:nvGrpSpPr>
        <p:grpSpPr>
          <a:xfrm>
            <a:off x="6308835" y="2704627"/>
            <a:ext cx="2367720" cy="761040"/>
            <a:chOff x="6308835" y="2704627"/>
            <a:chExt cx="236772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A80B5E-455C-411B-B566-4775F84D08A2}"/>
                    </a:ext>
                  </a:extLst>
                </p14:cNvPr>
                <p14:cNvContentPartPr/>
                <p14:nvPr/>
              </p14:nvContentPartPr>
              <p14:xfrm>
                <a:off x="6308835" y="2809387"/>
                <a:ext cx="538200" cy="51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A80B5E-455C-411B-B566-4775F84D08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9835" y="2800387"/>
                  <a:ext cx="5558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D95BAA-F969-4D4A-B867-58E0B57715DF}"/>
                    </a:ext>
                  </a:extLst>
                </p14:cNvPr>
                <p14:cNvContentPartPr/>
                <p14:nvPr/>
              </p14:nvContentPartPr>
              <p14:xfrm>
                <a:off x="6774675" y="2811907"/>
                <a:ext cx="273240" cy="28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D95BAA-F969-4D4A-B867-58E0B57715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5675" y="2803267"/>
                  <a:ext cx="290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CCD105-E158-4456-9F76-A0CFDDE54CC3}"/>
                    </a:ext>
                  </a:extLst>
                </p14:cNvPr>
                <p14:cNvContentPartPr/>
                <p14:nvPr/>
              </p14:nvContentPartPr>
              <p14:xfrm>
                <a:off x="7120635" y="2904067"/>
                <a:ext cx="15696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CCD105-E158-4456-9F76-A0CFDDE54C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11635" y="2895427"/>
                  <a:ext cx="174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C47DB6-ED93-4212-BD71-01ED05AA69B4}"/>
                    </a:ext>
                  </a:extLst>
                </p14:cNvPr>
                <p14:cNvContentPartPr/>
                <p14:nvPr/>
              </p14:nvContentPartPr>
              <p14:xfrm>
                <a:off x="7261755" y="2785987"/>
                <a:ext cx="268560" cy="16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C47DB6-ED93-4212-BD71-01ED05AA69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53115" y="2777347"/>
                  <a:ext cx="286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F57880-C3B9-47CB-8C9B-AC80A2AC5A35}"/>
                    </a:ext>
                  </a:extLst>
                </p14:cNvPr>
                <p14:cNvContentPartPr/>
                <p14:nvPr/>
              </p14:nvContentPartPr>
              <p14:xfrm>
                <a:off x="7283355" y="2789947"/>
                <a:ext cx="14364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F57880-C3B9-47CB-8C9B-AC80A2AC5A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74355" y="2781307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01FAEF-FFFE-48D4-8A6B-E816991A64C7}"/>
                    </a:ext>
                  </a:extLst>
                </p14:cNvPr>
                <p14:cNvContentPartPr/>
                <p14:nvPr/>
              </p14:nvContentPartPr>
              <p14:xfrm>
                <a:off x="7642635" y="2704627"/>
                <a:ext cx="348480" cy="172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01FAEF-FFFE-48D4-8A6B-E816991A64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33995" y="2695987"/>
                  <a:ext cx="366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D5AADA-8E23-4913-A122-FC89239F840B}"/>
                    </a:ext>
                  </a:extLst>
                </p14:cNvPr>
                <p14:cNvContentPartPr/>
                <p14:nvPr/>
              </p14:nvContentPartPr>
              <p14:xfrm>
                <a:off x="7162035" y="3358387"/>
                <a:ext cx="237960" cy="10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D5AADA-8E23-4913-A122-FC89239F84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53035" y="3349387"/>
                  <a:ext cx="25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68544C-F53E-43B5-BC8F-82F22EE84F2F}"/>
                    </a:ext>
                  </a:extLst>
                </p14:cNvPr>
                <p14:cNvContentPartPr/>
                <p14:nvPr/>
              </p14:nvContentPartPr>
              <p14:xfrm>
                <a:off x="7392795" y="3180547"/>
                <a:ext cx="336600" cy="17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68544C-F53E-43B5-BC8F-82F22EE84F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4155" y="3171907"/>
                  <a:ext cx="354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2C500D-504E-40D9-A3CF-2318ED8C2296}"/>
                    </a:ext>
                  </a:extLst>
                </p14:cNvPr>
                <p14:cNvContentPartPr/>
                <p14:nvPr/>
              </p14:nvContentPartPr>
              <p14:xfrm>
                <a:off x="7714995" y="3017467"/>
                <a:ext cx="231480" cy="17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2C500D-504E-40D9-A3CF-2318ED8C22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06355" y="3008827"/>
                  <a:ext cx="249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61BAFA-C932-4AE9-B875-F56744CBFC14}"/>
                    </a:ext>
                  </a:extLst>
                </p14:cNvPr>
                <p14:cNvContentPartPr/>
                <p14:nvPr/>
              </p14:nvContentPartPr>
              <p14:xfrm>
                <a:off x="8001195" y="3022507"/>
                <a:ext cx="163080" cy="7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61BAFA-C932-4AE9-B875-F56744CBF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92555" y="3013507"/>
                  <a:ext cx="180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8966C5-58FD-4571-820D-C73BE902FDAE}"/>
                    </a:ext>
                  </a:extLst>
                </p14:cNvPr>
                <p14:cNvContentPartPr/>
                <p14:nvPr/>
              </p14:nvContentPartPr>
              <p14:xfrm>
                <a:off x="8177235" y="2881747"/>
                <a:ext cx="33372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8966C5-58FD-4571-820D-C73BE902FD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68595" y="2872747"/>
                  <a:ext cx="351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15565A-75E2-4A19-B496-97FA91C4EB0C}"/>
                    </a:ext>
                  </a:extLst>
                </p14:cNvPr>
                <p14:cNvContentPartPr/>
                <p14:nvPr/>
              </p14:nvContentPartPr>
              <p14:xfrm>
                <a:off x="8676195" y="2856547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15565A-75E2-4A19-B496-97FA91C4EB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67195" y="28475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DB85F-9E58-42F0-8301-F256B54E9A01}"/>
              </a:ext>
            </a:extLst>
          </p:cNvPr>
          <p:cNvGrpSpPr/>
          <p:nvPr/>
        </p:nvGrpSpPr>
        <p:grpSpPr>
          <a:xfrm>
            <a:off x="4426035" y="3697147"/>
            <a:ext cx="1171080" cy="243720"/>
            <a:chOff x="4426035" y="3697147"/>
            <a:chExt cx="1171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5E7F12-4566-4BC1-9559-0EEFCA514512}"/>
                    </a:ext>
                  </a:extLst>
                </p14:cNvPr>
                <p14:cNvContentPartPr/>
                <p14:nvPr/>
              </p14:nvContentPartPr>
              <p14:xfrm>
                <a:off x="4426035" y="3795787"/>
                <a:ext cx="195120" cy="14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5E7F12-4566-4BC1-9559-0EEFCA5145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7035" y="3787147"/>
                  <a:ext cx="212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CB7154-A1A8-41CD-A7B9-E59C57720E8D}"/>
                    </a:ext>
                  </a:extLst>
                </p14:cNvPr>
                <p14:cNvContentPartPr/>
                <p14:nvPr/>
              </p14:nvContentPartPr>
              <p14:xfrm>
                <a:off x="4635555" y="3741067"/>
                <a:ext cx="226800" cy="11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CB7154-A1A8-41CD-A7B9-E59C57720E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6555" y="3732427"/>
                  <a:ext cx="24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E49CCD-53F2-47E5-8F42-9E326EB22D7D}"/>
                    </a:ext>
                  </a:extLst>
                </p14:cNvPr>
                <p14:cNvContentPartPr/>
                <p14:nvPr/>
              </p14:nvContentPartPr>
              <p14:xfrm>
                <a:off x="4690635" y="3755827"/>
                <a:ext cx="82440" cy="11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E49CCD-53F2-47E5-8F42-9E326EB22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81635" y="3746827"/>
                  <a:ext cx="100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C4D0CF-55E9-4DEB-8FFE-7E96813C76ED}"/>
                    </a:ext>
                  </a:extLst>
                </p14:cNvPr>
                <p14:cNvContentPartPr/>
                <p14:nvPr/>
              </p14:nvContentPartPr>
              <p14:xfrm>
                <a:off x="4996275" y="3716587"/>
                <a:ext cx="75600" cy="19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C4D0CF-55E9-4DEB-8FFE-7E96813C76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87635" y="3707947"/>
                  <a:ext cx="93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C93A3E-AE20-41F5-AEAC-A170FB59FD3F}"/>
                    </a:ext>
                  </a:extLst>
                </p14:cNvPr>
                <p14:cNvContentPartPr/>
                <p14:nvPr/>
              </p14:nvContentPartPr>
              <p14:xfrm>
                <a:off x="5026875" y="3709747"/>
                <a:ext cx="175680" cy="16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C93A3E-AE20-41F5-AEAC-A170FB59FD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18235" y="3700747"/>
                  <a:ext cx="193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9E7A93-0217-4D1C-B749-A483D96118C5}"/>
                    </a:ext>
                  </a:extLst>
                </p14:cNvPr>
                <p14:cNvContentPartPr/>
                <p14:nvPr/>
              </p14:nvContentPartPr>
              <p14:xfrm>
                <a:off x="5245395" y="3697147"/>
                <a:ext cx="351720" cy="21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9E7A93-0217-4D1C-B749-A483D96118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6755" y="3688147"/>
                  <a:ext cx="3693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C85543-BBEE-45BD-9E55-A0FD6E4D8497}"/>
              </a:ext>
            </a:extLst>
          </p:cNvPr>
          <p:cNvGrpSpPr/>
          <p:nvPr/>
        </p:nvGrpSpPr>
        <p:grpSpPr>
          <a:xfrm>
            <a:off x="5903475" y="3589507"/>
            <a:ext cx="619920" cy="302760"/>
            <a:chOff x="5903475" y="3589507"/>
            <a:chExt cx="6199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E8D0A6-0003-42E1-ABBD-7E5A333D9BB1}"/>
                    </a:ext>
                  </a:extLst>
                </p14:cNvPr>
                <p14:cNvContentPartPr/>
                <p14:nvPr/>
              </p14:nvContentPartPr>
              <p14:xfrm>
                <a:off x="5903475" y="3724507"/>
                <a:ext cx="148320" cy="167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E8D0A6-0003-42E1-ABBD-7E5A333D9B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4835" y="3715507"/>
                  <a:ext cx="165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E80DDE-BE50-4CB7-89C9-0C1F743E7456}"/>
                    </a:ext>
                  </a:extLst>
                </p14:cNvPr>
                <p14:cNvContentPartPr/>
                <p14:nvPr/>
              </p14:nvContentPartPr>
              <p14:xfrm>
                <a:off x="5963595" y="3684187"/>
                <a:ext cx="185760" cy="18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E80DDE-BE50-4CB7-89C9-0C1F743E74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54595" y="3675187"/>
                  <a:ext cx="20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636E9F-7F5A-4E1D-AC17-6A468208042E}"/>
                    </a:ext>
                  </a:extLst>
                </p14:cNvPr>
                <p14:cNvContentPartPr/>
                <p14:nvPr/>
              </p14:nvContentPartPr>
              <p14:xfrm>
                <a:off x="6177435" y="3754747"/>
                <a:ext cx="189000" cy="12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636E9F-7F5A-4E1D-AC17-6A46820804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68795" y="3746107"/>
                  <a:ext cx="206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0454F3-35BE-4CC7-B5AB-BE05D05CE68F}"/>
                    </a:ext>
                  </a:extLst>
                </p14:cNvPr>
                <p14:cNvContentPartPr/>
                <p14:nvPr/>
              </p14:nvContentPartPr>
              <p14:xfrm>
                <a:off x="6357075" y="3589507"/>
                <a:ext cx="166320" cy="23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0454F3-35BE-4CC7-B5AB-BE05D05CE6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8435" y="3580867"/>
                  <a:ext cx="18396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6F4B6C-6568-4C80-BAF4-AFF936B70C79}"/>
              </a:ext>
            </a:extLst>
          </p:cNvPr>
          <p:cNvGrpSpPr/>
          <p:nvPr/>
        </p:nvGrpSpPr>
        <p:grpSpPr>
          <a:xfrm>
            <a:off x="9415995" y="4362787"/>
            <a:ext cx="288360" cy="553320"/>
            <a:chOff x="9415995" y="4362787"/>
            <a:chExt cx="28836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69C3C8-2963-40B6-AF7E-9B73B8CDC04C}"/>
                    </a:ext>
                  </a:extLst>
                </p14:cNvPr>
                <p14:cNvContentPartPr/>
                <p14:nvPr/>
              </p14:nvContentPartPr>
              <p14:xfrm>
                <a:off x="9415995" y="4804507"/>
                <a:ext cx="92160" cy="111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69C3C8-2963-40B6-AF7E-9B73B8CDC0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06995" y="4795867"/>
                  <a:ext cx="109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A62CB4-E0EC-4C8A-B501-4E56E0200278}"/>
                    </a:ext>
                  </a:extLst>
                </p14:cNvPr>
                <p14:cNvContentPartPr/>
                <p14:nvPr/>
              </p14:nvContentPartPr>
              <p14:xfrm>
                <a:off x="9460635" y="4719187"/>
                <a:ext cx="154080" cy="7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A62CB4-E0EC-4C8A-B501-4E56E02002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51635" y="4710547"/>
                  <a:ext cx="171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7442B8-7E19-474F-817B-662FEA4BE330}"/>
                    </a:ext>
                  </a:extLst>
                </p14:cNvPr>
                <p14:cNvContentPartPr/>
                <p14:nvPr/>
              </p14:nvContentPartPr>
              <p14:xfrm>
                <a:off x="9434355" y="4371427"/>
                <a:ext cx="210600" cy="28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7442B8-7E19-474F-817B-662FEA4BE3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5715" y="4362427"/>
                  <a:ext cx="228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58DAA9-1149-4870-98E3-627FD8254444}"/>
                    </a:ext>
                  </a:extLst>
                </p14:cNvPr>
                <p14:cNvContentPartPr/>
                <p14:nvPr/>
              </p14:nvContentPartPr>
              <p14:xfrm>
                <a:off x="9592395" y="4362787"/>
                <a:ext cx="111960" cy="22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58DAA9-1149-4870-98E3-627FD82544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83755" y="4354147"/>
                  <a:ext cx="129600" cy="24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797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40</a:t>
            </a:fld>
            <a:endParaRPr lang="en-US"/>
          </a:p>
        </p:txBody>
      </p:sp>
      <p:pic>
        <p:nvPicPr>
          <p:cNvPr id="13314" name="Picture 2" descr="http://www.snv.jussieu.fr/bmedia/Photosynthese-cours/image/chlorophylle-exc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22" y="735448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621" y="6041985"/>
            <a:ext cx="115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Représentation simplifiée de l’excitation d’une molécule de chlorophylle consécutive à l’absorption de photons de lumière.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6C739-FFE3-4432-A950-29C500A69E4F}"/>
              </a:ext>
            </a:extLst>
          </p:cNvPr>
          <p:cNvSpPr/>
          <p:nvPr/>
        </p:nvSpPr>
        <p:spPr>
          <a:xfrm>
            <a:off x="4664279" y="1963024"/>
            <a:ext cx="5150840" cy="3449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1189D-C9F1-4E00-AF08-DE87E856BF60}"/>
              </a:ext>
            </a:extLst>
          </p:cNvPr>
          <p:cNvSpPr txBox="1"/>
          <p:nvPr/>
        </p:nvSpPr>
        <p:spPr>
          <a:xfrm>
            <a:off x="5427677" y="1445894"/>
            <a:ext cx="4706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Excitation:</a:t>
            </a:r>
          </a:p>
          <a:p>
            <a:pPr marL="285750" indent="-285750">
              <a:buFontTx/>
              <a:buChar char="-"/>
            </a:pPr>
            <a:r>
              <a:rPr lang="en-US"/>
              <a:t>Ce </a:t>
            </a:r>
            <a:r>
              <a:rPr lang="en-US" err="1"/>
              <a:t>sont</a:t>
            </a:r>
            <a:r>
              <a:rPr lang="en-US"/>
              <a:t> les </a:t>
            </a:r>
            <a:r>
              <a:rPr lang="en-US" err="1"/>
              <a:t>dou</a:t>
            </a:r>
            <a:r>
              <a:rPr lang="fr-FR" err="1"/>
              <a:t>bles</a:t>
            </a:r>
            <a:r>
              <a:rPr lang="fr-FR"/>
              <a:t> liaisons conjuguées du noyau </a:t>
            </a:r>
            <a:r>
              <a:rPr lang="fr-FR" err="1"/>
              <a:t>tétrapyrrolique</a:t>
            </a:r>
            <a:r>
              <a:rPr lang="fr-FR"/>
              <a:t> qui sont excitées  par la lumière</a:t>
            </a:r>
          </a:p>
          <a:p>
            <a:pPr marL="285750" indent="-285750">
              <a:buFontTx/>
              <a:buChar char="-"/>
            </a:pPr>
            <a:r>
              <a:rPr lang="fr-FR"/>
              <a:t>Les électrons passent </a:t>
            </a:r>
            <a:r>
              <a:rPr lang="fr-FR" err="1"/>
              <a:t>dun</a:t>
            </a:r>
            <a:r>
              <a:rPr lang="fr-FR"/>
              <a:t> état fondamental à un état excité, donc à un état d’énergie supérieur.</a:t>
            </a:r>
          </a:p>
          <a:p>
            <a:pPr marL="285750" indent="-285750">
              <a:buFontTx/>
              <a:buChar char="-"/>
            </a:pPr>
            <a:r>
              <a:rPr lang="fr-FR"/>
              <a:t>Existe deux états excités principaux de la molécule de chlorophylle, correspondant à des transitions </a:t>
            </a:r>
            <a:r>
              <a:rPr lang="fr-FR" err="1"/>
              <a:t>életroniques</a:t>
            </a:r>
            <a:r>
              <a:rPr lang="fr-FR"/>
              <a:t> provoquées par l’absorption d’un photon de lumière bleue ou rouge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41</a:t>
            </a:fld>
            <a:endParaRPr lang="en-US"/>
          </a:p>
        </p:txBody>
      </p:sp>
      <p:pic>
        <p:nvPicPr>
          <p:cNvPr id="13314" name="Picture 2" descr="http://www.snv.jussieu.fr/bmedia/Photosynthese-cours/image/chlorophylle-exc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3" y="68511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EB185-B4D8-4D17-A231-6A747D1AEDB4}"/>
              </a:ext>
            </a:extLst>
          </p:cNvPr>
          <p:cNvSpPr txBox="1"/>
          <p:nvPr/>
        </p:nvSpPr>
        <p:spPr>
          <a:xfrm>
            <a:off x="4840448" y="494950"/>
            <a:ext cx="59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désexcitation</a:t>
            </a:r>
            <a:r>
              <a:rPr lang="en-US"/>
              <a:t> = retour à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en-US" err="1"/>
              <a:t>fondamental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se faire </a:t>
            </a:r>
            <a:r>
              <a:rPr lang="en-US" err="1"/>
              <a:t>selon</a:t>
            </a:r>
            <a:r>
              <a:rPr lang="en-US"/>
              <a:t> </a:t>
            </a:r>
            <a:r>
              <a:rPr lang="en-US" err="1"/>
              <a:t>différents</a:t>
            </a:r>
            <a:r>
              <a:rPr lang="en-US"/>
              <a:t> chemins.</a:t>
            </a:r>
          </a:p>
        </p:txBody>
      </p:sp>
    </p:spTree>
    <p:extLst>
      <p:ext uri="{BB962C8B-B14F-4D97-AF65-F5344CB8AC3E}">
        <p14:creationId xmlns:p14="http://schemas.microsoft.com/office/powerpoint/2010/main" val="226558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" y="743836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8F4A02-5CA9-490C-9AE8-C2D88315634D}"/>
              </a:ext>
            </a:extLst>
          </p:cNvPr>
          <p:cNvSpPr/>
          <p:nvPr/>
        </p:nvSpPr>
        <p:spPr>
          <a:xfrm>
            <a:off x="3691156" y="1862356"/>
            <a:ext cx="5318620" cy="3624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781026" y="1778466"/>
            <a:ext cx="509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Sa à S</a:t>
            </a:r>
            <a:r>
              <a:rPr lang="fr-FR"/>
              <a:t>b : perte d’énergie en émettant de la chaleur = dissipation thermique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E7555-998B-497F-BD83-14BAA133EDC5}"/>
              </a:ext>
            </a:extLst>
          </p:cNvPr>
          <p:cNvCxnSpPr/>
          <p:nvPr/>
        </p:nvCxnSpPr>
        <p:spPr>
          <a:xfrm flipH="1">
            <a:off x="1946246" y="2122415"/>
            <a:ext cx="2629311" cy="30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3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302853" y="268448"/>
            <a:ext cx="6082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perte d’énergie en émettant de la lumière = dissipation radiative. L’énergie de la lumière émise est plus faible que celle de la lumière excitatrice, sa longueur d’onde est alors plus grande = processus de désexcitation radiative appelée fluorescence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 flipH="1">
            <a:off x="4429387" y="1745776"/>
            <a:ext cx="318782" cy="110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10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218963" y="654341"/>
            <a:ext cx="608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transfert d’énergie à une molécule très proche qui devient elle-même excitée = </a:t>
            </a:r>
            <a:r>
              <a:rPr lang="fr-FR" err="1"/>
              <a:t>tranfert</a:t>
            </a:r>
            <a:r>
              <a:rPr lang="fr-FR"/>
              <a:t> d’énergie par résonnance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>
            <a:off x="5696125" y="1712734"/>
            <a:ext cx="671119" cy="121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20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034404" y="136525"/>
            <a:ext cx="8070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perte d’un e-, cédé à une molécule voisine = photochimie. La </a:t>
            </a:r>
            <a:r>
              <a:rPr lang="fr-FR" err="1"/>
              <a:t>chlorphylle</a:t>
            </a:r>
            <a:r>
              <a:rPr lang="fr-FR"/>
              <a:t>, donneur d’e-, se retrouve oxydée et la molécule, accepteur d’e- se retrouve réduite. </a:t>
            </a:r>
          </a:p>
          <a:p>
            <a:r>
              <a:rPr lang="fr-FR"/>
              <a:t>Cette conversion d’énergie d’excitation permet d’assurer le transfert d’un e- d’un système d’oxydoréduction à haut potentiel vers un système d’oxydoréduction à bas potentiel (variation d’enthalpie libre suffisante). C’est une transformation d’énergie lumineuse en énergie chimique.</a:t>
            </a:r>
          </a:p>
          <a:p>
            <a:r>
              <a:rPr lang="fr-FR"/>
              <a:t>Note: seules certaines molécules de chlorophylles spécialisées (</a:t>
            </a:r>
            <a:r>
              <a:rPr lang="fr-FR" err="1"/>
              <a:t>Chla</a:t>
            </a:r>
            <a:r>
              <a:rPr lang="fr-FR"/>
              <a:t>) se désactivent par photochimie.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>
            <a:off x="6451134" y="2557377"/>
            <a:ext cx="1463529" cy="370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70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46</a:t>
            </a:fld>
            <a:endParaRPr lang="en-US"/>
          </a:p>
        </p:txBody>
      </p:sp>
      <p:pic>
        <p:nvPicPr>
          <p:cNvPr id="14338" name="Picture 2" descr="https://rnbio.upmc.fr/sites/default/files/doc/spectre-a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32" y="1500292"/>
            <a:ext cx="5422980" cy="46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7765" y="916313"/>
            <a:ext cx="391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Spectre d’absorption et spectre d’action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676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4.5 Les </a:t>
            </a:r>
            <a:r>
              <a:rPr lang="en-US" sz="2800" err="1"/>
              <a:t>spectres</a:t>
            </a:r>
            <a:r>
              <a:rPr lang="en-US" sz="2800"/>
              <a:t> </a:t>
            </a:r>
            <a:r>
              <a:rPr lang="en-US" sz="2800" err="1"/>
              <a:t>d’action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436228" y="1500292"/>
            <a:ext cx="56597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</a:t>
            </a:r>
            <a:r>
              <a:rPr lang="en-US" err="1"/>
              <a:t>spectre</a:t>
            </a:r>
            <a:r>
              <a:rPr lang="en-US"/>
              <a:t> </a:t>
            </a:r>
            <a:r>
              <a:rPr lang="en-US" err="1"/>
              <a:t>d’action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otenu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mesurant</a:t>
            </a:r>
            <a:r>
              <a:rPr lang="en-US"/>
              <a:t> </a:t>
            </a:r>
            <a:r>
              <a:rPr lang="en-US" err="1"/>
              <a:t>l’activité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l’emission</a:t>
            </a:r>
            <a:r>
              <a:rPr lang="en-US"/>
              <a:t> de CO2</a:t>
            </a:r>
          </a:p>
          <a:p>
            <a:pPr marL="285750" indent="-285750">
              <a:buFontTx/>
              <a:buChar char="-"/>
            </a:pP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prise</a:t>
            </a:r>
            <a:r>
              <a:rPr lang="en-US"/>
              <a:t> d’O2</a:t>
            </a:r>
          </a:p>
          <a:p>
            <a:r>
              <a:rPr lang="en-US" err="1"/>
              <a:t>d’organismes</a:t>
            </a:r>
            <a:r>
              <a:rPr lang="en-US"/>
              <a:t> </a:t>
            </a:r>
            <a:r>
              <a:rPr lang="en-US" err="1"/>
              <a:t>photosynthétiques</a:t>
            </a:r>
            <a:r>
              <a:rPr lang="en-US"/>
              <a:t> </a:t>
            </a:r>
            <a:r>
              <a:rPr lang="en-US" err="1"/>
              <a:t>éclairés</a:t>
            </a:r>
            <a:r>
              <a:rPr lang="en-US"/>
              <a:t> par des </a:t>
            </a:r>
            <a:r>
              <a:rPr lang="en-US" err="1"/>
              <a:t>rayonnements</a:t>
            </a:r>
            <a:r>
              <a:rPr lang="en-US"/>
              <a:t> </a:t>
            </a:r>
            <a:r>
              <a:rPr lang="en-US" err="1"/>
              <a:t>monochromatiques</a:t>
            </a:r>
            <a:r>
              <a:rPr lang="en-US"/>
              <a:t> sur </a:t>
            </a:r>
            <a:r>
              <a:rPr lang="en-US" err="1"/>
              <a:t>une</a:t>
            </a:r>
            <a:r>
              <a:rPr lang="en-US"/>
              <a:t> large </a:t>
            </a:r>
            <a:r>
              <a:rPr lang="en-US" err="1"/>
              <a:t>gamme</a:t>
            </a:r>
            <a:r>
              <a:rPr lang="en-US"/>
              <a:t> de longueurs </a:t>
            </a:r>
            <a:r>
              <a:rPr lang="en-US" err="1"/>
              <a:t>d’ondes</a:t>
            </a:r>
            <a:endParaRPr lang="en-US"/>
          </a:p>
          <a:p>
            <a:endParaRPr lang="en-US"/>
          </a:p>
          <a:p>
            <a:r>
              <a:rPr lang="en-US" err="1"/>
              <a:t>Spestres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et </a:t>
            </a:r>
            <a:r>
              <a:rPr lang="en-US" err="1"/>
              <a:t>d’action</a:t>
            </a:r>
            <a:r>
              <a:rPr lang="en-US"/>
              <a:t> se </a:t>
            </a:r>
            <a:r>
              <a:rPr lang="en-US" err="1"/>
              <a:t>superposent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 </a:t>
            </a:r>
            <a:r>
              <a:rPr lang="en-US" err="1"/>
              <a:t>partie</a:t>
            </a:r>
            <a:endParaRPr lang="en-US"/>
          </a:p>
          <a:p>
            <a:r>
              <a:rPr lang="en-US"/>
              <a:t>Les </a:t>
            </a:r>
            <a:r>
              <a:rPr lang="en-US" err="1"/>
              <a:t>longeurs</a:t>
            </a:r>
            <a:r>
              <a:rPr lang="en-US"/>
              <a:t> </a:t>
            </a:r>
            <a:r>
              <a:rPr lang="en-US" err="1"/>
              <a:t>d’ondes</a:t>
            </a:r>
            <a:r>
              <a:rPr lang="en-US"/>
              <a:t> les plus actives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celles</a:t>
            </a:r>
            <a:r>
              <a:rPr lang="en-US"/>
              <a:t> le plus </a:t>
            </a:r>
            <a:r>
              <a:rPr lang="en-US" err="1"/>
              <a:t>fortement</a:t>
            </a:r>
            <a:r>
              <a:rPr lang="en-US"/>
              <a:t> </a:t>
            </a:r>
            <a:r>
              <a:rPr lang="en-US" err="1"/>
              <a:t>absorbées</a:t>
            </a:r>
            <a:r>
              <a:rPr lang="en-US"/>
              <a:t> par les pigments ( 400-450 nm et 680-700 nm)</a:t>
            </a:r>
          </a:p>
          <a:p>
            <a:r>
              <a:rPr lang="en-US"/>
              <a:t>Chute </a:t>
            </a:r>
            <a:r>
              <a:rPr lang="en-US" err="1"/>
              <a:t>d’activité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pour les longueurs </a:t>
            </a:r>
            <a:r>
              <a:rPr lang="en-US" err="1"/>
              <a:t>d’ondes</a:t>
            </a:r>
            <a:r>
              <a:rPr lang="en-US"/>
              <a:t> &gt; à 680 nm</a:t>
            </a:r>
          </a:p>
        </p:txBody>
      </p:sp>
    </p:spTree>
    <p:extLst>
      <p:ext uri="{BB962C8B-B14F-4D97-AF65-F5344CB8AC3E}">
        <p14:creationId xmlns:p14="http://schemas.microsoft.com/office/powerpoint/2010/main" val="1473236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586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4.6 Influence des </a:t>
            </a:r>
            <a:r>
              <a:rPr lang="en-US" sz="2800" err="1"/>
              <a:t>paramètres</a:t>
            </a:r>
            <a:r>
              <a:rPr lang="en-US" sz="2800"/>
              <a:t> du milieu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1208014" y="1550626"/>
            <a:ext cx="9001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L’intensité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varie</a:t>
            </a:r>
            <a:r>
              <a:rPr lang="en-US"/>
              <a:t> avec de </a:t>
            </a:r>
            <a:r>
              <a:rPr lang="en-US" err="1"/>
              <a:t>nombreux</a:t>
            </a:r>
            <a:r>
              <a:rPr lang="en-US"/>
              <a:t> </a:t>
            </a:r>
            <a:r>
              <a:rPr lang="en-US" err="1"/>
              <a:t>facteurs</a:t>
            </a:r>
            <a:r>
              <a:rPr lang="en-US"/>
              <a:t> de </a:t>
            </a:r>
            <a:r>
              <a:rPr lang="en-US" err="1"/>
              <a:t>l’environnement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La lumière : source </a:t>
            </a:r>
            <a:r>
              <a:rPr lang="en-US" err="1"/>
              <a:t>d’énergie</a:t>
            </a:r>
            <a:r>
              <a:rPr lang="en-US"/>
              <a:t> (longueur d’onde = </a:t>
            </a:r>
            <a:r>
              <a:rPr lang="en-US" err="1"/>
              <a:t>qualité</a:t>
            </a:r>
            <a:r>
              <a:rPr lang="en-US"/>
              <a:t>, </a:t>
            </a:r>
            <a:r>
              <a:rPr lang="en-US" err="1"/>
              <a:t>intensité</a:t>
            </a:r>
            <a:r>
              <a:rPr lang="en-US"/>
              <a:t> = </a:t>
            </a:r>
            <a:r>
              <a:rPr lang="en-US" err="1"/>
              <a:t>quantité</a:t>
            </a:r>
            <a:r>
              <a:rPr lang="en-US"/>
              <a:t>, durée, </a:t>
            </a:r>
            <a:r>
              <a:rPr lang="en-US" err="1"/>
              <a:t>périodicité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r>
              <a:rPr lang="en-US"/>
              <a:t>Le CO2 : source de Carbone</a:t>
            </a:r>
          </a:p>
          <a:p>
            <a:pPr marL="285750" indent="-285750">
              <a:buFontTx/>
              <a:buChar char="-"/>
            </a:pPr>
            <a:r>
              <a:rPr lang="en-US"/>
              <a:t>La temperature: </a:t>
            </a:r>
            <a:r>
              <a:rPr lang="en-US" err="1"/>
              <a:t>affecte</a:t>
            </a:r>
            <a:r>
              <a:rPr lang="en-US"/>
              <a:t> les reactions </a:t>
            </a:r>
            <a:r>
              <a:rPr lang="en-US" err="1"/>
              <a:t>biochimiques</a:t>
            </a:r>
            <a:endParaRPr lang="en-US"/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externes</a:t>
            </a:r>
            <a:r>
              <a:rPr lang="en-US"/>
              <a:t> </a:t>
            </a:r>
            <a:r>
              <a:rPr lang="en-US" err="1"/>
              <a:t>agissent</a:t>
            </a:r>
            <a:r>
              <a:rPr lang="en-US"/>
              <a:t> </a:t>
            </a:r>
            <a:r>
              <a:rPr lang="en-US" err="1"/>
              <a:t>indépendamment</a:t>
            </a:r>
            <a:r>
              <a:rPr lang="en-US"/>
              <a:t> les </a:t>
            </a:r>
            <a:r>
              <a:rPr lang="en-US" err="1"/>
              <a:t>uns</a:t>
            </a:r>
            <a:r>
              <a:rPr lang="en-US"/>
              <a:t> des </a:t>
            </a:r>
            <a:r>
              <a:rPr lang="en-US" err="1"/>
              <a:t>autres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obéit</a:t>
            </a:r>
            <a:r>
              <a:rPr lang="en-US"/>
              <a:t> à la </a:t>
            </a:r>
            <a:r>
              <a:rPr lang="en-US" err="1"/>
              <a:t>loi</a:t>
            </a:r>
            <a:r>
              <a:rPr lang="en-US"/>
              <a:t> des “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limitants</a:t>
            </a:r>
            <a:r>
              <a:rPr lang="en-US"/>
              <a:t>” = </a:t>
            </a:r>
            <a:r>
              <a:rPr lang="en-US" err="1"/>
              <a:t>lorsqu’un</a:t>
            </a:r>
            <a:r>
              <a:rPr lang="en-US"/>
              <a:t> </a:t>
            </a:r>
            <a:r>
              <a:rPr lang="en-US" err="1"/>
              <a:t>processus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controlé</a:t>
            </a:r>
            <a:r>
              <a:rPr lang="en-US"/>
              <a:t> par </a:t>
            </a:r>
            <a:r>
              <a:rPr lang="en-US" err="1"/>
              <a:t>plusieurs</a:t>
            </a:r>
            <a:r>
              <a:rPr lang="en-US"/>
              <a:t> 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indépendamment</a:t>
            </a:r>
            <a:r>
              <a:rPr lang="en-US"/>
              <a:t>, son </a:t>
            </a:r>
            <a:r>
              <a:rPr lang="en-US" err="1"/>
              <a:t>intensité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limitée</a:t>
            </a:r>
            <a:r>
              <a:rPr lang="en-US"/>
              <a:t> par le </a:t>
            </a:r>
            <a:r>
              <a:rPr lang="en-US" err="1"/>
              <a:t>facteur</a:t>
            </a:r>
            <a:r>
              <a:rPr lang="en-US"/>
              <a:t> qui </a:t>
            </a:r>
            <a:r>
              <a:rPr lang="en-US" err="1"/>
              <a:t>présente</a:t>
            </a:r>
            <a:r>
              <a:rPr lang="en-US"/>
              <a:t> la </a:t>
            </a:r>
            <a:r>
              <a:rPr lang="en-US" err="1"/>
              <a:t>valeur</a:t>
            </a:r>
            <a:r>
              <a:rPr lang="en-US"/>
              <a:t> </a:t>
            </a:r>
            <a:r>
              <a:rPr lang="en-US" err="1"/>
              <a:t>minimum</a:t>
            </a:r>
            <a:r>
              <a:rPr lang="en-US"/>
              <a:t>. Le </a:t>
            </a:r>
            <a:r>
              <a:rPr lang="en-US" err="1"/>
              <a:t>facteur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alors</a:t>
            </a:r>
            <a:r>
              <a:rPr lang="en-US"/>
              <a:t> </a:t>
            </a:r>
            <a:r>
              <a:rPr lang="en-US" err="1"/>
              <a:t>limitant</a:t>
            </a:r>
            <a:r>
              <a:rPr lang="en-US"/>
              <a:t> et la Vitesse du </a:t>
            </a:r>
            <a:r>
              <a:rPr lang="en-US" err="1"/>
              <a:t>processus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proportionnelle</a:t>
            </a:r>
            <a:r>
              <a:rPr lang="en-US"/>
              <a:t> à la </a:t>
            </a:r>
            <a:r>
              <a:rPr lang="en-US" err="1"/>
              <a:t>valeur</a:t>
            </a:r>
            <a:r>
              <a:rPr lang="en-US"/>
              <a:t> de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facteur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8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48</a:t>
            </a:fld>
            <a:endParaRPr lang="en-US"/>
          </a:p>
        </p:txBody>
      </p:sp>
      <p:pic>
        <p:nvPicPr>
          <p:cNvPr id="15362" name="Picture 2" descr="https://rnbio.upmc.fr/sites/default/files/doc/photosynthese-lumi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3" y="1283571"/>
            <a:ext cx="5424307" cy="44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72" y="492295"/>
            <a:ext cx="51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Influence de l’éclairement sur la photosynthèse nette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AB4F3-7AD0-4AB1-A402-AC17FD095E62}"/>
              </a:ext>
            </a:extLst>
          </p:cNvPr>
          <p:cNvSpPr txBox="1"/>
          <p:nvPr/>
        </p:nvSpPr>
        <p:spPr>
          <a:xfrm rot="16200000">
            <a:off x="-579082" y="3318629"/>
            <a:ext cx="364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Assimilation du CO2 (µmoles.m</a:t>
            </a:r>
            <a:r>
              <a:rPr lang="en-US" baseline="30000"/>
              <a:t>2</a:t>
            </a:r>
            <a:r>
              <a:rPr lang="en-US"/>
              <a:t>.s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20175-7E92-4235-B921-429B17DAC40D}"/>
              </a:ext>
            </a:extLst>
          </p:cNvPr>
          <p:cNvSpPr txBox="1"/>
          <p:nvPr/>
        </p:nvSpPr>
        <p:spPr>
          <a:xfrm>
            <a:off x="4488110" y="2667699"/>
            <a:ext cx="637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coefficient </a:t>
            </a:r>
            <a:r>
              <a:rPr lang="en-US" err="1"/>
              <a:t>directeur</a:t>
            </a:r>
            <a:r>
              <a:rPr lang="en-US"/>
              <a:t> </a:t>
            </a:r>
            <a:r>
              <a:rPr lang="en-US" err="1"/>
              <a:t>mesure</a:t>
            </a:r>
            <a:r>
              <a:rPr lang="en-US"/>
              <a:t> </a:t>
            </a:r>
            <a:r>
              <a:rPr lang="en-US" err="1"/>
              <a:t>l’efficacité</a:t>
            </a:r>
            <a:r>
              <a:rPr lang="en-US"/>
              <a:t> du </a:t>
            </a:r>
            <a:r>
              <a:rPr lang="en-US" err="1"/>
              <a:t>système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à utilizer les photons = </a:t>
            </a:r>
            <a:r>
              <a:rPr lang="en-US" err="1"/>
              <a:t>rendement</a:t>
            </a:r>
            <a:r>
              <a:rPr lang="en-US"/>
              <a:t> </a:t>
            </a:r>
            <a:r>
              <a:rPr lang="en-US" err="1"/>
              <a:t>quantique</a:t>
            </a:r>
            <a:endParaRPr lang="en-US"/>
          </a:p>
          <a:p>
            <a:r>
              <a:rPr lang="en-US" err="1"/>
              <a:t>Nombre</a:t>
            </a:r>
            <a:r>
              <a:rPr lang="en-US"/>
              <a:t> de moles de CO2 </a:t>
            </a:r>
            <a:r>
              <a:rPr lang="en-US" err="1"/>
              <a:t>fixé</a:t>
            </a:r>
            <a:r>
              <a:rPr lang="en-US"/>
              <a:t> par moles de photons </a:t>
            </a:r>
            <a:r>
              <a:rPr lang="en-US" err="1"/>
              <a:t>absorbés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718EAC-AE72-48CD-AA0F-AB66FDE57473}"/>
              </a:ext>
            </a:extLst>
          </p:cNvPr>
          <p:cNvCxnSpPr/>
          <p:nvPr/>
        </p:nvCxnSpPr>
        <p:spPr>
          <a:xfrm flipH="1">
            <a:off x="3489820" y="3154261"/>
            <a:ext cx="998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0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49</a:t>
            </a:fld>
            <a:endParaRPr lang="en-US"/>
          </a:p>
        </p:txBody>
      </p:sp>
      <p:pic>
        <p:nvPicPr>
          <p:cNvPr id="15362" name="Picture 2" descr="https://rnbio.upmc.fr/sites/default/files/doc/photosynthese-lumi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3" y="1283571"/>
            <a:ext cx="5424307" cy="44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72" y="492295"/>
            <a:ext cx="51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Influence de l’éclairement sur la photosynthèse nette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AB4F3-7AD0-4AB1-A402-AC17FD095E62}"/>
              </a:ext>
            </a:extLst>
          </p:cNvPr>
          <p:cNvSpPr txBox="1"/>
          <p:nvPr/>
        </p:nvSpPr>
        <p:spPr>
          <a:xfrm rot="16200000">
            <a:off x="-579082" y="3318629"/>
            <a:ext cx="364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Assimilation du CO2 (µmoles.m</a:t>
            </a:r>
            <a:r>
              <a:rPr lang="en-US" baseline="30000"/>
              <a:t>2</a:t>
            </a:r>
            <a:r>
              <a:rPr lang="en-US"/>
              <a:t>.s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629A3-7A51-461E-9055-6EFE452CCFCA}"/>
              </a:ext>
            </a:extLst>
          </p:cNvPr>
          <p:cNvSpPr txBox="1"/>
          <p:nvPr/>
        </p:nvSpPr>
        <p:spPr>
          <a:xfrm>
            <a:off x="7508148" y="3137483"/>
            <a:ext cx="4555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Partie</a:t>
            </a:r>
            <a:r>
              <a:rPr lang="en-US"/>
              <a:t> </a:t>
            </a:r>
            <a:r>
              <a:rPr lang="en-US" err="1"/>
              <a:t>linéaire</a:t>
            </a:r>
            <a:r>
              <a:rPr lang="en-US"/>
              <a:t> pour les </a:t>
            </a:r>
            <a:r>
              <a:rPr lang="en-US" err="1"/>
              <a:t>faibles</a:t>
            </a:r>
            <a:r>
              <a:rPr lang="en-US"/>
              <a:t> </a:t>
            </a:r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.</a:t>
            </a:r>
          </a:p>
          <a:p>
            <a:r>
              <a:rPr lang="en-US"/>
              <a:t>La Vitesse </a:t>
            </a:r>
            <a:r>
              <a:rPr lang="en-US" err="1"/>
              <a:t>d’assimilation</a:t>
            </a:r>
            <a:r>
              <a:rPr lang="en-US"/>
              <a:t> du CO2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proportionnelle</a:t>
            </a:r>
            <a:r>
              <a:rPr lang="en-US"/>
              <a:t> aux variations du flux </a:t>
            </a:r>
            <a:r>
              <a:rPr lang="en-US" err="1"/>
              <a:t>lumineux</a:t>
            </a:r>
            <a:r>
              <a:rPr lang="en-US"/>
              <a:t> incident</a:t>
            </a:r>
          </a:p>
          <a:p>
            <a:r>
              <a:rPr lang="en-US"/>
              <a:t>= lumière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limitante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F6624C-E10A-4D01-B1A6-D29A10E0948E}"/>
              </a:ext>
            </a:extLst>
          </p:cNvPr>
          <p:cNvCxnSpPr>
            <a:cxnSpLocks/>
          </p:cNvCxnSpPr>
          <p:nvPr/>
        </p:nvCxnSpPr>
        <p:spPr>
          <a:xfrm flipH="1" flipV="1">
            <a:off x="3598877" y="3003259"/>
            <a:ext cx="3909271" cy="42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29B57C-A816-4D20-8678-8EF45C888E74}"/>
              </a:ext>
            </a:extLst>
          </p:cNvPr>
          <p:cNvSpPr txBox="1"/>
          <p:nvPr/>
        </p:nvSpPr>
        <p:spPr>
          <a:xfrm>
            <a:off x="7508148" y="516663"/>
            <a:ext cx="455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Plateau pour des </a:t>
            </a:r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 plus </a:t>
            </a:r>
            <a:r>
              <a:rPr lang="en-US" err="1"/>
              <a:t>élevées</a:t>
            </a:r>
            <a:r>
              <a:rPr lang="en-US"/>
              <a:t>, </a:t>
            </a:r>
            <a:r>
              <a:rPr lang="en-US" err="1"/>
              <a:t>éclairement</a:t>
            </a:r>
            <a:r>
              <a:rPr lang="en-US"/>
              <a:t> optimal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saturant</a:t>
            </a:r>
            <a:endParaRPr lang="en-US"/>
          </a:p>
          <a:p>
            <a:r>
              <a:rPr lang="en-US"/>
              <a:t>= reaction </a:t>
            </a:r>
            <a:r>
              <a:rPr lang="en-US" err="1"/>
              <a:t>d’assimilation</a:t>
            </a:r>
            <a:r>
              <a:rPr lang="en-US"/>
              <a:t> du CO2 </a:t>
            </a:r>
            <a:r>
              <a:rPr lang="en-US" err="1"/>
              <a:t>deviennent</a:t>
            </a:r>
            <a:r>
              <a:rPr lang="en-US"/>
              <a:t> </a:t>
            </a:r>
            <a:r>
              <a:rPr lang="en-US" err="1"/>
              <a:t>limitantes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6C4D29-21AF-4378-941D-F7AE21199BBD}"/>
              </a:ext>
            </a:extLst>
          </p:cNvPr>
          <p:cNvCxnSpPr/>
          <p:nvPr/>
        </p:nvCxnSpPr>
        <p:spPr>
          <a:xfrm flipH="1">
            <a:off x="6096000" y="676961"/>
            <a:ext cx="1412148" cy="100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D9A33F-30D8-4540-ABC4-AD55F11CE746}"/>
              </a:ext>
            </a:extLst>
          </p:cNvPr>
          <p:cNvSpPr txBox="1"/>
          <p:nvPr/>
        </p:nvSpPr>
        <p:spPr>
          <a:xfrm flipH="1">
            <a:off x="2750726" y="5989134"/>
            <a:ext cx="61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 pour </a:t>
            </a:r>
            <a:r>
              <a:rPr lang="en-US" err="1"/>
              <a:t>lesquelles</a:t>
            </a:r>
            <a:r>
              <a:rPr lang="en-US"/>
              <a:t>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&lt;0,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compense</a:t>
            </a:r>
            <a:r>
              <a:rPr lang="en-US"/>
              <a:t> </a:t>
            </a:r>
            <a:r>
              <a:rPr lang="en-US" err="1"/>
              <a:t>peu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pas la respiration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FA0D2E-BBF7-4452-BB87-994AF82579B1}"/>
              </a:ext>
            </a:extLst>
          </p:cNvPr>
          <p:cNvCxnSpPr/>
          <p:nvPr/>
        </p:nvCxnSpPr>
        <p:spPr>
          <a:xfrm flipH="1" flipV="1">
            <a:off x="2600587" y="4891809"/>
            <a:ext cx="218114" cy="111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2A3A32-9C57-43F9-95F5-ACCB49D734FF}"/>
              </a:ext>
            </a:extLst>
          </p:cNvPr>
          <p:cNvSpPr txBox="1"/>
          <p:nvPr/>
        </p:nvSpPr>
        <p:spPr>
          <a:xfrm>
            <a:off x="2818701" y="5396691"/>
            <a:ext cx="400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 point de compensation pour la lumière</a:t>
            </a:r>
          </a:p>
        </p:txBody>
      </p:sp>
    </p:spTree>
    <p:extLst>
      <p:ext uri="{BB962C8B-B14F-4D97-AF65-F5344CB8AC3E}">
        <p14:creationId xmlns:p14="http://schemas.microsoft.com/office/powerpoint/2010/main" val="77918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00034" y="1857364"/>
            <a:ext cx="2286016" cy="9286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Source d’énergie</a:t>
            </a:r>
          </a:p>
        </p:txBody>
      </p:sp>
      <p:sp>
        <p:nvSpPr>
          <p:cNvPr id="5" name="Ellipse 4"/>
          <p:cNvSpPr/>
          <p:nvPr/>
        </p:nvSpPr>
        <p:spPr>
          <a:xfrm>
            <a:off x="3357554" y="1857364"/>
            <a:ext cx="2286016" cy="928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donneur d’électrons</a:t>
            </a:r>
          </a:p>
        </p:txBody>
      </p:sp>
      <p:sp>
        <p:nvSpPr>
          <p:cNvPr id="6" name="Ellipse 5"/>
          <p:cNvSpPr/>
          <p:nvPr/>
        </p:nvSpPr>
        <p:spPr>
          <a:xfrm>
            <a:off x="6215074" y="1857364"/>
            <a:ext cx="2286016" cy="928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carbone</a:t>
            </a:r>
          </a:p>
        </p:txBody>
      </p:sp>
      <p:grpSp>
        <p:nvGrpSpPr>
          <p:cNvPr id="7" name="Groupe 11"/>
          <p:cNvGrpSpPr/>
          <p:nvPr/>
        </p:nvGrpSpPr>
        <p:grpSpPr>
          <a:xfrm rot="21187099">
            <a:off x="857224" y="2928934"/>
            <a:ext cx="1428760" cy="785818"/>
            <a:chOff x="857224" y="2928934"/>
            <a:chExt cx="1428760" cy="785818"/>
          </a:xfrm>
        </p:grpSpPr>
        <p:cxnSp>
          <p:nvCxnSpPr>
            <p:cNvPr id="8" name="Connecteur droit avec flèche 7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2"/>
          <p:cNvSpPr txBox="1"/>
          <p:nvPr/>
        </p:nvSpPr>
        <p:spPr>
          <a:xfrm>
            <a:off x="214282" y="3786190"/>
            <a:ext cx="9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Lumière</a:t>
            </a:r>
          </a:p>
          <a:p>
            <a:r>
              <a:rPr lang="fr-FR"/>
              <a:t>Photo</a:t>
            </a:r>
          </a:p>
        </p:txBody>
      </p:sp>
      <p:sp>
        <p:nvSpPr>
          <p:cNvPr id="11" name="ZoneTexte 13"/>
          <p:cNvSpPr txBox="1"/>
          <p:nvPr/>
        </p:nvSpPr>
        <p:spPr>
          <a:xfrm>
            <a:off x="1571604" y="378619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Chimique</a:t>
            </a:r>
          </a:p>
          <a:p>
            <a:r>
              <a:rPr lang="fr-FR"/>
              <a:t>Chimio</a:t>
            </a:r>
          </a:p>
        </p:txBody>
      </p:sp>
      <p:sp>
        <p:nvSpPr>
          <p:cNvPr id="12" name="ZoneTexte 14"/>
          <p:cNvSpPr txBox="1"/>
          <p:nvPr/>
        </p:nvSpPr>
        <p:spPr>
          <a:xfrm>
            <a:off x="3214678" y="3786190"/>
            <a:ext cx="116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 err="1"/>
              <a:t>Organo</a:t>
            </a:r>
            <a:endParaRPr lang="fr-FR"/>
          </a:p>
        </p:txBody>
      </p:sp>
      <p:sp>
        <p:nvSpPr>
          <p:cNvPr id="13" name="ZoneTexte 15"/>
          <p:cNvSpPr txBox="1"/>
          <p:nvPr/>
        </p:nvSpPr>
        <p:spPr>
          <a:xfrm>
            <a:off x="4572000" y="3786190"/>
            <a:ext cx="130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Litho</a:t>
            </a:r>
          </a:p>
        </p:txBody>
      </p:sp>
      <p:sp>
        <p:nvSpPr>
          <p:cNvPr id="14" name="ZoneTexte 16"/>
          <p:cNvSpPr txBox="1"/>
          <p:nvPr/>
        </p:nvSpPr>
        <p:spPr>
          <a:xfrm>
            <a:off x="5929322" y="3786190"/>
            <a:ext cx="155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/>
              <a:t>Hétérotrophes</a:t>
            </a:r>
          </a:p>
        </p:txBody>
      </p:sp>
      <p:sp>
        <p:nvSpPr>
          <p:cNvPr id="15" name="ZoneTexte 17"/>
          <p:cNvSpPr txBox="1"/>
          <p:nvPr/>
        </p:nvSpPr>
        <p:spPr>
          <a:xfrm>
            <a:off x="7592950" y="3786190"/>
            <a:ext cx="136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Autotrophes</a:t>
            </a:r>
          </a:p>
        </p:txBody>
      </p:sp>
      <p:grpSp>
        <p:nvGrpSpPr>
          <p:cNvPr id="16" name="Groupe 18"/>
          <p:cNvGrpSpPr/>
          <p:nvPr/>
        </p:nvGrpSpPr>
        <p:grpSpPr>
          <a:xfrm rot="21187099">
            <a:off x="3756676" y="2868824"/>
            <a:ext cx="1428760" cy="785818"/>
            <a:chOff x="857224" y="2928934"/>
            <a:chExt cx="1428760" cy="785818"/>
          </a:xfrm>
        </p:grpSpPr>
        <p:cxnSp>
          <p:nvCxnSpPr>
            <p:cNvPr id="17" name="Connecteur droit avec flèche 19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21"/>
          <p:cNvGrpSpPr/>
          <p:nvPr/>
        </p:nvGrpSpPr>
        <p:grpSpPr>
          <a:xfrm rot="21187099">
            <a:off x="6685634" y="2868824"/>
            <a:ext cx="1428760" cy="785818"/>
            <a:chOff x="857224" y="2928934"/>
            <a:chExt cx="1428760" cy="785818"/>
          </a:xfrm>
        </p:grpSpPr>
        <p:cxnSp>
          <p:nvCxnSpPr>
            <p:cNvPr id="20" name="Connecteur droit avec flèche 22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3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CA67E-819E-4123-8984-4CDDCB8913C5}"/>
              </a:ext>
            </a:extLst>
          </p:cNvPr>
          <p:cNvSpPr txBox="1"/>
          <p:nvPr/>
        </p:nvSpPr>
        <p:spPr>
          <a:xfrm>
            <a:off x="815292" y="493776"/>
            <a:ext cx="854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Les </a:t>
            </a:r>
            <a:r>
              <a:rPr lang="en-US" err="1"/>
              <a:t>critères</a:t>
            </a:r>
            <a:r>
              <a:rPr lang="en-US"/>
              <a:t> 3, 2,  et 1 dans </a:t>
            </a:r>
            <a:r>
              <a:rPr lang="en-US" err="1"/>
              <a:t>cet</a:t>
            </a:r>
            <a:r>
              <a:rPr lang="en-US"/>
              <a:t> </a:t>
            </a:r>
            <a:r>
              <a:rPr lang="en-US" err="1"/>
              <a:t>ordre</a:t>
            </a:r>
            <a:r>
              <a:rPr lang="en-US"/>
              <a:t> </a:t>
            </a:r>
            <a:r>
              <a:rPr lang="en-US" err="1"/>
              <a:t>permettent</a:t>
            </a:r>
            <a:r>
              <a:rPr lang="en-US"/>
              <a:t> de composer le nom du type </a:t>
            </a:r>
            <a:r>
              <a:rPr lang="en-US" err="1"/>
              <a:t>trophique</a:t>
            </a:r>
            <a:r>
              <a:rPr lang="en-US"/>
              <a:t>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2FD94-6A13-4538-89A0-77F4B7787954}"/>
              </a:ext>
            </a:extLst>
          </p:cNvPr>
          <p:cNvSpPr txBox="1"/>
          <p:nvPr/>
        </p:nvSpPr>
        <p:spPr>
          <a:xfrm>
            <a:off x="667512" y="5084064"/>
            <a:ext cx="376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Animaux</a:t>
            </a:r>
            <a:r>
              <a:rPr lang="en-US"/>
              <a:t>: </a:t>
            </a:r>
            <a:r>
              <a:rPr lang="en-US" err="1"/>
              <a:t>chimioorganohétérotrophes</a:t>
            </a:r>
            <a:endParaRPr lang="en-US"/>
          </a:p>
          <a:p>
            <a:r>
              <a:rPr lang="en-US" err="1"/>
              <a:t>Végétaux</a:t>
            </a:r>
            <a:r>
              <a:rPr lang="en-US"/>
              <a:t>: </a:t>
            </a:r>
            <a:r>
              <a:rPr lang="en-US" err="1"/>
              <a:t>photolithoautotrophes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5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9D7361-D562-45A4-BCEB-C6347B8F192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7878640" y="3699614"/>
            <a:ext cx="0" cy="2469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5B87F8-9D02-4172-B416-2C1B2035023D}"/>
              </a:ext>
            </a:extLst>
          </p:cNvPr>
          <p:cNvCxnSpPr/>
          <p:nvPr/>
        </p:nvCxnSpPr>
        <p:spPr>
          <a:xfrm>
            <a:off x="3506599" y="3635321"/>
            <a:ext cx="0" cy="25334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6784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5. Les </a:t>
            </a:r>
            <a:r>
              <a:rPr lang="en-US" sz="2800" err="1"/>
              <a:t>différentes</a:t>
            </a:r>
            <a:r>
              <a:rPr lang="en-US" sz="2800"/>
              <a:t> phases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433431" y="1298957"/>
            <a:ext cx="11325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photosynthèse</a:t>
            </a:r>
            <a:r>
              <a:rPr lang="en-US"/>
              <a:t> met </a:t>
            </a:r>
            <a:r>
              <a:rPr lang="en-US" err="1"/>
              <a:t>en</a:t>
            </a:r>
            <a:r>
              <a:rPr lang="en-US"/>
              <a:t> jeu 2 </a:t>
            </a:r>
            <a:r>
              <a:rPr lang="en-US" err="1"/>
              <a:t>groupes</a:t>
            </a:r>
            <a:r>
              <a:rPr lang="en-US"/>
              <a:t> de reaction de signification </a:t>
            </a:r>
            <a:r>
              <a:rPr lang="en-US" err="1"/>
              <a:t>différente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couplées</a:t>
            </a:r>
            <a:r>
              <a:rPr lang="en-US"/>
              <a:t> entre </a:t>
            </a:r>
            <a:r>
              <a:rPr lang="en-US" err="1"/>
              <a:t>elles</a:t>
            </a:r>
            <a:r>
              <a:rPr lang="en-US"/>
              <a:t> et </a:t>
            </a:r>
            <a:r>
              <a:rPr lang="en-US" err="1"/>
              <a:t>nécessitant</a:t>
            </a:r>
            <a:r>
              <a:rPr lang="en-US"/>
              <a:t> des </a:t>
            </a:r>
            <a:r>
              <a:rPr lang="en-US" err="1"/>
              <a:t>intermédiaires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Dans les </a:t>
            </a:r>
            <a:r>
              <a:rPr lang="en-US" err="1"/>
              <a:t>thylacoides</a:t>
            </a:r>
            <a:r>
              <a:rPr lang="en-US"/>
              <a:t> se </a:t>
            </a:r>
            <a:r>
              <a:rPr lang="en-US" err="1"/>
              <a:t>réalise</a:t>
            </a:r>
            <a:r>
              <a:rPr lang="en-US"/>
              <a:t> la conversion de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lumineuse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chimique</a:t>
            </a:r>
            <a:r>
              <a:rPr lang="en-US"/>
              <a:t> NADPH et ATP =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les reactions </a:t>
            </a:r>
            <a:r>
              <a:rPr lang="en-US" err="1"/>
              <a:t>primaires</a:t>
            </a:r>
            <a:r>
              <a:rPr lang="en-US"/>
              <a:t>,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claires</a:t>
            </a:r>
            <a:r>
              <a:rPr lang="en-US"/>
              <a:t>” cad à la lumière et qui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indépendantes</a:t>
            </a:r>
            <a:r>
              <a:rPr lang="en-US"/>
              <a:t> de la temperature</a:t>
            </a:r>
          </a:p>
          <a:p>
            <a:pPr marL="285750" indent="-285750">
              <a:buFontTx/>
              <a:buChar char="-"/>
            </a:pPr>
            <a:r>
              <a:rPr lang="en-US"/>
              <a:t>Dans le stroma se </a:t>
            </a:r>
            <a:r>
              <a:rPr lang="en-US" err="1"/>
              <a:t>réalise</a:t>
            </a:r>
            <a:r>
              <a:rPr lang="en-US"/>
              <a:t> la fixation du </a:t>
            </a:r>
            <a:r>
              <a:rPr lang="en-US" err="1"/>
              <a:t>carbone</a:t>
            </a:r>
            <a:r>
              <a:rPr lang="en-US"/>
              <a:t> du CO2 (par </a:t>
            </a:r>
            <a:r>
              <a:rPr lang="en-US" err="1"/>
              <a:t>une</a:t>
            </a:r>
            <a:r>
              <a:rPr lang="en-US"/>
              <a:t> carboxylase, la ribulose biphosphate carboxylase = Rubisco) et </a:t>
            </a:r>
            <a:r>
              <a:rPr lang="en-US" err="1"/>
              <a:t>sa</a:t>
            </a:r>
            <a:r>
              <a:rPr lang="en-US"/>
              <a:t> reduction grâce à </a:t>
            </a:r>
            <a:r>
              <a:rPr lang="en-US" err="1"/>
              <a:t>l’utilization</a:t>
            </a:r>
            <a:r>
              <a:rPr lang="en-US"/>
              <a:t> de </a:t>
            </a:r>
            <a:r>
              <a:rPr lang="en-US" err="1"/>
              <a:t>l’ATP</a:t>
            </a:r>
            <a:r>
              <a:rPr lang="en-US"/>
              <a:t> et du NADPH,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les reactions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métaboliques</a:t>
            </a:r>
            <a:r>
              <a:rPr lang="en-US"/>
              <a:t>”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biochimiques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,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sombres</a:t>
            </a:r>
            <a:r>
              <a:rPr lang="en-US"/>
              <a:t>”, </a:t>
            </a:r>
            <a:r>
              <a:rPr lang="en-US" err="1"/>
              <a:t>sensibles</a:t>
            </a:r>
            <a:r>
              <a:rPr lang="en-US"/>
              <a:t> à la temperature.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BF3D9-7C36-4C47-A24D-19AAEA40A483}"/>
              </a:ext>
            </a:extLst>
          </p:cNvPr>
          <p:cNvSpPr/>
          <p:nvPr/>
        </p:nvSpPr>
        <p:spPr>
          <a:xfrm>
            <a:off x="2550254" y="3945714"/>
            <a:ext cx="1954635" cy="1895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06EC5-DDDE-4712-BE0F-15B3DC5DD728}"/>
              </a:ext>
            </a:extLst>
          </p:cNvPr>
          <p:cNvSpPr txBox="1"/>
          <p:nvPr/>
        </p:nvSpPr>
        <p:spPr>
          <a:xfrm>
            <a:off x="2574309" y="4037993"/>
            <a:ext cx="193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Réactions</a:t>
            </a:r>
            <a:r>
              <a:rPr lang="en-US"/>
              <a:t> </a:t>
            </a:r>
            <a:r>
              <a:rPr lang="en-US" err="1"/>
              <a:t>primaires</a:t>
            </a:r>
            <a:endParaRPr lang="en-US"/>
          </a:p>
          <a:p>
            <a:pPr algn="ctr"/>
            <a:r>
              <a:rPr lang="en-US" err="1"/>
              <a:t>Claires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290D11-2736-49A3-8792-FBA2D28E255E}"/>
              </a:ext>
            </a:extLst>
          </p:cNvPr>
          <p:cNvCxnSpPr/>
          <p:nvPr/>
        </p:nvCxnSpPr>
        <p:spPr>
          <a:xfrm>
            <a:off x="2550254" y="5237618"/>
            <a:ext cx="1954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B10842-02E8-46D0-BF90-952B012C7CF3}"/>
              </a:ext>
            </a:extLst>
          </p:cNvPr>
          <p:cNvSpPr txBox="1"/>
          <p:nvPr/>
        </p:nvSpPr>
        <p:spPr>
          <a:xfrm>
            <a:off x="2905349" y="5360487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thylacoides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E10CA-D3CC-4C8F-BEF6-9D69CEE61FBC}"/>
              </a:ext>
            </a:extLst>
          </p:cNvPr>
          <p:cNvSpPr/>
          <p:nvPr/>
        </p:nvSpPr>
        <p:spPr>
          <a:xfrm>
            <a:off x="6826002" y="3945714"/>
            <a:ext cx="1954635" cy="1895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66F74-4369-4B7C-8E4E-5C1FE1C77B25}"/>
              </a:ext>
            </a:extLst>
          </p:cNvPr>
          <p:cNvSpPr txBox="1"/>
          <p:nvPr/>
        </p:nvSpPr>
        <p:spPr>
          <a:xfrm>
            <a:off x="6850057" y="4037993"/>
            <a:ext cx="193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Réactions</a:t>
            </a:r>
            <a:r>
              <a:rPr lang="en-US"/>
              <a:t> </a:t>
            </a:r>
            <a:r>
              <a:rPr lang="en-US" err="1"/>
              <a:t>biochimiques</a:t>
            </a:r>
            <a:endParaRPr lang="en-US"/>
          </a:p>
          <a:p>
            <a:pPr algn="ctr"/>
            <a:r>
              <a:rPr lang="en-US"/>
              <a:t>= assimilation du CO2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94587-A5A0-46C0-B0D4-76A97D5F2E1B}"/>
              </a:ext>
            </a:extLst>
          </p:cNvPr>
          <p:cNvCxnSpPr/>
          <p:nvPr/>
        </p:nvCxnSpPr>
        <p:spPr>
          <a:xfrm>
            <a:off x="6826002" y="5237618"/>
            <a:ext cx="1954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A748E7-795C-463E-AF2C-6C9B36DD8BBF}"/>
              </a:ext>
            </a:extLst>
          </p:cNvPr>
          <p:cNvSpPr txBox="1"/>
          <p:nvPr/>
        </p:nvSpPr>
        <p:spPr>
          <a:xfrm>
            <a:off x="6850057" y="5360487"/>
            <a:ext cx="19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stroma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0A8883-033C-45E1-93CD-FEA98F51E6FC}"/>
              </a:ext>
            </a:extLst>
          </p:cNvPr>
          <p:cNvCxnSpPr/>
          <p:nvPr/>
        </p:nvCxnSpPr>
        <p:spPr>
          <a:xfrm>
            <a:off x="1820412" y="4432275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D3CF21-FD2C-49D5-B47D-155A23F5377F}"/>
              </a:ext>
            </a:extLst>
          </p:cNvPr>
          <p:cNvCxnSpPr/>
          <p:nvPr/>
        </p:nvCxnSpPr>
        <p:spPr>
          <a:xfrm>
            <a:off x="1820412" y="4601453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1C716C-B71D-4A13-A09E-5C7FB2FFE925}"/>
              </a:ext>
            </a:extLst>
          </p:cNvPr>
          <p:cNvCxnSpPr/>
          <p:nvPr/>
        </p:nvCxnSpPr>
        <p:spPr>
          <a:xfrm>
            <a:off x="1820412" y="4779020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F25C44-CAF7-4ADC-A7DA-5A53FC132ABE}"/>
              </a:ext>
            </a:extLst>
          </p:cNvPr>
          <p:cNvCxnSpPr/>
          <p:nvPr/>
        </p:nvCxnSpPr>
        <p:spPr>
          <a:xfrm>
            <a:off x="1820412" y="4973906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D0C5B1B-AB10-4D9B-80A8-6CBA233F2CF7}"/>
              </a:ext>
            </a:extLst>
          </p:cNvPr>
          <p:cNvSpPr txBox="1"/>
          <p:nvPr/>
        </p:nvSpPr>
        <p:spPr>
          <a:xfrm>
            <a:off x="1208408" y="453272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  <a:r>
              <a:rPr lang="el-GR"/>
              <a:t>ν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7089E4-709C-4EEF-BFF7-121F8D5F655A}"/>
              </a:ext>
            </a:extLst>
          </p:cNvPr>
          <p:cNvSpPr txBox="1"/>
          <p:nvPr/>
        </p:nvSpPr>
        <p:spPr>
          <a:xfrm>
            <a:off x="3155518" y="333028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H2O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955228-6BF4-4561-9516-BD745B5C1AC4}"/>
              </a:ext>
            </a:extLst>
          </p:cNvPr>
          <p:cNvSpPr txBox="1"/>
          <p:nvPr/>
        </p:nvSpPr>
        <p:spPr>
          <a:xfrm>
            <a:off x="3279614" y="62644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5E576-31FA-4A22-8B2B-927F0A38E825}"/>
              </a:ext>
            </a:extLst>
          </p:cNvPr>
          <p:cNvSpPr txBox="1"/>
          <p:nvPr/>
        </p:nvSpPr>
        <p:spPr>
          <a:xfrm>
            <a:off x="7200409" y="333028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CH2O + H2O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6989F9-7D9C-483A-999E-A2FDF5FB096D}"/>
              </a:ext>
            </a:extLst>
          </p:cNvPr>
          <p:cNvSpPr txBox="1"/>
          <p:nvPr/>
        </p:nvSpPr>
        <p:spPr>
          <a:xfrm>
            <a:off x="7556873" y="6252578"/>
            <a:ext cx="57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CO2</a:t>
            </a:r>
          </a:p>
        </p:txBody>
      </p:sp>
      <p:cxnSp>
        <p:nvCxnSpPr>
          <p:cNvPr id="14340" name="Straight Arrow Connector 14339">
            <a:extLst>
              <a:ext uri="{FF2B5EF4-FFF2-40B4-BE49-F238E27FC236}">
                <a16:creationId xmlns:a16="http://schemas.microsoft.com/office/drawing/2014/main" id="{D1151953-13CD-45F3-8F3B-A7703D15471D}"/>
              </a:ext>
            </a:extLst>
          </p:cNvPr>
          <p:cNvCxnSpPr/>
          <p:nvPr/>
        </p:nvCxnSpPr>
        <p:spPr>
          <a:xfrm>
            <a:off x="4622335" y="4779020"/>
            <a:ext cx="19881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4340">
            <a:extLst>
              <a:ext uri="{FF2B5EF4-FFF2-40B4-BE49-F238E27FC236}">
                <a16:creationId xmlns:a16="http://schemas.microsoft.com/office/drawing/2014/main" id="{DCF88120-5AF6-40C3-9D30-C05DF0A5E479}"/>
              </a:ext>
            </a:extLst>
          </p:cNvPr>
          <p:cNvSpPr txBox="1"/>
          <p:nvPr/>
        </p:nvSpPr>
        <p:spPr>
          <a:xfrm>
            <a:off x="4891644" y="4344824"/>
            <a:ext cx="154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NADPH ATP</a:t>
            </a:r>
          </a:p>
          <a:p>
            <a:endParaRPr lang="en-US"/>
          </a:p>
          <a:p>
            <a:r>
              <a:rPr lang="en-US" err="1"/>
              <a:t>Intermédiaires</a:t>
            </a:r>
            <a:endParaRPr lang="en-US"/>
          </a:p>
          <a:p>
            <a:r>
              <a:rPr lang="en-US" err="1"/>
              <a:t>énergétiques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3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3DBE7-DDA4-46BE-BA1A-B85F5E38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268" y="247680"/>
            <a:ext cx="11560492" cy="550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Organismes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hétérotrophes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chimiotrophes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animaux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champignons…)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utilisent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des substances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réduites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à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fois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comme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source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d’énergie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source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pouvoir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réducteur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animaux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absorbent de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nourriture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qu'ils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digèrent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assimilent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ensuite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dans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tube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digestif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les petites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ainsi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formées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 champignons 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absorbent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directement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par la surface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mycelium des petites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Schéma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général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du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métabolisme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d'une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cellule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hétérotrophe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/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chimiotrophe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sont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1 = ATP,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énergétique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2 = NAD(P)H, coenzyme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d'oxydo-réduction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3 = pyruvate, malate,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oxaloacétate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acétyl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CoA etc. (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molécules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du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métabolisme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3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https://rnbio.upmc.fr/sites/default/files/doc/heterotroph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8" y="2573338"/>
            <a:ext cx="4933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3136" y="-18097"/>
            <a:ext cx="11285728" cy="68941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600" b="1">
                <a:latin typeface="+mj-lt"/>
              </a:rPr>
              <a:t>Organismes autotrophes et phototrophes (végétaux chlorophylliens, </a:t>
            </a:r>
            <a:r>
              <a:rPr lang="fr-FR" sz="1600" b="1" err="1">
                <a:latin typeface="+mj-lt"/>
              </a:rPr>
              <a:t>cyano</a:t>
            </a:r>
            <a:r>
              <a:rPr lang="en-US" sz="1600" b="1" err="1">
                <a:latin typeface="+mj-lt"/>
              </a:rPr>
              <a:t>bactéries</a:t>
            </a:r>
            <a:r>
              <a:rPr lang="en-US" sz="1600" b="1">
                <a:latin typeface="+mj-lt"/>
              </a:rPr>
              <a:t>, </a:t>
            </a:r>
            <a:r>
              <a:rPr lang="en-US" sz="1600" b="1" err="1">
                <a:latin typeface="+mj-lt"/>
              </a:rPr>
              <a:t>bactéries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pourpres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sulfureuses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ou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vertes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sulfureuses</a:t>
            </a:r>
            <a:r>
              <a:rPr lang="fr-FR" sz="1600" b="1">
                <a:latin typeface="+mj-lt"/>
              </a:rPr>
              <a:t>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photosynthèse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grâce à des pigments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photosynthétiques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>
                <a:solidFill>
                  <a:srgbClr val="3B3B3B"/>
                </a:solidFill>
                <a:latin typeface="+mj-lt"/>
              </a:rPr>
              <a:t>La reduction du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carbone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inorganique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nécéssite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un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donneur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d’e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-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Végétaux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chlorophilliens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cyan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obactéries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utilisent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l’eau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et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rejettent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l’O2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Bactéries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sulfureuses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peuvent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utilizer des composes à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ase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soufre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(H2S)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Schéma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général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métabolisme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d'une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cellule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autotrophe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/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phototrophe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 b="1" i="1">
              <a:solidFill>
                <a:srgbClr val="3B3B3B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1" i="1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 b="1" i="1">
              <a:solidFill>
                <a:srgbClr val="3B3B3B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1" i="1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sont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1 = ATP,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énergétique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2 = NAD(P)H, coenzyme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d'oxydo-réduction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3 = pyruvate, malate,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oxaloacétate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acétyl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CoA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métabolisme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</a:t>
            </a:r>
          </a:p>
        </p:txBody>
      </p:sp>
      <p:pic>
        <p:nvPicPr>
          <p:cNvPr id="2050" name="Picture 2" descr="https://rnbio.upmc.fr/sites/default/files/doc/autotroph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48" y="1895482"/>
            <a:ext cx="73437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67B231-0916-438C-BFB4-7FB454945725}"/>
              </a:ext>
            </a:extLst>
          </p:cNvPr>
          <p:cNvGrpSpPr/>
          <p:nvPr/>
        </p:nvGrpSpPr>
        <p:grpSpPr>
          <a:xfrm>
            <a:off x="237435" y="2448307"/>
            <a:ext cx="1818360" cy="1455120"/>
            <a:chOff x="237435" y="2448307"/>
            <a:chExt cx="1818360" cy="14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AEF0B8-7CB5-4D55-87CB-60ED17B0A6DD}"/>
                    </a:ext>
                  </a:extLst>
                </p14:cNvPr>
                <p14:cNvContentPartPr/>
                <p14:nvPr/>
              </p14:nvContentPartPr>
              <p14:xfrm>
                <a:off x="1541715" y="2538667"/>
                <a:ext cx="149040" cy="58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AEF0B8-7CB5-4D55-87CB-60ED17B0A6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2715" y="2529667"/>
                  <a:ext cx="166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7AA024-FEFC-4CE2-9A80-AFB808F57D1F}"/>
                    </a:ext>
                  </a:extLst>
                </p14:cNvPr>
                <p14:cNvContentPartPr/>
                <p14:nvPr/>
              </p14:nvContentPartPr>
              <p14:xfrm>
                <a:off x="1657995" y="3134107"/>
                <a:ext cx="397800" cy="769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7AA024-FEFC-4CE2-9A80-AFB808F57D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49355" y="3125467"/>
                  <a:ext cx="41544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A984D3-129C-4610-947D-97C8BAFFFA08}"/>
                    </a:ext>
                  </a:extLst>
                </p14:cNvPr>
                <p14:cNvContentPartPr/>
                <p14:nvPr/>
              </p14:nvContentPartPr>
              <p14:xfrm>
                <a:off x="237435" y="3127627"/>
                <a:ext cx="148320" cy="29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A984D3-129C-4610-947D-97C8BAFFFA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795" y="3118627"/>
                  <a:ext cx="16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603986-1C15-4A58-9A2F-40C863248CBD}"/>
                    </a:ext>
                  </a:extLst>
                </p14:cNvPr>
                <p14:cNvContentPartPr/>
                <p14:nvPr/>
              </p14:nvContentPartPr>
              <p14:xfrm>
                <a:off x="285315" y="3003427"/>
                <a:ext cx="285480" cy="12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603986-1C15-4A58-9A2F-40C863248C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315" y="2994427"/>
                  <a:ext cx="30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764695-5075-4583-9DA4-6724E26B9A05}"/>
                    </a:ext>
                  </a:extLst>
                </p14:cNvPr>
                <p14:cNvContentPartPr/>
                <p14:nvPr/>
              </p14:nvContentPartPr>
              <p14:xfrm>
                <a:off x="498435" y="2874547"/>
                <a:ext cx="109800" cy="14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764695-5075-4583-9DA4-6724E26B9A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9795" y="2865907"/>
                  <a:ext cx="12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39A4AD-4AAD-4E02-8D09-11BB0446AC37}"/>
                    </a:ext>
                  </a:extLst>
                </p14:cNvPr>
                <p14:cNvContentPartPr/>
                <p14:nvPr/>
              </p14:nvContentPartPr>
              <p14:xfrm>
                <a:off x="581955" y="2911267"/>
                <a:ext cx="151920" cy="9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39A4AD-4AAD-4E02-8D09-11BB0446AC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315" y="2902627"/>
                  <a:ext cx="169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C07CBC-9C76-4ED4-89A9-A1CD4A0EAFD8}"/>
                    </a:ext>
                  </a:extLst>
                </p14:cNvPr>
                <p14:cNvContentPartPr/>
                <p14:nvPr/>
              </p14:nvContentPartPr>
              <p14:xfrm>
                <a:off x="732795" y="2759707"/>
                <a:ext cx="339480" cy="35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C07CBC-9C76-4ED4-89A9-A1CD4A0EAF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4155" y="2751067"/>
                  <a:ext cx="357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B35468-B923-44D3-A2BB-59B0A5C7B571}"/>
                    </a:ext>
                  </a:extLst>
                </p14:cNvPr>
                <p14:cNvContentPartPr/>
                <p14:nvPr/>
              </p14:nvContentPartPr>
              <p14:xfrm>
                <a:off x="1052475" y="2458387"/>
                <a:ext cx="509760" cy="30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B35468-B923-44D3-A2BB-59B0A5C7B5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35" y="2449747"/>
                  <a:ext cx="527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945949-08DF-4262-97D5-5314AC10F82F}"/>
                    </a:ext>
                  </a:extLst>
                </p14:cNvPr>
                <p14:cNvContentPartPr/>
                <p14:nvPr/>
              </p14:nvContentPartPr>
              <p14:xfrm>
                <a:off x="1148955" y="2448307"/>
                <a:ext cx="195120" cy="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945949-08DF-4262-97D5-5314AC10F82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9955" y="2439667"/>
                  <a:ext cx="2127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4BC837-0313-4859-8164-E26DAD450783}"/>
              </a:ext>
            </a:extLst>
          </p:cNvPr>
          <p:cNvGrpSpPr/>
          <p:nvPr/>
        </p:nvGrpSpPr>
        <p:grpSpPr>
          <a:xfrm>
            <a:off x="6842715" y="3192427"/>
            <a:ext cx="467640" cy="322200"/>
            <a:chOff x="6842715" y="3192427"/>
            <a:chExt cx="4676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BC7759-3A54-4EB8-AF3B-1FA06A22D712}"/>
                    </a:ext>
                  </a:extLst>
                </p14:cNvPr>
                <p14:cNvContentPartPr/>
                <p14:nvPr/>
              </p14:nvContentPartPr>
              <p14:xfrm>
                <a:off x="6842715" y="3256507"/>
                <a:ext cx="374400" cy="258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BC7759-3A54-4EB8-AF3B-1FA06A22D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33715" y="3247507"/>
                  <a:ext cx="392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E58676-7CB2-4405-B82E-0A7FA648F8AC}"/>
                    </a:ext>
                  </a:extLst>
                </p14:cNvPr>
                <p14:cNvContentPartPr/>
                <p14:nvPr/>
              </p14:nvContentPartPr>
              <p14:xfrm>
                <a:off x="7131795" y="3192427"/>
                <a:ext cx="178560" cy="14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E58676-7CB2-4405-B82E-0A7FA648F8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3155" y="3183427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72D631-52B1-480D-8490-7251537D71EF}"/>
              </a:ext>
            </a:extLst>
          </p:cNvPr>
          <p:cNvGrpSpPr/>
          <p:nvPr/>
        </p:nvGrpSpPr>
        <p:grpSpPr>
          <a:xfrm>
            <a:off x="7675035" y="2639827"/>
            <a:ext cx="1604880" cy="563040"/>
            <a:chOff x="7675035" y="2639827"/>
            <a:chExt cx="16048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1988B5-9F49-46B4-8533-92C694E63C07}"/>
                    </a:ext>
                  </a:extLst>
                </p14:cNvPr>
                <p14:cNvContentPartPr/>
                <p14:nvPr/>
              </p14:nvContentPartPr>
              <p14:xfrm>
                <a:off x="7693035" y="2833507"/>
                <a:ext cx="208080" cy="10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1988B5-9F49-46B4-8533-92C694E63C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4395" y="2824867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0313F-808C-4D1A-8B88-0BBC3433351E}"/>
                    </a:ext>
                  </a:extLst>
                </p14:cNvPr>
                <p14:cNvContentPartPr/>
                <p14:nvPr/>
              </p14:nvContentPartPr>
              <p14:xfrm>
                <a:off x="7937475" y="2820547"/>
                <a:ext cx="227520" cy="10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0313F-808C-4D1A-8B88-0BBC343335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28475" y="2811907"/>
                  <a:ext cx="24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94A2D0-C752-443D-A86E-4491EDC570BA}"/>
                    </a:ext>
                  </a:extLst>
                </p14:cNvPr>
                <p14:cNvContentPartPr/>
                <p14:nvPr/>
              </p14:nvContentPartPr>
              <p14:xfrm>
                <a:off x="8121435" y="2718307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94A2D0-C752-443D-A86E-4491EDC570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12435" y="27093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8EF34D-DA5D-4671-ACB6-492FD7D3C6E0}"/>
                    </a:ext>
                  </a:extLst>
                </p14:cNvPr>
                <p14:cNvContentPartPr/>
                <p14:nvPr/>
              </p14:nvContentPartPr>
              <p14:xfrm>
                <a:off x="8231955" y="2639827"/>
                <a:ext cx="426960" cy="25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8EF34D-DA5D-4671-ACB6-492FD7D3C6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23315" y="2630827"/>
                  <a:ext cx="444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F134FA-F008-41EE-8A46-14D745696BBC}"/>
                    </a:ext>
                  </a:extLst>
                </p14:cNvPr>
                <p14:cNvContentPartPr/>
                <p14:nvPr/>
              </p14:nvContentPartPr>
              <p14:xfrm>
                <a:off x="7675035" y="3028267"/>
                <a:ext cx="11412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F134FA-F008-41EE-8A46-14D745696B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6395" y="3019627"/>
                  <a:ext cx="131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00775B-5484-4069-AE34-C5CB56135594}"/>
                    </a:ext>
                  </a:extLst>
                </p14:cNvPr>
                <p14:cNvContentPartPr/>
                <p14:nvPr/>
              </p14:nvContentPartPr>
              <p14:xfrm>
                <a:off x="7813635" y="3093427"/>
                <a:ext cx="162720" cy="8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00775B-5484-4069-AE34-C5CB561355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04995" y="3084787"/>
                  <a:ext cx="18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E71556-A408-41F2-9F41-3396B0411034}"/>
                    </a:ext>
                  </a:extLst>
                </p14:cNvPr>
                <p14:cNvContentPartPr/>
                <p14:nvPr/>
              </p14:nvContentPartPr>
              <p14:xfrm>
                <a:off x="7989315" y="3057067"/>
                <a:ext cx="143640" cy="11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E71556-A408-41F2-9F41-3396B04110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80675" y="3048427"/>
                  <a:ext cx="161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160729-CE45-431E-BC92-3EA7DF82B07B}"/>
                    </a:ext>
                  </a:extLst>
                </p14:cNvPr>
                <p14:cNvContentPartPr/>
                <p14:nvPr/>
              </p14:nvContentPartPr>
              <p14:xfrm>
                <a:off x="8122875" y="3095947"/>
                <a:ext cx="140400" cy="8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160729-CE45-431E-BC92-3EA7DF82B07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13875" y="3087307"/>
                  <a:ext cx="158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B35496-1FA5-4490-A8A0-D6E8B06A4B68}"/>
                    </a:ext>
                  </a:extLst>
                </p14:cNvPr>
                <p14:cNvContentPartPr/>
                <p14:nvPr/>
              </p14:nvContentPartPr>
              <p14:xfrm>
                <a:off x="8267235" y="3004867"/>
                <a:ext cx="173160" cy="129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B35496-1FA5-4490-A8A0-D6E8B06A4B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8235" y="2996227"/>
                  <a:ext cx="190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373D33-F89B-4A36-B382-245DDEE5B240}"/>
                    </a:ext>
                  </a:extLst>
                </p14:cNvPr>
                <p14:cNvContentPartPr/>
                <p14:nvPr/>
              </p14:nvContentPartPr>
              <p14:xfrm>
                <a:off x="8451915" y="3045547"/>
                <a:ext cx="196200" cy="9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373D33-F89B-4A36-B382-245DDEE5B2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2915" y="3036547"/>
                  <a:ext cx="213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99DEED-4049-4DF5-89AE-15D2282EC304}"/>
                    </a:ext>
                  </a:extLst>
                </p14:cNvPr>
                <p14:cNvContentPartPr/>
                <p14:nvPr/>
              </p14:nvContentPartPr>
              <p14:xfrm>
                <a:off x="8717955" y="3045907"/>
                <a:ext cx="124920" cy="8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99DEED-4049-4DF5-89AE-15D2282EC3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08955" y="3037267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523509-D5B7-4819-8DEB-10107AB9653E}"/>
                    </a:ext>
                  </a:extLst>
                </p14:cNvPr>
                <p14:cNvContentPartPr/>
                <p14:nvPr/>
              </p14:nvContentPartPr>
              <p14:xfrm>
                <a:off x="8900835" y="2992627"/>
                <a:ext cx="26352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523509-D5B7-4819-8DEB-10107AB965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91835" y="2983627"/>
                  <a:ext cx="281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69B8E7-075B-4481-B562-0899C96BD871}"/>
                    </a:ext>
                  </a:extLst>
                </p14:cNvPr>
                <p14:cNvContentPartPr/>
                <p14:nvPr/>
              </p14:nvContentPartPr>
              <p14:xfrm>
                <a:off x="9279555" y="307866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69B8E7-075B-4481-B562-0899C96BD87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70555" y="3069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281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00034" y="1857364"/>
            <a:ext cx="2286016" cy="9286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Source d’énergie</a:t>
            </a:r>
          </a:p>
        </p:txBody>
      </p:sp>
      <p:sp>
        <p:nvSpPr>
          <p:cNvPr id="5" name="Ellipse 4"/>
          <p:cNvSpPr/>
          <p:nvPr/>
        </p:nvSpPr>
        <p:spPr>
          <a:xfrm>
            <a:off x="3357554" y="1857364"/>
            <a:ext cx="2286016" cy="928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donneur d’électrons</a:t>
            </a:r>
          </a:p>
        </p:txBody>
      </p:sp>
      <p:sp>
        <p:nvSpPr>
          <p:cNvPr id="6" name="Ellipse 5"/>
          <p:cNvSpPr/>
          <p:nvPr/>
        </p:nvSpPr>
        <p:spPr>
          <a:xfrm>
            <a:off x="6215074" y="1857364"/>
            <a:ext cx="2286016" cy="928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carbone</a:t>
            </a:r>
          </a:p>
        </p:txBody>
      </p:sp>
      <p:grpSp>
        <p:nvGrpSpPr>
          <p:cNvPr id="7" name="Groupe 11"/>
          <p:cNvGrpSpPr/>
          <p:nvPr/>
        </p:nvGrpSpPr>
        <p:grpSpPr>
          <a:xfrm rot="21187099">
            <a:off x="857224" y="2928934"/>
            <a:ext cx="1428760" cy="785818"/>
            <a:chOff x="857224" y="2928934"/>
            <a:chExt cx="1428760" cy="785818"/>
          </a:xfrm>
        </p:grpSpPr>
        <p:cxnSp>
          <p:nvCxnSpPr>
            <p:cNvPr id="8" name="Connecteur droit avec flèche 7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2"/>
          <p:cNvSpPr txBox="1"/>
          <p:nvPr/>
        </p:nvSpPr>
        <p:spPr>
          <a:xfrm>
            <a:off x="214282" y="3786190"/>
            <a:ext cx="9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Lumière</a:t>
            </a:r>
          </a:p>
          <a:p>
            <a:r>
              <a:rPr lang="fr-FR"/>
              <a:t>Photo</a:t>
            </a:r>
          </a:p>
        </p:txBody>
      </p:sp>
      <p:sp>
        <p:nvSpPr>
          <p:cNvPr id="11" name="ZoneTexte 13"/>
          <p:cNvSpPr txBox="1"/>
          <p:nvPr/>
        </p:nvSpPr>
        <p:spPr>
          <a:xfrm>
            <a:off x="1571604" y="378619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Chimique</a:t>
            </a:r>
          </a:p>
          <a:p>
            <a:r>
              <a:rPr lang="fr-FR"/>
              <a:t>Chimio</a:t>
            </a:r>
          </a:p>
        </p:txBody>
      </p:sp>
      <p:sp>
        <p:nvSpPr>
          <p:cNvPr id="12" name="ZoneTexte 14"/>
          <p:cNvSpPr txBox="1"/>
          <p:nvPr/>
        </p:nvSpPr>
        <p:spPr>
          <a:xfrm>
            <a:off x="3214678" y="3786190"/>
            <a:ext cx="116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 err="1"/>
              <a:t>Organo</a:t>
            </a:r>
            <a:endParaRPr lang="fr-FR"/>
          </a:p>
        </p:txBody>
      </p:sp>
      <p:sp>
        <p:nvSpPr>
          <p:cNvPr id="13" name="ZoneTexte 15"/>
          <p:cNvSpPr txBox="1"/>
          <p:nvPr/>
        </p:nvSpPr>
        <p:spPr>
          <a:xfrm>
            <a:off x="4572000" y="3786190"/>
            <a:ext cx="130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Litho</a:t>
            </a:r>
          </a:p>
        </p:txBody>
      </p:sp>
      <p:sp>
        <p:nvSpPr>
          <p:cNvPr id="14" name="ZoneTexte 16"/>
          <p:cNvSpPr txBox="1"/>
          <p:nvPr/>
        </p:nvSpPr>
        <p:spPr>
          <a:xfrm>
            <a:off x="5929322" y="3786190"/>
            <a:ext cx="155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/>
              <a:t>Hétérotrophes</a:t>
            </a:r>
          </a:p>
        </p:txBody>
      </p:sp>
      <p:sp>
        <p:nvSpPr>
          <p:cNvPr id="15" name="ZoneTexte 17"/>
          <p:cNvSpPr txBox="1"/>
          <p:nvPr/>
        </p:nvSpPr>
        <p:spPr>
          <a:xfrm>
            <a:off x="7592950" y="3786190"/>
            <a:ext cx="136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Autotrophes</a:t>
            </a:r>
          </a:p>
        </p:txBody>
      </p:sp>
      <p:grpSp>
        <p:nvGrpSpPr>
          <p:cNvPr id="16" name="Groupe 18"/>
          <p:cNvGrpSpPr/>
          <p:nvPr/>
        </p:nvGrpSpPr>
        <p:grpSpPr>
          <a:xfrm rot="21187099">
            <a:off x="3756676" y="2868824"/>
            <a:ext cx="1428760" cy="785818"/>
            <a:chOff x="857224" y="2928934"/>
            <a:chExt cx="1428760" cy="785818"/>
          </a:xfrm>
        </p:grpSpPr>
        <p:cxnSp>
          <p:nvCxnSpPr>
            <p:cNvPr id="17" name="Connecteur droit avec flèche 19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21"/>
          <p:cNvGrpSpPr/>
          <p:nvPr/>
        </p:nvGrpSpPr>
        <p:grpSpPr>
          <a:xfrm rot="21187099">
            <a:off x="6685634" y="2868824"/>
            <a:ext cx="1428760" cy="785818"/>
            <a:chOff x="857224" y="2928934"/>
            <a:chExt cx="1428760" cy="785818"/>
          </a:xfrm>
        </p:grpSpPr>
        <p:cxnSp>
          <p:nvCxnSpPr>
            <p:cNvPr id="20" name="Connecteur droit avec flèche 22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3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4"/>
          <p:cNvSpPr txBox="1"/>
          <p:nvPr/>
        </p:nvSpPr>
        <p:spPr>
          <a:xfrm>
            <a:off x="114239" y="160796"/>
            <a:ext cx="1207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r>
              <a:rPr lang="fr-FR"/>
              <a:t>La diversité des types trophiques est surtout due aux </a:t>
            </a:r>
            <a:r>
              <a:rPr lang="fr-FR" b="1"/>
              <a:t>bactéries</a:t>
            </a:r>
            <a:r>
              <a:rPr lang="fr-FR"/>
              <a:t>:</a:t>
            </a:r>
          </a:p>
          <a:p>
            <a:r>
              <a:rPr lang="fr-FR"/>
              <a:t>Les plus abondants: </a:t>
            </a:r>
            <a:r>
              <a:rPr lang="fr-FR" err="1"/>
              <a:t>Photoorganohétérotrophes</a:t>
            </a:r>
            <a:r>
              <a:rPr lang="fr-FR"/>
              <a:t>, </a:t>
            </a:r>
            <a:r>
              <a:rPr lang="fr-FR" err="1"/>
              <a:t>Chimioorganohétérotrophes</a:t>
            </a:r>
            <a:r>
              <a:rPr lang="fr-FR"/>
              <a:t>, </a:t>
            </a:r>
            <a:r>
              <a:rPr lang="fr-FR" err="1"/>
              <a:t>Photolithoautotrophes</a:t>
            </a:r>
            <a:r>
              <a:rPr lang="fr-FR"/>
              <a:t>, </a:t>
            </a:r>
            <a:r>
              <a:rPr lang="fr-FR" err="1"/>
              <a:t>Chimiolithoautotrophes</a:t>
            </a:r>
            <a:endParaRPr lang="fr-FR"/>
          </a:p>
          <a:p>
            <a:r>
              <a:rPr lang="fr-FR"/>
              <a:t>Les plus rares: </a:t>
            </a:r>
            <a:r>
              <a:rPr lang="fr-FR" err="1"/>
              <a:t>Photoorganoautotrophes</a:t>
            </a:r>
            <a:r>
              <a:rPr lang="fr-FR"/>
              <a:t>, </a:t>
            </a:r>
            <a:r>
              <a:rPr lang="fr-FR" err="1"/>
              <a:t>Photolithohétérotrophes</a:t>
            </a:r>
            <a:r>
              <a:rPr lang="fr-FR"/>
              <a:t>, </a:t>
            </a:r>
            <a:r>
              <a:rPr lang="fr-FR" err="1"/>
              <a:t>Chimioorganoautotrophes</a:t>
            </a:r>
            <a:r>
              <a:rPr lang="fr-FR"/>
              <a:t> </a:t>
            </a:r>
            <a:r>
              <a:rPr lang="fr-FR" err="1"/>
              <a:t>Chimiolithohétérotrophes</a:t>
            </a: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2FBBCC-BF3F-4ED8-9C9F-27582CDD87DE}"/>
              </a:ext>
            </a:extLst>
          </p:cNvPr>
          <p:cNvGrpSpPr/>
          <p:nvPr/>
        </p:nvGrpSpPr>
        <p:grpSpPr>
          <a:xfrm>
            <a:off x="3113475" y="3643867"/>
            <a:ext cx="2836440" cy="1016280"/>
            <a:chOff x="3113475" y="3643867"/>
            <a:chExt cx="283644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DEA17B-38FD-43B6-B266-06AF15B8320F}"/>
                    </a:ext>
                  </a:extLst>
                </p14:cNvPr>
                <p14:cNvContentPartPr/>
                <p14:nvPr/>
              </p14:nvContentPartPr>
              <p14:xfrm>
                <a:off x="3113475" y="3652867"/>
                <a:ext cx="566280" cy="79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DEA17B-38FD-43B6-B266-06AF15B832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4835" y="3643867"/>
                  <a:ext cx="58392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901DE3-12A1-4A26-BEB1-534871C9BCA5}"/>
                    </a:ext>
                  </a:extLst>
                </p14:cNvPr>
                <p14:cNvContentPartPr/>
                <p14:nvPr/>
              </p14:nvContentPartPr>
              <p14:xfrm>
                <a:off x="4187355" y="4316707"/>
                <a:ext cx="10800" cy="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901DE3-12A1-4A26-BEB1-534871C9BC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8355" y="4307707"/>
                  <a:ext cx="28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D308C7-215E-4C09-8DE9-6FB2EA8EA03C}"/>
                    </a:ext>
                  </a:extLst>
                </p14:cNvPr>
                <p14:cNvContentPartPr/>
                <p14:nvPr/>
              </p14:nvContentPartPr>
              <p14:xfrm>
                <a:off x="3398235" y="3643867"/>
                <a:ext cx="871560" cy="795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D308C7-215E-4C09-8DE9-6FB2EA8EA0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89595" y="3634867"/>
                  <a:ext cx="88920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1FF914-B881-4074-B946-5B1B3E96133C}"/>
                    </a:ext>
                  </a:extLst>
                </p14:cNvPr>
                <p14:cNvContentPartPr/>
                <p14:nvPr/>
              </p14:nvContentPartPr>
              <p14:xfrm>
                <a:off x="4073235" y="4372507"/>
                <a:ext cx="1876680" cy="28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1FF914-B881-4074-B946-5B1B3E9613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64235" y="4363507"/>
                  <a:ext cx="189432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1BD6E74-64EF-4F57-A91C-2B8AB4E061DB}"/>
                  </a:ext>
                </a:extLst>
              </p14:cNvPr>
              <p14:cNvContentPartPr/>
              <p14:nvPr/>
            </p14:nvContentPartPr>
            <p14:xfrm>
              <a:off x="5868195" y="3791467"/>
              <a:ext cx="1650600" cy="72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BD6E74-64EF-4F57-A91C-2B8AB4E061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9195" y="3782467"/>
                <a:ext cx="166824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F75525-8925-454B-A7F9-4DAF09E2AAE2}"/>
                  </a:ext>
                </a:extLst>
              </p14:cNvPr>
              <p14:cNvContentPartPr/>
              <p14:nvPr/>
            </p14:nvContentPartPr>
            <p14:xfrm>
              <a:off x="4458435" y="3629107"/>
              <a:ext cx="1390320" cy="874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F75525-8925-454B-A7F9-4DAF09E2AA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9795" y="3620107"/>
                <a:ext cx="1407960" cy="89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E121119-54BB-4122-AEAF-FB741F059AB1}"/>
              </a:ext>
            </a:extLst>
          </p:cNvPr>
          <p:cNvGrpSpPr/>
          <p:nvPr/>
        </p:nvGrpSpPr>
        <p:grpSpPr>
          <a:xfrm>
            <a:off x="5084475" y="3601387"/>
            <a:ext cx="4052880" cy="1191960"/>
            <a:chOff x="5084475" y="3601387"/>
            <a:chExt cx="4052880" cy="11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F284C3-A367-4EC7-B554-4074CF9E387A}"/>
                    </a:ext>
                  </a:extLst>
                </p14:cNvPr>
                <p14:cNvContentPartPr/>
                <p14:nvPr/>
              </p14:nvContentPartPr>
              <p14:xfrm>
                <a:off x="5084475" y="4458187"/>
                <a:ext cx="2939400" cy="33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F284C3-A367-4EC7-B554-4074CF9E38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75475" y="4449547"/>
                  <a:ext cx="295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B8252B-05DA-4039-B968-6F67739EEBC8}"/>
                    </a:ext>
                  </a:extLst>
                </p14:cNvPr>
                <p14:cNvContentPartPr/>
                <p14:nvPr/>
              </p14:nvContentPartPr>
              <p14:xfrm>
                <a:off x="7620315" y="3601387"/>
                <a:ext cx="1517040" cy="91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B8252B-05DA-4039-B968-6F67739EEB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11315" y="3592747"/>
                  <a:ext cx="1534680" cy="9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A7AE8C-EA88-4A29-9516-AB14F17D4B42}"/>
              </a:ext>
            </a:extLst>
          </p:cNvPr>
          <p:cNvGrpSpPr/>
          <p:nvPr/>
        </p:nvGrpSpPr>
        <p:grpSpPr>
          <a:xfrm>
            <a:off x="3533595" y="4611907"/>
            <a:ext cx="5067720" cy="845640"/>
            <a:chOff x="3533595" y="4611907"/>
            <a:chExt cx="5067720" cy="8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8B0A4A-C951-4175-ABE0-CBF1A2BC8ADA}"/>
                    </a:ext>
                  </a:extLst>
                </p14:cNvPr>
                <p14:cNvContentPartPr/>
                <p14:nvPr/>
              </p14:nvContentPartPr>
              <p14:xfrm>
                <a:off x="3625035" y="4637107"/>
                <a:ext cx="4976280" cy="66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8B0A4A-C951-4175-ABE0-CBF1A2BC8A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6395" y="4628107"/>
                  <a:ext cx="499392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0E22B9-8E46-4ED0-823E-CBBB1A569585}"/>
                    </a:ext>
                  </a:extLst>
                </p14:cNvPr>
                <p14:cNvContentPartPr/>
                <p14:nvPr/>
              </p14:nvContentPartPr>
              <p14:xfrm>
                <a:off x="3533595" y="4611907"/>
                <a:ext cx="126720" cy="134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0E22B9-8E46-4ED0-823E-CBBB1A5695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4595" y="4603267"/>
                  <a:ext cx="144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679DBC-6D12-41C7-ACAF-537E152C214A}"/>
                    </a:ext>
                  </a:extLst>
                </p14:cNvPr>
                <p14:cNvContentPartPr/>
                <p14:nvPr/>
              </p14:nvContentPartPr>
              <p14:xfrm>
                <a:off x="4900155" y="5290867"/>
                <a:ext cx="230760" cy="16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679DBC-6D12-41C7-ACAF-537E152C21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1515" y="5281867"/>
                  <a:ext cx="248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7188DC-398B-441F-96AD-93F39FD26BBB}"/>
                    </a:ext>
                  </a:extLst>
                </p14:cNvPr>
                <p14:cNvContentPartPr/>
                <p14:nvPr/>
              </p14:nvContentPartPr>
              <p14:xfrm>
                <a:off x="5131995" y="5281867"/>
                <a:ext cx="204840" cy="12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7188DC-398B-441F-96AD-93F39FD26B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23355" y="5272867"/>
                  <a:ext cx="22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316D75-8C10-4D6F-A39B-32839D6FB73A}"/>
                    </a:ext>
                  </a:extLst>
                </p14:cNvPr>
                <p14:cNvContentPartPr/>
                <p14:nvPr/>
              </p14:nvContentPartPr>
              <p14:xfrm>
                <a:off x="5378955" y="5266747"/>
                <a:ext cx="491400" cy="12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316D75-8C10-4D6F-A39B-32839D6FB7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9955" y="5257747"/>
                  <a:ext cx="509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80DD5A-EE80-4E7F-A955-0B128FD1BD0B}"/>
                    </a:ext>
                  </a:extLst>
                </p14:cNvPr>
                <p14:cNvContentPartPr/>
                <p14:nvPr/>
              </p14:nvContentPartPr>
              <p14:xfrm>
                <a:off x="5007435" y="4613347"/>
                <a:ext cx="1662840" cy="40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80DD5A-EE80-4E7F-A955-0B128FD1BD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8795" y="4604707"/>
                  <a:ext cx="16804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4B6B3D-8873-48A7-A798-A124A8CCF996}"/>
                    </a:ext>
                  </a:extLst>
                </p14:cNvPr>
                <p14:cNvContentPartPr/>
                <p14:nvPr/>
              </p14:nvContentPartPr>
              <p14:xfrm>
                <a:off x="4896915" y="4686067"/>
                <a:ext cx="235440" cy="11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4B6B3D-8873-48A7-A798-A124A8CCF9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87915" y="4677067"/>
                  <a:ext cx="2530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177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10255-CECE-40B8-9125-849F620C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4F070-89B3-4C07-AF67-F3527B5B212F}"/>
              </a:ext>
            </a:extLst>
          </p:cNvPr>
          <p:cNvSpPr txBox="1"/>
          <p:nvPr/>
        </p:nvSpPr>
        <p:spPr>
          <a:xfrm>
            <a:off x="886968" y="905256"/>
            <a:ext cx="11018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apparait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la </a:t>
            </a:r>
            <a:r>
              <a:rPr lang="en-US" err="1"/>
              <a:t>fonction</a:t>
            </a:r>
            <a:r>
              <a:rPr lang="en-US"/>
              <a:t> inverse de la respiration</a:t>
            </a:r>
          </a:p>
          <a:p>
            <a:endParaRPr lang="en-US"/>
          </a:p>
          <a:p>
            <a:r>
              <a:rPr lang="en-US"/>
              <a:t>Respiration = oxidation des composes </a:t>
            </a:r>
            <a:r>
              <a:rPr lang="en-US" err="1"/>
              <a:t>organiques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presence d’O2 qui se </a:t>
            </a:r>
            <a:r>
              <a:rPr lang="en-US" err="1"/>
              <a:t>traduit</a:t>
            </a:r>
            <a:r>
              <a:rPr lang="en-US"/>
              <a:t> par la liberation de CO2</a:t>
            </a:r>
          </a:p>
          <a:p>
            <a:r>
              <a:rPr lang="en-US" err="1"/>
              <a:t>Photosynthèse</a:t>
            </a:r>
            <a:r>
              <a:rPr lang="en-US"/>
              <a:t> = se </a:t>
            </a:r>
            <a:r>
              <a:rPr lang="en-US" err="1"/>
              <a:t>manifeste</a:t>
            </a:r>
            <a:r>
              <a:rPr lang="en-US"/>
              <a:t> à la lumière par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prise</a:t>
            </a:r>
            <a:r>
              <a:rPr lang="en-US"/>
              <a:t> de CO2 (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inorganique</a:t>
            </a:r>
            <a:r>
              <a:rPr lang="en-US"/>
              <a:t>), la </a:t>
            </a:r>
            <a:r>
              <a:rPr lang="en-US" err="1"/>
              <a:t>synthèse</a:t>
            </a:r>
            <a:r>
              <a:rPr lang="en-US"/>
              <a:t> de matière organique et un </a:t>
            </a:r>
            <a:r>
              <a:rPr lang="en-US" err="1"/>
              <a:t>rejet</a:t>
            </a:r>
            <a:r>
              <a:rPr lang="en-US"/>
              <a:t> de </a:t>
            </a:r>
            <a:r>
              <a:rPr lang="en-US" err="1"/>
              <a:t>dioxygène</a:t>
            </a:r>
            <a:r>
              <a:rPr lang="en-US"/>
              <a:t> (O2)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De la </a:t>
            </a:r>
            <a:r>
              <a:rPr lang="en-US" err="1"/>
              <a:t>photosynthèse</a:t>
            </a:r>
            <a:r>
              <a:rPr lang="en-US"/>
              <a:t> et de la respiration </a:t>
            </a:r>
            <a:r>
              <a:rPr lang="en-US" err="1"/>
              <a:t>résultent</a:t>
            </a:r>
            <a:r>
              <a:rPr lang="en-US"/>
              <a:t> un cycle pour le </a:t>
            </a:r>
            <a:r>
              <a:rPr lang="en-US" err="1"/>
              <a:t>carbone</a:t>
            </a:r>
            <a:r>
              <a:rPr lang="en-US"/>
              <a:t> et un cycle pour </a:t>
            </a:r>
            <a:r>
              <a:rPr lang="en-US" err="1"/>
              <a:t>l’oxygène</a:t>
            </a:r>
            <a:r>
              <a:rPr lang="en-US"/>
              <a:t> qui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antiparallèles</a:t>
            </a:r>
            <a:endParaRPr lang="en-US"/>
          </a:p>
          <a:p>
            <a:endParaRPr lang="en-US"/>
          </a:p>
          <a:p>
            <a:r>
              <a:rPr lang="en-US"/>
              <a:t>Rappel: les </a:t>
            </a:r>
            <a:r>
              <a:rPr lang="en-US" err="1"/>
              <a:t>organismes</a:t>
            </a:r>
            <a:r>
              <a:rPr lang="en-US"/>
              <a:t> </a:t>
            </a:r>
            <a:r>
              <a:rPr lang="en-US" err="1"/>
              <a:t>photosynthétiques</a:t>
            </a:r>
            <a:r>
              <a:rPr lang="en-US"/>
              <a:t> </a:t>
            </a:r>
            <a:r>
              <a:rPr lang="en-US" err="1"/>
              <a:t>respirent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, la respiration </a:t>
            </a:r>
            <a:r>
              <a:rPr lang="en-US" err="1"/>
              <a:t>étant</a:t>
            </a:r>
            <a:r>
              <a:rPr lang="en-US"/>
              <a:t> la source </a:t>
            </a:r>
            <a:r>
              <a:rPr lang="en-US" err="1"/>
              <a:t>principale</a:t>
            </a:r>
            <a:r>
              <a:rPr lang="en-US"/>
              <a:t> </a:t>
            </a:r>
            <a:r>
              <a:rPr lang="en-US" err="1"/>
              <a:t>d’énergie</a:t>
            </a:r>
            <a:r>
              <a:rPr lang="en-US"/>
              <a:t> la </a:t>
            </a:r>
            <a:r>
              <a:rPr lang="en-US" err="1"/>
              <a:t>nuit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3363</Words>
  <Application>Microsoft Office PowerPoint</Application>
  <PresentationFormat>Widescreen</PresentationFormat>
  <Paragraphs>390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Verdana</vt:lpstr>
      <vt:lpstr>Office Theme</vt:lpstr>
      <vt:lpstr>Généralités sur la photosynthèse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la photosynthèse</dc:title>
  <dc:creator>Claudine baraquet</dc:creator>
  <cp:lastModifiedBy>Claudine Baraquet</cp:lastModifiedBy>
  <cp:revision>85</cp:revision>
  <dcterms:created xsi:type="dcterms:W3CDTF">2017-03-13T08:54:19Z</dcterms:created>
  <dcterms:modified xsi:type="dcterms:W3CDTF">2020-11-10T18:11:48Z</dcterms:modified>
</cp:coreProperties>
</file>