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docMetadata/LabelInfo.xml" ContentType="application/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Authors.xml" ContentType="application/vnd.openxmlformats-officedocument.presentationml.commentAuthor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microsoft.com/office/2020/02/relationships/classificationlabels" Target="docMetadata/LabelInfo.xml"/><Relationship Id="rId8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2192000" cy="6858000"/>
  <p:notesSz cx="7559675" cy="10691813"/>
</p:presentation>
</file>

<file path=ppt/commentAuthors.xml><?xml version="1.0" encoding="utf-8"?>
<p:cmAuthorLst xmlns:p="http://schemas.openxmlformats.org/presentationml/2006/main">
  <p:cmAuthor id="0" name="Christelle Mailly" initials="C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<Relationship Id="rId6" Type="http://schemas.openxmlformats.org/officeDocument/2006/relationships/commentAuthors" Target="commentAuthors.xml"/>
</Relationships>
</file>

<file path=ppt/comments/comment1.xml><?xml version="1.0" encoding="utf-8"?>
<p:cmLst xmlns:p="http://schemas.openxmlformats.org/presentationml/2006/main">
  <p:cm authorId="0" dt="2023-09-22T09:52:04.556000000" idx="1">
    <p:pos x="7198" y="-720"/>
    <p:text>TIP SIG : mettre des infos sur une carte</p:text>
  </p:cm>
</p:cmLst>
</file>

<file path=ppt/comments/comment2.xml><?xml version="1.0" encoding="utf-8"?>
<p:cmLst xmlns:p="http://schemas.openxmlformats.org/presentationml/2006/main">
  <p:cm authorId="0" dt="2023-09-22T09:52:04.556000000" idx="2">
    <p:pos x="7198" y="-720"/>
    <p:text/>
  </p:cm>
</p:cmLst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E2D0969-3292-45F2-8493-21D7E94B770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B15AB13-92FD-455E-8CE9-2A8FA281FC3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3E4F4FA-3E8B-4A4D-AC76-076B06D96FB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306480F-0EDE-4778-9CBE-508CBA83A3A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A58A670-A874-4B17-8C14-59C706084A6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97CDCE0-7EAB-4ADE-A5A1-21A8821A077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D903668-A6A3-4E1F-BF88-B682D6529B4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3507909-D581-4175-B12D-341753304D0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4A15F42-76C2-4DD4-A741-4A430088F39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C12105C-2778-4218-88C7-1BC34C00FAF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BAF595C-2E04-4AA8-B1C9-00F9A3ECA31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E7C4D74-C355-410B-BB77-EB7EFBD375A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4038480" y="648648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algn="ctr">
              <a:lnSpc>
                <a:spcPct val="100000"/>
              </a:lnSpc>
              <a:buNone/>
              <a:defRPr b="0" lang="fr-FR" sz="1200" spc="-1" strike="noStrike">
                <a:solidFill>
                  <a:srgbClr val="2e8c92"/>
                </a:solidFill>
                <a:latin typeface="Calibri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2e8c92"/>
                </a:solidFill>
                <a:latin typeface="Calibri"/>
              </a:rPr>
              <a:t>&lt;pied de page&gt;</a:t>
            </a:r>
            <a:endParaRPr b="0" lang="fr-FR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9448920" y="649296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fr-FR" sz="1200" spc="-1" strike="noStrike">
                <a:solidFill>
                  <a:srgbClr val="2e8c92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1573452-082B-4656-83EB-96BE52AA1384}" type="slidenum">
              <a:rPr b="0" lang="fr-FR" sz="1200" spc="-1" strike="noStrike">
                <a:solidFill>
                  <a:srgbClr val="2e8c92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>
              <a:defRPr b="0" lang="fr-FR" sz="1400" spc="-1" strike="noStrike">
                <a:latin typeface="Times New Roman"/>
              </a:defRPr>
            </a:lvl1pPr>
          </a:lstStyle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66"/>
          <p:cNvSpPr/>
          <p:nvPr/>
        </p:nvSpPr>
        <p:spPr>
          <a:xfrm>
            <a:off x="823320" y="3915360"/>
            <a:ext cx="10555920" cy="1381680"/>
          </a:xfrm>
          <a:prstGeom prst="rect">
            <a:avLst/>
          </a:prstGeom>
          <a:solidFill>
            <a:srgbClr val="fff7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Rectangle 5"/>
          <p:cNvSpPr/>
          <p:nvPr/>
        </p:nvSpPr>
        <p:spPr>
          <a:xfrm>
            <a:off x="361800" y="2322360"/>
            <a:ext cx="460800" cy="140868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"/>
          <p:cNvSpPr/>
          <p:nvPr/>
        </p:nvSpPr>
        <p:spPr>
          <a:xfrm>
            <a:off x="838080" y="-1202760"/>
            <a:ext cx="10514520" cy="4350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"/>
          <p:cNvSpPr/>
          <p:nvPr/>
        </p:nvSpPr>
        <p:spPr>
          <a:xfrm>
            <a:off x="846720" y="836640"/>
            <a:ext cx="666000" cy="271440"/>
          </a:xfrm>
          <a:prstGeom prst="homePlate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7452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36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45" name=""/>
          <p:cNvSpPr/>
          <p:nvPr/>
        </p:nvSpPr>
        <p:spPr>
          <a:xfrm>
            <a:off x="1380600" y="836640"/>
            <a:ext cx="66636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37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46" name=""/>
          <p:cNvSpPr/>
          <p:nvPr/>
        </p:nvSpPr>
        <p:spPr>
          <a:xfrm>
            <a:off x="1914120" y="836640"/>
            <a:ext cx="66636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38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47" name=""/>
          <p:cNvSpPr/>
          <p:nvPr/>
        </p:nvSpPr>
        <p:spPr>
          <a:xfrm>
            <a:off x="2448000" y="836640"/>
            <a:ext cx="66564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39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48" name=""/>
          <p:cNvSpPr/>
          <p:nvPr/>
        </p:nvSpPr>
        <p:spPr>
          <a:xfrm>
            <a:off x="2981880" y="836640"/>
            <a:ext cx="66564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40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49" name=""/>
          <p:cNvSpPr/>
          <p:nvPr/>
        </p:nvSpPr>
        <p:spPr>
          <a:xfrm>
            <a:off x="3515760" y="836640"/>
            <a:ext cx="66564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41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50" name=""/>
          <p:cNvSpPr/>
          <p:nvPr/>
        </p:nvSpPr>
        <p:spPr>
          <a:xfrm>
            <a:off x="4049280" y="836640"/>
            <a:ext cx="666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42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51" name=""/>
          <p:cNvSpPr/>
          <p:nvPr/>
        </p:nvSpPr>
        <p:spPr>
          <a:xfrm>
            <a:off x="4582800" y="836640"/>
            <a:ext cx="666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43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52" name=""/>
          <p:cNvSpPr/>
          <p:nvPr/>
        </p:nvSpPr>
        <p:spPr>
          <a:xfrm>
            <a:off x="5116680" y="836640"/>
            <a:ext cx="666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44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53" name=""/>
          <p:cNvSpPr/>
          <p:nvPr/>
        </p:nvSpPr>
        <p:spPr>
          <a:xfrm>
            <a:off x="5650200" y="836640"/>
            <a:ext cx="666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45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54" name=""/>
          <p:cNvSpPr/>
          <p:nvPr/>
        </p:nvSpPr>
        <p:spPr>
          <a:xfrm>
            <a:off x="6184080" y="836640"/>
            <a:ext cx="666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46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55" name=""/>
          <p:cNvSpPr/>
          <p:nvPr/>
        </p:nvSpPr>
        <p:spPr>
          <a:xfrm>
            <a:off x="6717600" y="836640"/>
            <a:ext cx="666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47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56" name=""/>
          <p:cNvSpPr/>
          <p:nvPr/>
        </p:nvSpPr>
        <p:spPr>
          <a:xfrm>
            <a:off x="7251480" y="836640"/>
            <a:ext cx="666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48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57" name=""/>
          <p:cNvSpPr/>
          <p:nvPr/>
        </p:nvSpPr>
        <p:spPr>
          <a:xfrm>
            <a:off x="7785000" y="836640"/>
            <a:ext cx="66636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49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58" name=""/>
          <p:cNvSpPr/>
          <p:nvPr/>
        </p:nvSpPr>
        <p:spPr>
          <a:xfrm>
            <a:off x="8319600" y="836640"/>
            <a:ext cx="66636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50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59" name=""/>
          <p:cNvSpPr/>
          <p:nvPr/>
        </p:nvSpPr>
        <p:spPr>
          <a:xfrm>
            <a:off x="8853120" y="836640"/>
            <a:ext cx="66636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51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60" name=""/>
          <p:cNvSpPr/>
          <p:nvPr/>
        </p:nvSpPr>
        <p:spPr>
          <a:xfrm>
            <a:off x="9387360" y="836640"/>
            <a:ext cx="666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52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61" name="Rectangle 3"/>
          <p:cNvSpPr/>
          <p:nvPr/>
        </p:nvSpPr>
        <p:spPr>
          <a:xfrm>
            <a:off x="783720" y="2324160"/>
            <a:ext cx="10555920" cy="14086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ZoneTexte 4"/>
          <p:cNvSpPr/>
          <p:nvPr/>
        </p:nvSpPr>
        <p:spPr>
          <a:xfrm rot="16200000">
            <a:off x="-58320" y="2889000"/>
            <a:ext cx="1321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Séances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63" name="Rectangle 8"/>
          <p:cNvSpPr/>
          <p:nvPr/>
        </p:nvSpPr>
        <p:spPr>
          <a:xfrm>
            <a:off x="1872000" y="2340000"/>
            <a:ext cx="871920" cy="38376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ZoneTexte 60"/>
          <p:cNvSpPr/>
          <p:nvPr/>
        </p:nvSpPr>
        <p:spPr>
          <a:xfrm>
            <a:off x="1836000" y="2329560"/>
            <a:ext cx="899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CM1 2h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Présentation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65" name="Rectangle 65"/>
          <p:cNvSpPr/>
          <p:nvPr/>
        </p:nvSpPr>
        <p:spPr>
          <a:xfrm>
            <a:off x="361800" y="3915360"/>
            <a:ext cx="981360" cy="13816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ZoneTexte 67"/>
          <p:cNvSpPr/>
          <p:nvPr/>
        </p:nvSpPr>
        <p:spPr>
          <a:xfrm rot="16200000">
            <a:off x="195480" y="4149360"/>
            <a:ext cx="138168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Travail Autonome étudiant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67" name="Rectangle 86"/>
          <p:cNvSpPr/>
          <p:nvPr/>
        </p:nvSpPr>
        <p:spPr>
          <a:xfrm>
            <a:off x="361800" y="5407200"/>
            <a:ext cx="460800" cy="118404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" name="Rectangle 87"/>
          <p:cNvSpPr/>
          <p:nvPr/>
        </p:nvSpPr>
        <p:spPr>
          <a:xfrm>
            <a:off x="823320" y="5414040"/>
            <a:ext cx="10555920" cy="1184040"/>
          </a:xfrm>
          <a:prstGeom prst="rect">
            <a:avLst/>
          </a:prstGeom>
          <a:solidFill>
            <a:srgbClr val="ff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" name="ZoneTexte 88"/>
          <p:cNvSpPr/>
          <p:nvPr/>
        </p:nvSpPr>
        <p:spPr>
          <a:xfrm rot="16200000">
            <a:off x="127080" y="5838120"/>
            <a:ext cx="940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Rendus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70" name="Rectangle 100"/>
          <p:cNvSpPr/>
          <p:nvPr/>
        </p:nvSpPr>
        <p:spPr>
          <a:xfrm>
            <a:off x="3600000" y="5500080"/>
            <a:ext cx="900000" cy="394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Rectangle 51"/>
          <p:cNvSpPr/>
          <p:nvPr/>
        </p:nvSpPr>
        <p:spPr>
          <a:xfrm>
            <a:off x="254520" y="6598800"/>
            <a:ext cx="6451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ff0000"/>
                </a:solidFill>
                <a:latin typeface="Calibri"/>
                <a:ea typeface="DejaVu Sans"/>
              </a:rPr>
              <a:t>Dates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72" name="Rectangle 68"/>
          <p:cNvSpPr/>
          <p:nvPr/>
        </p:nvSpPr>
        <p:spPr>
          <a:xfrm>
            <a:off x="10698120" y="6521400"/>
            <a:ext cx="6170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0000"/>
                </a:solidFill>
                <a:latin typeface="Calibri"/>
                <a:ea typeface="DejaVu Sans"/>
              </a:rPr>
              <a:t>4/12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73" name="ZoneTexte 69"/>
          <p:cNvSpPr/>
          <p:nvPr/>
        </p:nvSpPr>
        <p:spPr>
          <a:xfrm>
            <a:off x="4648320" y="327240"/>
            <a:ext cx="387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SAE (semestre impair) : [Nom de la SAE]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74" name="Rectangle 2"/>
          <p:cNvSpPr/>
          <p:nvPr/>
        </p:nvSpPr>
        <p:spPr>
          <a:xfrm>
            <a:off x="879840" y="1154880"/>
            <a:ext cx="10279800" cy="235800"/>
          </a:xfrm>
          <a:prstGeom prst="rect">
            <a:avLst/>
          </a:prstGeom>
          <a:noFill/>
          <a:ln>
            <a:solidFill>
              <a:srgbClr val="2e89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5" name="ZoneTexte 7"/>
          <p:cNvSpPr/>
          <p:nvPr/>
        </p:nvSpPr>
        <p:spPr>
          <a:xfrm>
            <a:off x="4159440" y="1128960"/>
            <a:ext cx="21528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76" name="ZoneTexte 9"/>
          <p:cNvSpPr/>
          <p:nvPr/>
        </p:nvSpPr>
        <p:spPr>
          <a:xfrm>
            <a:off x="348840" y="1530720"/>
            <a:ext cx="436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RA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77" name="Rectangle 10"/>
          <p:cNvSpPr/>
          <p:nvPr/>
        </p:nvSpPr>
        <p:spPr>
          <a:xfrm>
            <a:off x="361800" y="1155240"/>
            <a:ext cx="445680" cy="1103040"/>
          </a:xfrm>
          <a:prstGeom prst="rect">
            <a:avLst/>
          </a:prstGeom>
          <a:noFill/>
          <a:ln>
            <a:solidFill>
              <a:srgbClr val="2e89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ZoneTexte 99"/>
          <p:cNvSpPr/>
          <p:nvPr/>
        </p:nvSpPr>
        <p:spPr>
          <a:xfrm>
            <a:off x="3527640" y="5500080"/>
            <a:ext cx="97236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Livrable Intermédiaire 1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79" name="Rectangle 46"/>
          <p:cNvSpPr/>
          <p:nvPr/>
        </p:nvSpPr>
        <p:spPr>
          <a:xfrm>
            <a:off x="1620000" y="3987360"/>
            <a:ext cx="1439280" cy="2872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ZoneTexte 130"/>
          <p:cNvSpPr/>
          <p:nvPr/>
        </p:nvSpPr>
        <p:spPr>
          <a:xfrm>
            <a:off x="1512000" y="3987360"/>
            <a:ext cx="157356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Xh Travail anticipation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81" name="Rectangle 35"/>
          <p:cNvSpPr/>
          <p:nvPr/>
        </p:nvSpPr>
        <p:spPr>
          <a:xfrm>
            <a:off x="2520000" y="2860200"/>
            <a:ext cx="871920" cy="37800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ZoneTexte 30"/>
          <p:cNvSpPr/>
          <p:nvPr/>
        </p:nvSpPr>
        <p:spPr>
          <a:xfrm>
            <a:off x="2412000" y="2844000"/>
            <a:ext cx="1079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TD1 : 1h30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[titre]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83" name="Rectangle 37"/>
          <p:cNvSpPr/>
          <p:nvPr/>
        </p:nvSpPr>
        <p:spPr>
          <a:xfrm>
            <a:off x="3528720" y="3293280"/>
            <a:ext cx="871920" cy="37800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ZoneTexte 31"/>
          <p:cNvSpPr/>
          <p:nvPr/>
        </p:nvSpPr>
        <p:spPr>
          <a:xfrm>
            <a:off x="3420720" y="3240000"/>
            <a:ext cx="1079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Tutorat1 : 30mn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[titre]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85" name="Rectangle 39"/>
          <p:cNvSpPr/>
          <p:nvPr/>
        </p:nvSpPr>
        <p:spPr>
          <a:xfrm>
            <a:off x="4536000" y="2860200"/>
            <a:ext cx="647280" cy="39420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ZoneTexte 33"/>
          <p:cNvSpPr/>
          <p:nvPr/>
        </p:nvSpPr>
        <p:spPr>
          <a:xfrm>
            <a:off x="4500000" y="2860200"/>
            <a:ext cx="719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TD2 1H30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[titre]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87" name="Rectangle 40"/>
          <p:cNvSpPr/>
          <p:nvPr/>
        </p:nvSpPr>
        <p:spPr>
          <a:xfrm>
            <a:off x="5292000" y="3313080"/>
            <a:ext cx="1043280" cy="39420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ZoneTexte 34"/>
          <p:cNvSpPr/>
          <p:nvPr/>
        </p:nvSpPr>
        <p:spPr>
          <a:xfrm>
            <a:off x="5292000" y="3313080"/>
            <a:ext cx="1043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Tutorat2 : 30mn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[titre]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89" name="Rectangle 36"/>
          <p:cNvSpPr/>
          <p:nvPr/>
        </p:nvSpPr>
        <p:spPr>
          <a:xfrm>
            <a:off x="2520000" y="4320000"/>
            <a:ext cx="1825560" cy="266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ZoneTexte 37"/>
          <p:cNvSpPr/>
          <p:nvPr/>
        </p:nvSpPr>
        <p:spPr>
          <a:xfrm>
            <a:off x="2484000" y="4299120"/>
            <a:ext cx="186156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Xh Travail étape 1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91" name="Rectangle 45"/>
          <p:cNvSpPr/>
          <p:nvPr/>
        </p:nvSpPr>
        <p:spPr>
          <a:xfrm>
            <a:off x="4500000" y="4320000"/>
            <a:ext cx="1583280" cy="2872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ZoneTexte 40"/>
          <p:cNvSpPr/>
          <p:nvPr/>
        </p:nvSpPr>
        <p:spPr>
          <a:xfrm>
            <a:off x="4248000" y="4320000"/>
            <a:ext cx="179928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Xh Travail étape 2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93" name="Rectangle 44"/>
          <p:cNvSpPr/>
          <p:nvPr/>
        </p:nvSpPr>
        <p:spPr>
          <a:xfrm>
            <a:off x="1620000" y="4968000"/>
            <a:ext cx="8640000" cy="2678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ZoneTexte 42"/>
          <p:cNvSpPr/>
          <p:nvPr/>
        </p:nvSpPr>
        <p:spPr>
          <a:xfrm>
            <a:off x="3492000" y="4968000"/>
            <a:ext cx="543600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xh Remplir Support réflexif (carnet de bord, cahier de manip) au fur et à mesure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95" name="Rectangle 43"/>
          <p:cNvSpPr/>
          <p:nvPr/>
        </p:nvSpPr>
        <p:spPr>
          <a:xfrm>
            <a:off x="6480000" y="4320000"/>
            <a:ext cx="1620000" cy="2872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ZoneTexte 43"/>
          <p:cNvSpPr/>
          <p:nvPr/>
        </p:nvSpPr>
        <p:spPr>
          <a:xfrm>
            <a:off x="6300000" y="4320000"/>
            <a:ext cx="183600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Xh travail étape 3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97" name=""/>
          <p:cNvSpPr/>
          <p:nvPr/>
        </p:nvSpPr>
        <p:spPr>
          <a:xfrm>
            <a:off x="823320" y="2409480"/>
            <a:ext cx="899280" cy="26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Anticiper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98" name=""/>
          <p:cNvSpPr/>
          <p:nvPr/>
        </p:nvSpPr>
        <p:spPr>
          <a:xfrm>
            <a:off x="838080" y="2887200"/>
            <a:ext cx="899280" cy="26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Réaliser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99" name=""/>
          <p:cNvSpPr/>
          <p:nvPr/>
        </p:nvSpPr>
        <p:spPr>
          <a:xfrm>
            <a:off x="823320" y="3339000"/>
            <a:ext cx="899280" cy="26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Réguler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00" name=""/>
          <p:cNvSpPr/>
          <p:nvPr/>
        </p:nvSpPr>
        <p:spPr>
          <a:xfrm>
            <a:off x="836640" y="5499000"/>
            <a:ext cx="1502640" cy="26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Livrables formatifs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01" name=""/>
          <p:cNvSpPr/>
          <p:nvPr/>
        </p:nvSpPr>
        <p:spPr>
          <a:xfrm>
            <a:off x="836640" y="5859000"/>
            <a:ext cx="1322640" cy="26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Livrables finaux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02" name=""/>
          <p:cNvSpPr/>
          <p:nvPr/>
        </p:nvSpPr>
        <p:spPr>
          <a:xfrm>
            <a:off x="836640" y="6219000"/>
            <a:ext cx="1682640" cy="26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Analyse Réflexive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03" name="ZoneTexte 41"/>
          <p:cNvSpPr/>
          <p:nvPr/>
        </p:nvSpPr>
        <p:spPr>
          <a:xfrm>
            <a:off x="10188000" y="5788080"/>
            <a:ext cx="90000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Livrables finaux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04" name="Rectangle 50"/>
          <p:cNvSpPr/>
          <p:nvPr/>
        </p:nvSpPr>
        <p:spPr>
          <a:xfrm>
            <a:off x="10188000" y="5791320"/>
            <a:ext cx="791280" cy="358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ZoneTexte 44"/>
          <p:cNvSpPr/>
          <p:nvPr/>
        </p:nvSpPr>
        <p:spPr>
          <a:xfrm>
            <a:off x="10188000" y="6206760"/>
            <a:ext cx="827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Carnet de bord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06" name="Rectangle 52"/>
          <p:cNvSpPr/>
          <p:nvPr/>
        </p:nvSpPr>
        <p:spPr>
          <a:xfrm>
            <a:off x="10188000" y="6223320"/>
            <a:ext cx="791280" cy="358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ZoneTexte 45"/>
          <p:cNvSpPr/>
          <p:nvPr/>
        </p:nvSpPr>
        <p:spPr>
          <a:xfrm>
            <a:off x="3600000" y="6203880"/>
            <a:ext cx="827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Carnet de bord V1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08" name="Rectangle 53"/>
          <p:cNvSpPr/>
          <p:nvPr/>
        </p:nvSpPr>
        <p:spPr>
          <a:xfrm>
            <a:off x="3600000" y="6220440"/>
            <a:ext cx="791280" cy="358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ZoneTexte 46"/>
          <p:cNvSpPr/>
          <p:nvPr/>
        </p:nvSpPr>
        <p:spPr>
          <a:xfrm>
            <a:off x="10184760" y="6206760"/>
            <a:ext cx="827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Carnet de bord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10" name="Rectangle 54"/>
          <p:cNvSpPr/>
          <p:nvPr/>
        </p:nvSpPr>
        <p:spPr>
          <a:xfrm>
            <a:off x="10184760" y="6223320"/>
            <a:ext cx="791280" cy="358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"/>
          <p:cNvSpPr/>
          <p:nvPr/>
        </p:nvSpPr>
        <p:spPr>
          <a:xfrm>
            <a:off x="900000" y="1154880"/>
            <a:ext cx="3779280" cy="26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Ressource associée 1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12" name="Rectangle 55"/>
          <p:cNvSpPr/>
          <p:nvPr/>
        </p:nvSpPr>
        <p:spPr>
          <a:xfrm>
            <a:off x="874080" y="1530720"/>
            <a:ext cx="7733880" cy="235800"/>
          </a:xfrm>
          <a:prstGeom prst="rect">
            <a:avLst/>
          </a:prstGeom>
          <a:noFill/>
          <a:ln>
            <a:solidFill>
              <a:srgbClr val="2e89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"/>
          <p:cNvSpPr/>
          <p:nvPr/>
        </p:nvSpPr>
        <p:spPr>
          <a:xfrm>
            <a:off x="858240" y="1530720"/>
            <a:ext cx="3779280" cy="26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Ressource associée 2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14" name="Rectangle 59"/>
          <p:cNvSpPr/>
          <p:nvPr/>
        </p:nvSpPr>
        <p:spPr>
          <a:xfrm>
            <a:off x="7164000" y="4663440"/>
            <a:ext cx="3096000" cy="2678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ZoneTexte 50"/>
          <p:cNvSpPr/>
          <p:nvPr/>
        </p:nvSpPr>
        <p:spPr>
          <a:xfrm>
            <a:off x="7344000" y="4644000"/>
            <a:ext cx="233928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Xh Préparation Livrables finaux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16" name=""/>
          <p:cNvSpPr/>
          <p:nvPr/>
        </p:nvSpPr>
        <p:spPr>
          <a:xfrm>
            <a:off x="10493640" y="836640"/>
            <a:ext cx="66636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3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17" name=""/>
          <p:cNvSpPr/>
          <p:nvPr/>
        </p:nvSpPr>
        <p:spPr>
          <a:xfrm>
            <a:off x="9954000" y="836640"/>
            <a:ext cx="666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2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18" name="Rectangle 19"/>
          <p:cNvSpPr/>
          <p:nvPr/>
        </p:nvSpPr>
        <p:spPr>
          <a:xfrm>
            <a:off x="6372720" y="2845800"/>
            <a:ext cx="647280" cy="39420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ZoneTexte 12"/>
          <p:cNvSpPr/>
          <p:nvPr/>
        </p:nvSpPr>
        <p:spPr>
          <a:xfrm>
            <a:off x="6337440" y="2845800"/>
            <a:ext cx="719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TD3 1H30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[titre]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20" name="Rectangle 25"/>
          <p:cNvSpPr/>
          <p:nvPr/>
        </p:nvSpPr>
        <p:spPr>
          <a:xfrm>
            <a:off x="7056720" y="3332880"/>
            <a:ext cx="1043280" cy="39420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ZoneTexte 21"/>
          <p:cNvSpPr/>
          <p:nvPr/>
        </p:nvSpPr>
        <p:spPr>
          <a:xfrm>
            <a:off x="7056720" y="3332880"/>
            <a:ext cx="1043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Tutorat3 : 30mn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[titre]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22" name="Rectangle 26"/>
          <p:cNvSpPr/>
          <p:nvPr/>
        </p:nvSpPr>
        <p:spPr>
          <a:xfrm>
            <a:off x="8173440" y="2880000"/>
            <a:ext cx="647280" cy="39420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Rectangle 29"/>
          <p:cNvSpPr/>
          <p:nvPr/>
        </p:nvSpPr>
        <p:spPr>
          <a:xfrm>
            <a:off x="8856720" y="3367080"/>
            <a:ext cx="1043280" cy="39420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ZoneTexte 22"/>
          <p:cNvSpPr/>
          <p:nvPr/>
        </p:nvSpPr>
        <p:spPr>
          <a:xfrm>
            <a:off x="8856720" y="3367080"/>
            <a:ext cx="1043280" cy="39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Tutorat4: 30mn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[titre]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25" name="ZoneTexte 25"/>
          <p:cNvSpPr/>
          <p:nvPr/>
        </p:nvSpPr>
        <p:spPr>
          <a:xfrm>
            <a:off x="8173440" y="2845800"/>
            <a:ext cx="719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TD4 1H30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[titre]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26" name="Rectangle 38"/>
          <p:cNvSpPr/>
          <p:nvPr/>
        </p:nvSpPr>
        <p:spPr>
          <a:xfrm>
            <a:off x="10468080" y="3349080"/>
            <a:ext cx="871920" cy="38376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ZoneTexte 32"/>
          <p:cNvSpPr/>
          <p:nvPr/>
        </p:nvSpPr>
        <p:spPr>
          <a:xfrm>
            <a:off x="10432080" y="3338640"/>
            <a:ext cx="899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CM2 2h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Bilan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28" name="Rectangle 41"/>
          <p:cNvSpPr/>
          <p:nvPr/>
        </p:nvSpPr>
        <p:spPr>
          <a:xfrm>
            <a:off x="8280000" y="4345200"/>
            <a:ext cx="1764000" cy="2872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ZoneTexte 35"/>
          <p:cNvSpPr/>
          <p:nvPr/>
        </p:nvSpPr>
        <p:spPr>
          <a:xfrm>
            <a:off x="8388000" y="4320000"/>
            <a:ext cx="165600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Xh travail étape 4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30" name="ZoneTexte 52"/>
          <p:cNvSpPr/>
          <p:nvPr/>
        </p:nvSpPr>
        <p:spPr>
          <a:xfrm>
            <a:off x="5400000" y="6203880"/>
            <a:ext cx="827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Carnet de bord V2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31" name="Rectangle 61"/>
          <p:cNvSpPr/>
          <p:nvPr/>
        </p:nvSpPr>
        <p:spPr>
          <a:xfrm>
            <a:off x="5400000" y="6220440"/>
            <a:ext cx="791280" cy="358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ZoneTexte 53"/>
          <p:cNvSpPr/>
          <p:nvPr/>
        </p:nvSpPr>
        <p:spPr>
          <a:xfrm>
            <a:off x="7092720" y="6203880"/>
            <a:ext cx="827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Carnet de bord V3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33" name="Rectangle 62"/>
          <p:cNvSpPr/>
          <p:nvPr/>
        </p:nvSpPr>
        <p:spPr>
          <a:xfrm>
            <a:off x="7092720" y="6220440"/>
            <a:ext cx="791280" cy="358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ZoneTexte 54"/>
          <p:cNvSpPr/>
          <p:nvPr/>
        </p:nvSpPr>
        <p:spPr>
          <a:xfrm>
            <a:off x="8892720" y="6203880"/>
            <a:ext cx="827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Carnet de bord V4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35" name="Rectangle 63"/>
          <p:cNvSpPr/>
          <p:nvPr/>
        </p:nvSpPr>
        <p:spPr>
          <a:xfrm>
            <a:off x="8892720" y="6220440"/>
            <a:ext cx="791280" cy="358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Rectangle 42"/>
          <p:cNvSpPr/>
          <p:nvPr/>
        </p:nvSpPr>
        <p:spPr>
          <a:xfrm>
            <a:off x="5364000" y="5473800"/>
            <a:ext cx="900000" cy="394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ZoneTexte 36"/>
          <p:cNvSpPr/>
          <p:nvPr/>
        </p:nvSpPr>
        <p:spPr>
          <a:xfrm>
            <a:off x="5327640" y="5473800"/>
            <a:ext cx="97236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Livrable Intermédiaire 2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38" name="Rectangle 47"/>
          <p:cNvSpPr/>
          <p:nvPr/>
        </p:nvSpPr>
        <p:spPr>
          <a:xfrm>
            <a:off x="6947640" y="5486040"/>
            <a:ext cx="900000" cy="394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ZoneTexte 38"/>
          <p:cNvSpPr/>
          <p:nvPr/>
        </p:nvSpPr>
        <p:spPr>
          <a:xfrm>
            <a:off x="6911640" y="5486040"/>
            <a:ext cx="97236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Livrable Intermédiaire 3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40" name="Rectangle 48"/>
          <p:cNvSpPr/>
          <p:nvPr/>
        </p:nvSpPr>
        <p:spPr>
          <a:xfrm>
            <a:off x="8813160" y="5486040"/>
            <a:ext cx="900000" cy="394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ZoneTexte 39"/>
          <p:cNvSpPr/>
          <p:nvPr/>
        </p:nvSpPr>
        <p:spPr>
          <a:xfrm>
            <a:off x="8777160" y="5486040"/>
            <a:ext cx="97236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Livrable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Intermédiaire 4</a:t>
            </a:r>
            <a:endParaRPr b="0" lang="fr-FR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"/>
          <p:cNvSpPr/>
          <p:nvPr/>
        </p:nvSpPr>
        <p:spPr>
          <a:xfrm>
            <a:off x="838080" y="-1202760"/>
            <a:ext cx="10514520" cy="4350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"/>
          <p:cNvSpPr/>
          <p:nvPr/>
        </p:nvSpPr>
        <p:spPr>
          <a:xfrm>
            <a:off x="810720" y="836640"/>
            <a:ext cx="621000" cy="271440"/>
          </a:xfrm>
          <a:prstGeom prst="homePlate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7452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1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44" name=""/>
          <p:cNvSpPr/>
          <p:nvPr/>
        </p:nvSpPr>
        <p:spPr>
          <a:xfrm>
            <a:off x="1308600" y="836640"/>
            <a:ext cx="62136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2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45" name=""/>
          <p:cNvSpPr/>
          <p:nvPr/>
        </p:nvSpPr>
        <p:spPr>
          <a:xfrm>
            <a:off x="1806120" y="836640"/>
            <a:ext cx="62136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3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46" name=""/>
          <p:cNvSpPr/>
          <p:nvPr/>
        </p:nvSpPr>
        <p:spPr>
          <a:xfrm>
            <a:off x="2304000" y="836640"/>
            <a:ext cx="621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4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47" name=""/>
          <p:cNvSpPr/>
          <p:nvPr/>
        </p:nvSpPr>
        <p:spPr>
          <a:xfrm>
            <a:off x="2801520" y="836640"/>
            <a:ext cx="621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5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48" name=""/>
          <p:cNvSpPr/>
          <p:nvPr/>
        </p:nvSpPr>
        <p:spPr>
          <a:xfrm>
            <a:off x="3299400" y="836640"/>
            <a:ext cx="621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6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49" name=""/>
          <p:cNvSpPr/>
          <p:nvPr/>
        </p:nvSpPr>
        <p:spPr>
          <a:xfrm>
            <a:off x="3796920" y="836640"/>
            <a:ext cx="621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7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50" name=""/>
          <p:cNvSpPr/>
          <p:nvPr/>
        </p:nvSpPr>
        <p:spPr>
          <a:xfrm>
            <a:off x="4294440" y="836640"/>
            <a:ext cx="62136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8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51" name=""/>
          <p:cNvSpPr/>
          <p:nvPr/>
        </p:nvSpPr>
        <p:spPr>
          <a:xfrm>
            <a:off x="4792320" y="836640"/>
            <a:ext cx="62136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9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52" name=""/>
          <p:cNvSpPr/>
          <p:nvPr/>
        </p:nvSpPr>
        <p:spPr>
          <a:xfrm>
            <a:off x="5290200" y="836640"/>
            <a:ext cx="62136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10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53" name=""/>
          <p:cNvSpPr/>
          <p:nvPr/>
        </p:nvSpPr>
        <p:spPr>
          <a:xfrm>
            <a:off x="5787360" y="836640"/>
            <a:ext cx="62172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11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54" name=""/>
          <p:cNvSpPr/>
          <p:nvPr/>
        </p:nvSpPr>
        <p:spPr>
          <a:xfrm>
            <a:off x="6285960" y="836640"/>
            <a:ext cx="62064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12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55" name="ZoneTexte 13"/>
          <p:cNvSpPr/>
          <p:nvPr/>
        </p:nvSpPr>
        <p:spPr>
          <a:xfrm>
            <a:off x="4663080" y="327240"/>
            <a:ext cx="358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SAE (semestre pair) : [titre de la SAÉ]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6" name="Rectangle 1"/>
          <p:cNvSpPr/>
          <p:nvPr/>
        </p:nvSpPr>
        <p:spPr>
          <a:xfrm>
            <a:off x="823320" y="3915360"/>
            <a:ext cx="10555920" cy="1381680"/>
          </a:xfrm>
          <a:prstGeom prst="rect">
            <a:avLst/>
          </a:prstGeom>
          <a:solidFill>
            <a:srgbClr val="fff7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Rectangle 4"/>
          <p:cNvSpPr/>
          <p:nvPr/>
        </p:nvSpPr>
        <p:spPr>
          <a:xfrm>
            <a:off x="361800" y="2322360"/>
            <a:ext cx="460800" cy="140868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Rectangle 6"/>
          <p:cNvSpPr/>
          <p:nvPr/>
        </p:nvSpPr>
        <p:spPr>
          <a:xfrm>
            <a:off x="783720" y="2324160"/>
            <a:ext cx="10555920" cy="14086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ZoneTexte 1"/>
          <p:cNvSpPr/>
          <p:nvPr/>
        </p:nvSpPr>
        <p:spPr>
          <a:xfrm rot="16200000">
            <a:off x="-58320" y="2889000"/>
            <a:ext cx="1321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Séances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60" name="Rectangle 7"/>
          <p:cNvSpPr/>
          <p:nvPr/>
        </p:nvSpPr>
        <p:spPr>
          <a:xfrm>
            <a:off x="1872000" y="2340000"/>
            <a:ext cx="871920" cy="38376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ZoneTexte 2"/>
          <p:cNvSpPr/>
          <p:nvPr/>
        </p:nvSpPr>
        <p:spPr>
          <a:xfrm>
            <a:off x="1836000" y="2329560"/>
            <a:ext cx="899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CM1 2h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Présentatio</a:t>
            </a: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n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62" name="Rectangle 9"/>
          <p:cNvSpPr/>
          <p:nvPr/>
        </p:nvSpPr>
        <p:spPr>
          <a:xfrm>
            <a:off x="361800" y="3915360"/>
            <a:ext cx="981360" cy="13816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ZoneTexte 3"/>
          <p:cNvSpPr/>
          <p:nvPr/>
        </p:nvSpPr>
        <p:spPr>
          <a:xfrm rot="16200000">
            <a:off x="195480" y="4149360"/>
            <a:ext cx="138168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Travail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Autonome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étudiant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64" name="Rectangle 11"/>
          <p:cNvSpPr/>
          <p:nvPr/>
        </p:nvSpPr>
        <p:spPr>
          <a:xfrm>
            <a:off x="361800" y="5407200"/>
            <a:ext cx="460800" cy="118404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Rectangle 12"/>
          <p:cNvSpPr/>
          <p:nvPr/>
        </p:nvSpPr>
        <p:spPr>
          <a:xfrm>
            <a:off x="823320" y="5414040"/>
            <a:ext cx="10555920" cy="1184040"/>
          </a:xfrm>
          <a:prstGeom prst="rect">
            <a:avLst/>
          </a:prstGeom>
          <a:solidFill>
            <a:srgbClr val="ff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ZoneTexte 5"/>
          <p:cNvSpPr/>
          <p:nvPr/>
        </p:nvSpPr>
        <p:spPr>
          <a:xfrm rot="16200000">
            <a:off x="127080" y="5838120"/>
            <a:ext cx="940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Rendu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67" name="Rectangle 13"/>
          <p:cNvSpPr/>
          <p:nvPr/>
        </p:nvSpPr>
        <p:spPr>
          <a:xfrm>
            <a:off x="3600000" y="5500080"/>
            <a:ext cx="900000" cy="394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Rectangle 14"/>
          <p:cNvSpPr/>
          <p:nvPr/>
        </p:nvSpPr>
        <p:spPr>
          <a:xfrm>
            <a:off x="254520" y="6598800"/>
            <a:ext cx="6451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ff0000"/>
                </a:solidFill>
                <a:latin typeface="Calibri"/>
                <a:ea typeface="DejaVu Sans"/>
              </a:rPr>
              <a:t>Dates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69" name="Rectangle 15"/>
          <p:cNvSpPr/>
          <p:nvPr/>
        </p:nvSpPr>
        <p:spPr>
          <a:xfrm>
            <a:off x="10698120" y="6521400"/>
            <a:ext cx="6170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0000"/>
                </a:solidFill>
                <a:latin typeface="Calibri"/>
                <a:ea typeface="DejaVu Sans"/>
              </a:rPr>
              <a:t>4/12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70" name="Rectangle 16"/>
          <p:cNvSpPr/>
          <p:nvPr/>
        </p:nvSpPr>
        <p:spPr>
          <a:xfrm>
            <a:off x="879840" y="1154880"/>
            <a:ext cx="10279800" cy="235800"/>
          </a:xfrm>
          <a:prstGeom prst="rect">
            <a:avLst/>
          </a:prstGeom>
          <a:noFill/>
          <a:ln>
            <a:solidFill>
              <a:srgbClr val="2e89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ZoneTexte 6"/>
          <p:cNvSpPr/>
          <p:nvPr/>
        </p:nvSpPr>
        <p:spPr>
          <a:xfrm>
            <a:off x="4159440" y="1128960"/>
            <a:ext cx="21528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72" name="ZoneTexte 8"/>
          <p:cNvSpPr/>
          <p:nvPr/>
        </p:nvSpPr>
        <p:spPr>
          <a:xfrm>
            <a:off x="348840" y="1530720"/>
            <a:ext cx="436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RA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73" name="Rectangle 17"/>
          <p:cNvSpPr/>
          <p:nvPr/>
        </p:nvSpPr>
        <p:spPr>
          <a:xfrm>
            <a:off x="361800" y="1155240"/>
            <a:ext cx="445680" cy="1103040"/>
          </a:xfrm>
          <a:prstGeom prst="rect">
            <a:avLst/>
          </a:prstGeom>
          <a:noFill/>
          <a:ln>
            <a:solidFill>
              <a:srgbClr val="2e89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ZoneTexte 10"/>
          <p:cNvSpPr/>
          <p:nvPr/>
        </p:nvSpPr>
        <p:spPr>
          <a:xfrm>
            <a:off x="3527640" y="5500080"/>
            <a:ext cx="97236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Livrable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Intermédiair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e 1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75" name="Rectangle 18"/>
          <p:cNvSpPr/>
          <p:nvPr/>
        </p:nvSpPr>
        <p:spPr>
          <a:xfrm>
            <a:off x="1620000" y="3987360"/>
            <a:ext cx="1439280" cy="2872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ZoneTexte 11"/>
          <p:cNvSpPr/>
          <p:nvPr/>
        </p:nvSpPr>
        <p:spPr>
          <a:xfrm>
            <a:off x="1512000" y="3987360"/>
            <a:ext cx="157356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Xh Travail anticipation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77" name="Rectangle 20"/>
          <p:cNvSpPr/>
          <p:nvPr/>
        </p:nvSpPr>
        <p:spPr>
          <a:xfrm>
            <a:off x="2520000" y="2860200"/>
            <a:ext cx="871920" cy="37800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ZoneTexte 14"/>
          <p:cNvSpPr/>
          <p:nvPr/>
        </p:nvSpPr>
        <p:spPr>
          <a:xfrm>
            <a:off x="2412000" y="2844000"/>
            <a:ext cx="1079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TD1 : 1h30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[titre]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79" name="Rectangle 21"/>
          <p:cNvSpPr/>
          <p:nvPr/>
        </p:nvSpPr>
        <p:spPr>
          <a:xfrm>
            <a:off x="3528720" y="3293280"/>
            <a:ext cx="871920" cy="37800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ZoneTexte 15"/>
          <p:cNvSpPr/>
          <p:nvPr/>
        </p:nvSpPr>
        <p:spPr>
          <a:xfrm>
            <a:off x="3420720" y="3240000"/>
            <a:ext cx="1079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Tutorat1 : 30mn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[titre]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81" name="Rectangle 22"/>
          <p:cNvSpPr/>
          <p:nvPr/>
        </p:nvSpPr>
        <p:spPr>
          <a:xfrm>
            <a:off x="4536000" y="2860200"/>
            <a:ext cx="647280" cy="39420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ZoneTexte 16"/>
          <p:cNvSpPr/>
          <p:nvPr/>
        </p:nvSpPr>
        <p:spPr>
          <a:xfrm>
            <a:off x="4500000" y="2860200"/>
            <a:ext cx="719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TD2 1H30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[titre]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83" name="Rectangle 23"/>
          <p:cNvSpPr/>
          <p:nvPr/>
        </p:nvSpPr>
        <p:spPr>
          <a:xfrm>
            <a:off x="5292000" y="3313080"/>
            <a:ext cx="1043280" cy="39420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ZoneTexte 17"/>
          <p:cNvSpPr/>
          <p:nvPr/>
        </p:nvSpPr>
        <p:spPr>
          <a:xfrm>
            <a:off x="5292000" y="3313080"/>
            <a:ext cx="1043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Tutorat2 : 30mn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[titre]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85" name="Rectangle 24"/>
          <p:cNvSpPr/>
          <p:nvPr/>
        </p:nvSpPr>
        <p:spPr>
          <a:xfrm>
            <a:off x="2520000" y="4320000"/>
            <a:ext cx="1825560" cy="266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ZoneTexte 18"/>
          <p:cNvSpPr/>
          <p:nvPr/>
        </p:nvSpPr>
        <p:spPr>
          <a:xfrm>
            <a:off x="2484000" y="4299120"/>
            <a:ext cx="186156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Xh Travail étape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87" name="Rectangle 27"/>
          <p:cNvSpPr/>
          <p:nvPr/>
        </p:nvSpPr>
        <p:spPr>
          <a:xfrm>
            <a:off x="4500000" y="4320000"/>
            <a:ext cx="1583280" cy="2872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ZoneTexte 19"/>
          <p:cNvSpPr/>
          <p:nvPr/>
        </p:nvSpPr>
        <p:spPr>
          <a:xfrm>
            <a:off x="4248000" y="4320000"/>
            <a:ext cx="179928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Xh Travail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étape 2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89" name="Rectangle 28"/>
          <p:cNvSpPr/>
          <p:nvPr/>
        </p:nvSpPr>
        <p:spPr>
          <a:xfrm>
            <a:off x="1620000" y="4968000"/>
            <a:ext cx="8640000" cy="2678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ZoneTexte 20"/>
          <p:cNvSpPr/>
          <p:nvPr/>
        </p:nvSpPr>
        <p:spPr>
          <a:xfrm>
            <a:off x="3492000" y="4968000"/>
            <a:ext cx="543600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xh Remplir Support réflexif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(carnet de bord, cahier de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manip) au fur et à mesure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1" name="Rectangle 30"/>
          <p:cNvSpPr/>
          <p:nvPr/>
        </p:nvSpPr>
        <p:spPr>
          <a:xfrm>
            <a:off x="6480000" y="4320000"/>
            <a:ext cx="1620000" cy="2872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ZoneTexte 23"/>
          <p:cNvSpPr/>
          <p:nvPr/>
        </p:nvSpPr>
        <p:spPr>
          <a:xfrm>
            <a:off x="6300000" y="4320000"/>
            <a:ext cx="183600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Xh travail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étape 3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3" name=""/>
          <p:cNvSpPr/>
          <p:nvPr/>
        </p:nvSpPr>
        <p:spPr>
          <a:xfrm>
            <a:off x="823320" y="2409480"/>
            <a:ext cx="899280" cy="26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Anticiper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4" name=""/>
          <p:cNvSpPr/>
          <p:nvPr/>
        </p:nvSpPr>
        <p:spPr>
          <a:xfrm>
            <a:off x="838080" y="2887200"/>
            <a:ext cx="899280" cy="26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Réalise</a:t>
            </a: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5" name=""/>
          <p:cNvSpPr/>
          <p:nvPr/>
        </p:nvSpPr>
        <p:spPr>
          <a:xfrm>
            <a:off x="823320" y="3339000"/>
            <a:ext cx="899280" cy="26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Régul</a:t>
            </a: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er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6" name=""/>
          <p:cNvSpPr/>
          <p:nvPr/>
        </p:nvSpPr>
        <p:spPr>
          <a:xfrm>
            <a:off x="836640" y="5499000"/>
            <a:ext cx="1502640" cy="26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Livrables </a:t>
            </a: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formatifs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7" name=""/>
          <p:cNvSpPr/>
          <p:nvPr/>
        </p:nvSpPr>
        <p:spPr>
          <a:xfrm>
            <a:off x="836640" y="5859000"/>
            <a:ext cx="1322640" cy="26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Livrables </a:t>
            </a: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finaux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8" name=""/>
          <p:cNvSpPr/>
          <p:nvPr/>
        </p:nvSpPr>
        <p:spPr>
          <a:xfrm>
            <a:off x="836640" y="6219000"/>
            <a:ext cx="1682640" cy="26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Analyse </a:t>
            </a: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Réflexive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9" name="ZoneTexte 24"/>
          <p:cNvSpPr/>
          <p:nvPr/>
        </p:nvSpPr>
        <p:spPr>
          <a:xfrm>
            <a:off x="10188000" y="5788080"/>
            <a:ext cx="90000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Livrables finaux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00" name="Rectangle 31"/>
          <p:cNvSpPr/>
          <p:nvPr/>
        </p:nvSpPr>
        <p:spPr>
          <a:xfrm>
            <a:off x="10188000" y="5791320"/>
            <a:ext cx="791280" cy="358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ZoneTexte 26"/>
          <p:cNvSpPr/>
          <p:nvPr/>
        </p:nvSpPr>
        <p:spPr>
          <a:xfrm>
            <a:off x="10188000" y="6206760"/>
            <a:ext cx="827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Carnet de bord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02" name="Rectangle 32"/>
          <p:cNvSpPr/>
          <p:nvPr/>
        </p:nvSpPr>
        <p:spPr>
          <a:xfrm>
            <a:off x="10188000" y="6223320"/>
            <a:ext cx="791280" cy="358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ZoneTexte 27"/>
          <p:cNvSpPr/>
          <p:nvPr/>
        </p:nvSpPr>
        <p:spPr>
          <a:xfrm>
            <a:off x="3600000" y="6203880"/>
            <a:ext cx="827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a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r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n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e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d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e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b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o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r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d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V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04" name="Rectangle 33"/>
          <p:cNvSpPr/>
          <p:nvPr/>
        </p:nvSpPr>
        <p:spPr>
          <a:xfrm>
            <a:off x="3600000" y="6220440"/>
            <a:ext cx="791280" cy="358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ZoneTexte 28"/>
          <p:cNvSpPr/>
          <p:nvPr/>
        </p:nvSpPr>
        <p:spPr>
          <a:xfrm>
            <a:off x="10184760" y="6206760"/>
            <a:ext cx="827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Carnet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de bord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06" name="Rectangle 34"/>
          <p:cNvSpPr/>
          <p:nvPr/>
        </p:nvSpPr>
        <p:spPr>
          <a:xfrm>
            <a:off x="10184760" y="6223320"/>
            <a:ext cx="791280" cy="358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"/>
          <p:cNvSpPr/>
          <p:nvPr/>
        </p:nvSpPr>
        <p:spPr>
          <a:xfrm>
            <a:off x="900000" y="1154880"/>
            <a:ext cx="3779280" cy="26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Ressource </a:t>
            </a: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associée 1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08" name="Rectangle 49"/>
          <p:cNvSpPr/>
          <p:nvPr/>
        </p:nvSpPr>
        <p:spPr>
          <a:xfrm>
            <a:off x="874080" y="1530720"/>
            <a:ext cx="7733880" cy="235800"/>
          </a:xfrm>
          <a:prstGeom prst="rect">
            <a:avLst/>
          </a:prstGeom>
          <a:noFill/>
          <a:ln>
            <a:solidFill>
              <a:srgbClr val="2e89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"/>
          <p:cNvSpPr/>
          <p:nvPr/>
        </p:nvSpPr>
        <p:spPr>
          <a:xfrm>
            <a:off x="858240" y="1530720"/>
            <a:ext cx="3779280" cy="26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Ressourc</a:t>
            </a: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e </a:t>
            </a: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associée </a:t>
            </a:r>
            <a:r>
              <a:rPr b="0" lang="fr-FR" sz="12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10" name="Rectangle 56"/>
          <p:cNvSpPr/>
          <p:nvPr/>
        </p:nvSpPr>
        <p:spPr>
          <a:xfrm>
            <a:off x="7164000" y="4663440"/>
            <a:ext cx="3096000" cy="2678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ZoneTexte 29"/>
          <p:cNvSpPr/>
          <p:nvPr/>
        </p:nvSpPr>
        <p:spPr>
          <a:xfrm>
            <a:off x="7344000" y="4644000"/>
            <a:ext cx="233928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Xh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Préparation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Livrables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finaux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12" name="Rectangle 57"/>
          <p:cNvSpPr/>
          <p:nvPr/>
        </p:nvSpPr>
        <p:spPr>
          <a:xfrm>
            <a:off x="6372720" y="2845800"/>
            <a:ext cx="647280" cy="39420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ZoneTexte 47"/>
          <p:cNvSpPr/>
          <p:nvPr/>
        </p:nvSpPr>
        <p:spPr>
          <a:xfrm>
            <a:off x="6337440" y="2845800"/>
            <a:ext cx="719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TD3 </a:t>
            </a: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1H30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[titre]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14" name="Rectangle 58"/>
          <p:cNvSpPr/>
          <p:nvPr/>
        </p:nvSpPr>
        <p:spPr>
          <a:xfrm>
            <a:off x="7056720" y="3332880"/>
            <a:ext cx="1043280" cy="39420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ZoneTexte 48"/>
          <p:cNvSpPr/>
          <p:nvPr/>
        </p:nvSpPr>
        <p:spPr>
          <a:xfrm>
            <a:off x="7056720" y="3332880"/>
            <a:ext cx="1043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Tutor</a:t>
            </a: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at3 : </a:t>
            </a: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30mn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[titre]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16" name="Rectangle 60"/>
          <p:cNvSpPr/>
          <p:nvPr/>
        </p:nvSpPr>
        <p:spPr>
          <a:xfrm>
            <a:off x="8173440" y="2880000"/>
            <a:ext cx="647280" cy="39420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Rectangle 64"/>
          <p:cNvSpPr/>
          <p:nvPr/>
        </p:nvSpPr>
        <p:spPr>
          <a:xfrm>
            <a:off x="8856720" y="3367080"/>
            <a:ext cx="1043280" cy="39420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ZoneTexte 49"/>
          <p:cNvSpPr/>
          <p:nvPr/>
        </p:nvSpPr>
        <p:spPr>
          <a:xfrm>
            <a:off x="8856720" y="3367080"/>
            <a:ext cx="1043280" cy="39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Tutor</a:t>
            </a: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at4: </a:t>
            </a: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30mn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[titre]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19" name="ZoneTexte 51"/>
          <p:cNvSpPr/>
          <p:nvPr/>
        </p:nvSpPr>
        <p:spPr>
          <a:xfrm>
            <a:off x="8173440" y="2845800"/>
            <a:ext cx="719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TD4 </a:t>
            </a: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1H30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[titre]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20" name="Rectangle 67"/>
          <p:cNvSpPr/>
          <p:nvPr/>
        </p:nvSpPr>
        <p:spPr>
          <a:xfrm>
            <a:off x="10468080" y="3349080"/>
            <a:ext cx="871920" cy="383760"/>
          </a:xfrm>
          <a:prstGeom prst="rect">
            <a:avLst/>
          </a:prstGeom>
          <a:solidFill>
            <a:srgbClr val="3fb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ZoneTexte 55"/>
          <p:cNvSpPr/>
          <p:nvPr/>
        </p:nvSpPr>
        <p:spPr>
          <a:xfrm>
            <a:off x="10432080" y="3338640"/>
            <a:ext cx="899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CM2 </a:t>
            </a: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2h</a:t>
            </a:r>
            <a:endParaRPr b="0" lang="fr-FR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Bilan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22" name="Rectangle 69"/>
          <p:cNvSpPr/>
          <p:nvPr/>
        </p:nvSpPr>
        <p:spPr>
          <a:xfrm>
            <a:off x="8280000" y="4345200"/>
            <a:ext cx="1764000" cy="2872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ZoneTexte 56"/>
          <p:cNvSpPr/>
          <p:nvPr/>
        </p:nvSpPr>
        <p:spPr>
          <a:xfrm>
            <a:off x="8388000" y="4320000"/>
            <a:ext cx="165600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Xh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trava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il 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étap</a:t>
            </a:r>
            <a:r>
              <a:rPr b="0" lang="fr-FR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e 4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24" name="ZoneTexte 57"/>
          <p:cNvSpPr/>
          <p:nvPr/>
        </p:nvSpPr>
        <p:spPr>
          <a:xfrm>
            <a:off x="5400000" y="6203880"/>
            <a:ext cx="827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Carne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 de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bord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V2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25" name="Rectangle 70"/>
          <p:cNvSpPr/>
          <p:nvPr/>
        </p:nvSpPr>
        <p:spPr>
          <a:xfrm>
            <a:off x="5400000" y="6220440"/>
            <a:ext cx="791280" cy="358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ZoneTexte 58"/>
          <p:cNvSpPr/>
          <p:nvPr/>
        </p:nvSpPr>
        <p:spPr>
          <a:xfrm>
            <a:off x="7092720" y="6203880"/>
            <a:ext cx="827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Carne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 de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bord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V3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27" name="Rectangle 71"/>
          <p:cNvSpPr/>
          <p:nvPr/>
        </p:nvSpPr>
        <p:spPr>
          <a:xfrm>
            <a:off x="7092720" y="6220440"/>
            <a:ext cx="791280" cy="358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ZoneTexte 59"/>
          <p:cNvSpPr/>
          <p:nvPr/>
        </p:nvSpPr>
        <p:spPr>
          <a:xfrm>
            <a:off x="8892720" y="6203880"/>
            <a:ext cx="82728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Carne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t de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bord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V4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29" name="Rectangle 72"/>
          <p:cNvSpPr/>
          <p:nvPr/>
        </p:nvSpPr>
        <p:spPr>
          <a:xfrm>
            <a:off x="8892720" y="6220440"/>
            <a:ext cx="791280" cy="358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Rectangle 73"/>
          <p:cNvSpPr/>
          <p:nvPr/>
        </p:nvSpPr>
        <p:spPr>
          <a:xfrm>
            <a:off x="5364000" y="5473800"/>
            <a:ext cx="900000" cy="394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ZoneTexte 61"/>
          <p:cNvSpPr/>
          <p:nvPr/>
        </p:nvSpPr>
        <p:spPr>
          <a:xfrm>
            <a:off x="5327640" y="5473800"/>
            <a:ext cx="97236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Livrable Intermédiaire 2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32" name="Rectangle 74"/>
          <p:cNvSpPr/>
          <p:nvPr/>
        </p:nvSpPr>
        <p:spPr>
          <a:xfrm>
            <a:off x="6947640" y="5486040"/>
            <a:ext cx="900000" cy="394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ZoneTexte 62"/>
          <p:cNvSpPr/>
          <p:nvPr/>
        </p:nvSpPr>
        <p:spPr>
          <a:xfrm>
            <a:off x="6911640" y="5486040"/>
            <a:ext cx="97236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Livrable 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Intermédiair</a:t>
            </a: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e 3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34" name="Rectangle 75"/>
          <p:cNvSpPr/>
          <p:nvPr/>
        </p:nvSpPr>
        <p:spPr>
          <a:xfrm>
            <a:off x="8813160" y="5486040"/>
            <a:ext cx="900000" cy="394200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ZoneTexte 63"/>
          <p:cNvSpPr/>
          <p:nvPr/>
        </p:nvSpPr>
        <p:spPr>
          <a:xfrm>
            <a:off x="8777160" y="5486040"/>
            <a:ext cx="97236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Livrable Intermédiaire 4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36" name=""/>
          <p:cNvSpPr/>
          <p:nvPr/>
        </p:nvSpPr>
        <p:spPr>
          <a:xfrm>
            <a:off x="6790320" y="837000"/>
            <a:ext cx="621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13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37" name=""/>
          <p:cNvSpPr/>
          <p:nvPr/>
        </p:nvSpPr>
        <p:spPr>
          <a:xfrm>
            <a:off x="7287480" y="837000"/>
            <a:ext cx="62172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14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38" name=""/>
          <p:cNvSpPr/>
          <p:nvPr/>
        </p:nvSpPr>
        <p:spPr>
          <a:xfrm>
            <a:off x="7785720" y="837000"/>
            <a:ext cx="621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15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39" name=""/>
          <p:cNvSpPr/>
          <p:nvPr/>
        </p:nvSpPr>
        <p:spPr>
          <a:xfrm>
            <a:off x="8283240" y="837000"/>
            <a:ext cx="62136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16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40" name=""/>
          <p:cNvSpPr/>
          <p:nvPr/>
        </p:nvSpPr>
        <p:spPr>
          <a:xfrm>
            <a:off x="8780760" y="837000"/>
            <a:ext cx="62136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17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41" name=""/>
          <p:cNvSpPr/>
          <p:nvPr/>
        </p:nvSpPr>
        <p:spPr>
          <a:xfrm>
            <a:off x="9279000" y="837000"/>
            <a:ext cx="621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18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42" name=""/>
          <p:cNvSpPr/>
          <p:nvPr/>
        </p:nvSpPr>
        <p:spPr>
          <a:xfrm>
            <a:off x="9756000" y="837000"/>
            <a:ext cx="62136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19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43" name=""/>
          <p:cNvSpPr/>
          <p:nvPr/>
        </p:nvSpPr>
        <p:spPr>
          <a:xfrm>
            <a:off x="10253520" y="837000"/>
            <a:ext cx="62136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20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44" name=""/>
          <p:cNvSpPr/>
          <p:nvPr/>
        </p:nvSpPr>
        <p:spPr>
          <a:xfrm>
            <a:off x="10751760" y="837000"/>
            <a:ext cx="621000" cy="271440"/>
          </a:xfrm>
          <a:prstGeom prst="chevron">
            <a:avLst>
              <a:gd name="adj" fmla="val 50000"/>
            </a:avLst>
          </a:prstGeom>
          <a:solidFill>
            <a:srgbClr val="3fbac3"/>
          </a:solidFill>
          <a:ln w="19050">
            <a:solidFill>
              <a:srgbClr val="ffffff"/>
            </a:solidFill>
          </a:ln>
        </p:spPr>
        <p:style>
          <a:lnRef idx="2"/>
          <a:fillRef idx="0"/>
          <a:effectRef idx="0"/>
          <a:fontRef idx="minor"/>
        </p:style>
        <p:txBody>
          <a:bodyPr numCol="1" spcCol="1440" lIns="56160" rIns="18720" tIns="37440" bIns="3744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21</a:t>
            </a:r>
            <a:endParaRPr b="0" lang="fr-F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fbac2"/>
      </a:dk2>
      <a:lt2>
        <a:srgbClr val="c9fafc"/>
      </a:lt2>
      <a:accent1>
        <a:srgbClr val="3fbac2"/>
      </a:accent1>
      <a:accent2>
        <a:srgbClr val="236a6f"/>
      </a:accent2>
      <a:accent3>
        <a:srgbClr val="0bd0d9"/>
      </a:accent3>
      <a:accent4>
        <a:srgbClr val="5ff2ca"/>
      </a:accent4>
      <a:accent5>
        <a:srgbClr val="0b9b74"/>
      </a:accent5>
      <a:accent6>
        <a:srgbClr val="94f6db"/>
      </a:accent6>
      <a:hlink>
        <a:srgbClr val="c9faed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811A92-D464-4AC4-A396-BA73B10CEEAC}">
  <ds:schemaRefs>
    <ds:schemaRef ds:uri="http://schemas.microsoft.com/office/2006/documentManagement/types"/>
    <ds:schemaRef ds:uri="http://www.w3.org/XML/1998/namespace"/>
    <ds:schemaRef ds:uri="16c05727-aa75-4e4a-9b5f-8a80a1165891"/>
    <ds:schemaRef ds:uri="230e9df3-be65-4c73-a93b-d1236ebd677e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12796</TotalTime>
  <Application>LibreOffice/7.3.7.2$Linux_X86_64 LibreOffice_project/30$Build-2</Application>
  <AppVersion>15.0000</AppVersion>
  <Words>136</Words>
  <Paragraphs>55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2022-12-08T13:31:06Z</dcterms:created>
  <dc:creator>Elisa Catao</dc:creator>
  <dc:description/>
  <dc:language>fr-FR</dc:language>
  <cp:lastModifiedBy/>
  <dcterms:modified xsi:type="dcterms:W3CDTF">2023-12-04T09:28:57Z</dcterms:modified>
  <cp:revision>203</cp:revision>
  <dc:subject/>
  <dc:title>SAE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PresentationFormat">
    <vt:lpwstr>Grand écran</vt:lpwstr>
  </property>
  <property fmtid="{D5CDD505-2E9C-101B-9397-08002B2CF9AE}" pid="4" name="Slides">
    <vt:i4>1</vt:i4>
  </property>
</Properties>
</file>