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9" r:id="rId1"/>
  </p:sldMasterIdLst>
  <p:notesMasterIdLst>
    <p:notesMasterId r:id="rId7"/>
  </p:notesMasterIdLst>
  <p:sldIdLst>
    <p:sldId id="260" r:id="rId2"/>
    <p:sldId id="264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296"/>
  </p:normalViewPr>
  <p:slideViewPr>
    <p:cSldViewPr snapToGrid="0">
      <p:cViewPr varScale="1">
        <p:scale>
          <a:sx n="69" d="100"/>
          <a:sy n="69" d="100"/>
        </p:scale>
        <p:origin x="5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6CD71-2D09-414E-B555-4D229D77AD30}" type="datetimeFigureOut">
              <a:rPr lang="fr-FR" smtClean="0"/>
              <a:t>11/01/2024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00666-CF53-9E4F-BA4E-7B298840AF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535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5185BB-8B07-4DC9-86F3-2A225C777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261872"/>
            <a:ext cx="7638222" cy="2852928"/>
          </a:xfrm>
        </p:spPr>
        <p:txBody>
          <a:bodyPr anchor="b">
            <a:normAutofit/>
          </a:bodyPr>
          <a:lstStyle>
            <a:lvl1pPr algn="l">
              <a:lnSpc>
                <a:spcPct val="130000"/>
              </a:lnSpc>
              <a:defRPr sz="3600" spc="1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14D496A-6E7A-4923-8ED5-B4164125D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4681728"/>
            <a:ext cx="7638222" cy="929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5E3D20-43DC-4C14-8CFF-18545AED1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41EA-6D8A-AC42-93A8-9F7735E88E64}" type="datetime1">
              <a:rPr lang="fr-FR" smtClean="0"/>
              <a:t>11/01/2024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4FC300-5AFC-418B-85FD-EFA94BD7A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9C7E81-ED3C-4DB0-8E74-AD2A87E6B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‹N°›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0C817C9-850F-4FB6-B93B-CF3076C4A5C1}"/>
              </a:ext>
            </a:extLst>
          </p:cNvPr>
          <p:cNvGrpSpPr/>
          <p:nvPr/>
        </p:nvGrpSpPr>
        <p:grpSpPr>
          <a:xfrm flipH="1">
            <a:off x="0" y="0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159433A8-B67D-4675-AFDE-131069A709FC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E1CD1C45-6A4D-4237-B39C-2D58F401A8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4640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2958AD-1CAD-45B3-B83D-DC9D33CD6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9153F2E-0397-4423-8A88-D0059DEAF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7ADDE1-7025-4FA9-822D-481685085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F132-0973-7441-AD91-757812787348}" type="datetime1">
              <a:rPr lang="fr-FR" smtClean="0"/>
              <a:t>11/01/2024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2A73E0-F328-46DC-98BE-CA0981F7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652226-010C-494F-8BE8-BF91F3553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‹N°›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F89E9C4-9D18-4529-BC0C-68EAE507CDF8}"/>
              </a:ext>
            </a:extLst>
          </p:cNvPr>
          <p:cNvGrpSpPr/>
          <p:nvPr/>
        </p:nvGrpSpPr>
        <p:grpSpPr>
          <a:xfrm flipH="1" flipV="1">
            <a:off x="0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D7DF5937-0C03-4786-AB62-3CF7CECB92D6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E9AD93DB-2DB0-4B2D-884B-6EC4534432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121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9C635D0-31D9-44E1-911D-F7D5D5400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53914" y="624313"/>
            <a:ext cx="2537986" cy="5509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67F9230-1FA4-439D-A800-B5F006F07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0100" y="624313"/>
            <a:ext cx="7816542" cy="55097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5AB2A3-7055-43AF-8BAB-0A9B7444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A484-14B3-944D-8FD5-1C2462F54CF4}" type="datetime1">
              <a:rPr lang="fr-FR" smtClean="0"/>
              <a:t>11/01/2024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9A1821-A311-49CD-BCB4-B4BC88661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37C6A8-813A-486A-AA90-AB28935F2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‹N°›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38C7A17-06CC-442C-A876-A51B2B556508}"/>
              </a:ext>
            </a:extLst>
          </p:cNvPr>
          <p:cNvGrpSpPr/>
          <p:nvPr/>
        </p:nvGrpSpPr>
        <p:grpSpPr>
          <a:xfrm flipH="1" flipV="1">
            <a:off x="0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54C1798A-2980-4F34-8355-7BCB6B295322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59D7542C-E4AE-488F-BC75-2E7ED83910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8759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B25F8D-0421-4AEC-9C40-A13163EC8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037680-115A-411F-AEF6-4AC2096B4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0CC193-1304-4D0F-8331-14D4EC08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9A6E-A842-9846-BE81-FC02B1BC8C37}" type="datetime1">
              <a:rPr lang="fr-FR" smtClean="0"/>
              <a:t>11/01/2024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F455C1-CD32-4050-BAFF-51CC6B62D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0AF608-FF11-4CBE-B717-5D56AE67D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46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xmlns="" id="{BD23A02E-6DCF-427A-8CFD-281B2185C7F0}"/>
              </a:ext>
            </a:extLst>
          </p:cNvPr>
          <p:cNvSpPr/>
          <p:nvPr/>
        </p:nvSpPr>
        <p:spPr>
          <a:xfrm>
            <a:off x="3242985" y="511814"/>
            <a:ext cx="5706031" cy="57060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165100" dir="2220000" algn="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6B4C32-F19C-44F3-8EF8-1F506D74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192" y="1709738"/>
            <a:ext cx="4893617" cy="255389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889729-131C-4F78-9DAA-E9EE28EA9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2249" y="4540468"/>
            <a:ext cx="4067503" cy="1154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 cap="all" spc="6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24E608-AC1F-41FB-974A-BD619C6C2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A0E2-0E3C-A145-9DD6-431FE10B2630}" type="datetime1">
              <a:rPr lang="fr-FR" smtClean="0"/>
              <a:t>11/01/2024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986158-8B03-45C3-891D-0357B198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C3B054-E8A2-43FD-B0FB-B1CCFA4B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32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D64AA7-6D5A-402E-AD1A-880F2BDB7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0D32B6-F9D8-4A43-B52C-336CFAB00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976" y="2019299"/>
            <a:ext cx="4995019" cy="41576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F50CDD9-5742-4A34-BA72-7CCA72D91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3718" y="2019299"/>
            <a:ext cx="5027954" cy="41576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02783AA-D2AB-4385-A91F-870CB6564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2BADC-6CEB-9D4A-9639-440CA4D1DA52}" type="datetime1">
              <a:rPr lang="fr-FR" smtClean="0"/>
              <a:t>11/01/2024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55AAD9C-5CA2-4DA1-84D3-B1838979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1AB3C7-9574-47BC-932D-782BEE99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30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44C468-781B-4BC5-8DEA-B9EF2BF90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460" y="369168"/>
            <a:ext cx="10458729" cy="14398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67223F-48E4-491D-AB5D-5FC8A0C56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101" y="1843067"/>
            <a:ext cx="5007894" cy="6620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3D6B764-4B87-42FF-ABAA-69B07B88F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101" y="2505075"/>
            <a:ext cx="5007894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74357B9-406F-4BF9-B8FB-C53421EEF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061" y="1843067"/>
            <a:ext cx="4994128" cy="6620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320462B-1939-4DAA-A7DD-6BDC95054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6061" y="2505075"/>
            <a:ext cx="499412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76C938B-C4C2-4FA9-85CA-9CD742CD7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0F2E1-FCC7-D24E-B192-7ECA29EAFD07}" type="datetime1">
              <a:rPr lang="fr-FR" smtClean="0"/>
              <a:t>11/01/2024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1AD8886-0D28-4D49-8D43-151D37E94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72FDDE8-E9F8-4B6C-9A40-829617A7C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67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6AE3D8-6C35-428B-B2F2-251FDE10B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983769"/>
            <a:ext cx="10094770" cy="1180574"/>
          </a:xfrm>
          <a:solidFill>
            <a:schemeClr val="accent1">
              <a:lumMod val="20000"/>
              <a:lumOff val="80000"/>
            </a:schemeClr>
          </a:solidFill>
          <a:effectLst>
            <a:outerShdw dist="165100" dir="18900000" algn="bl" rotWithShape="0">
              <a:prstClr val="black"/>
            </a:outerShdw>
          </a:effectLst>
        </p:spPr>
        <p:txBody>
          <a:bodyPr/>
          <a:lstStyle>
            <a:lvl1pPr marL="18288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F0B8015-E11A-42CA-AE88-7BD73F87E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F5CAC-5D9A-554C-84D5-55FCFC0D4073}" type="datetime1">
              <a:rPr lang="fr-FR" smtClean="0"/>
              <a:t>11/01/2024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7309078-34CA-45CD-B479-03906A265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D03258-F989-47B2-A643-A60CD8A77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11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7DA2F31-48B6-40CE-A364-3CE73FD85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5E6FE-A170-8F4B-9E0F-E7222FD1F621}" type="datetime1">
              <a:rPr lang="fr-FR" smtClean="0"/>
              <a:t>11/01/2024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17EEA00-F166-41EB-9331-CA99BB70F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3BB051F-F8FC-4FF6-9783-45F9FE7AC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30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508635-A5AF-48F4-8CD2-FB0E01113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t"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E15E0E-DCC0-4781-A608-962B1241B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826" y="987425"/>
            <a:ext cx="604556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121F43E-3D50-4A1C-A289-B3D0DD0E7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1E70E3A-6639-4EA0-8305-C1899DAB4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B7D8F-C5B5-ED46-8270-D202451315E0}" type="datetime1">
              <a:rPr lang="fr-FR" smtClean="0"/>
              <a:t>11/01/2024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6AFD57-4189-42FB-B29E-96366E51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AF5E2EC-8483-4FBC-9D29-C19025FA8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79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5CE581-A090-4AE9-9965-B06BDB52B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t"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839DEF4-262F-4ACF-9B29-3D4B819E70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53969" y="987425"/>
            <a:ext cx="569450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4ED7CBB-7A6F-441E-9072-2494B952F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2159692-77BE-4A7D-AA70-635007A6E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76F6-E1E9-F54B-A577-D0BE50419CF5}" type="datetime1">
              <a:rPr lang="fr-FR" smtClean="0"/>
              <a:t>11/01/2024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BB9A4DA-63AF-4D6A-98DB-E1D0AC741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76B7958-B19B-4C23-A82F-DD4E4B91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8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586DAE1-1F65-43B8-A400-95E6DEED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5"/>
            <a:ext cx="10357666" cy="1438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75C993-A44B-4C2D-818E-4C9000BB0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A21B6E-ECC6-47D0-9C14-812B746F15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5014" y="63420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70293876-04B1-8443-A79A-5E7CE2781B71}" type="datetime1">
              <a:rPr lang="fr-FR" smtClean="0"/>
              <a:t>11/01/2024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09A716-DEA9-48A9-A5BC-0F392D2B49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96200" y="6342042"/>
            <a:ext cx="3470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9CB69E-A0E4-4558-9C62-4CD8CDD2A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329" y="6342042"/>
            <a:ext cx="52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91F18EF7-BE1E-4ECB-84D4-67C2B4D8F095}" type="slidenum">
              <a:rPr lang="en-US" smtClean="0"/>
              <a:t>‹N°›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B6ECC43-D65E-4A7B-A76B-D278A2184166}"/>
              </a:ext>
            </a:extLst>
          </p:cNvPr>
          <p:cNvGrpSpPr/>
          <p:nvPr/>
        </p:nvGrpSpPr>
        <p:grpSpPr>
          <a:xfrm flipV="1">
            <a:off x="11626076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7EE443C5-5AB9-407B-A8C3-011BB14FEF06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4538C9FA-DA5E-4785-8F4A-CA481A3A65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83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38" r:id="rId7"/>
    <p:sldLayoutId id="2147483739" r:id="rId8"/>
    <p:sldLayoutId id="2147483740" r:id="rId9"/>
    <p:sldLayoutId id="2147483741" r:id="rId10"/>
    <p:sldLayoutId id="2147483748" r:id="rId11"/>
  </p:sldLayoutIdLst>
  <p:hf hdr="0" ftr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20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30000"/>
        </a:lnSpc>
        <a:spcBef>
          <a:spcPts val="500"/>
        </a:spcBef>
        <a:buSzPct val="100000"/>
        <a:buFont typeface="Avenir Next LT Pro Light" panose="020B03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SzPct val="100000"/>
        <a:buFont typeface="Avenir Next LT Pro Light" panose="020B03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E5A0BA7-CC91-F47E-D84D-14CF1CB7E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167" y="486049"/>
            <a:ext cx="10357666" cy="685909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Synthèse de la veille mise en place sur </a:t>
            </a:r>
            <a:r>
              <a:rPr lang="fr-FR" dirty="0" err="1"/>
              <a:t>linkedin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7075785-2C97-67FE-E95E-B0941E1DF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86278"/>
            <a:ext cx="12192000" cy="584086"/>
          </a:xfrm>
          <a:solidFill>
            <a:srgbClr val="007EBB">
              <a:alpha val="42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fr-FR" sz="2400" dirty="0"/>
              <a:t>Stratégie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25294807-2E77-90BB-CF3A-0C38F213C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1</a:t>
            </a:fld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742786BF-0EEF-5CAF-F75C-6E3BC233E1D0}"/>
              </a:ext>
            </a:extLst>
          </p:cNvPr>
          <p:cNvSpPr txBox="1"/>
          <p:nvPr/>
        </p:nvSpPr>
        <p:spPr>
          <a:xfrm>
            <a:off x="8578926" y="6455717"/>
            <a:ext cx="2196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VALENTIN Mathieu</a:t>
            </a:r>
          </a:p>
        </p:txBody>
      </p:sp>
      <p:pic>
        <p:nvPicPr>
          <p:cNvPr id="9" name="Image 8" descr="Une image contenant Police, Graphique, logo, graphisme&#10;&#10;Description générée automatiquement">
            <a:extLst>
              <a:ext uri="{FF2B5EF4-FFF2-40B4-BE49-F238E27FC236}">
                <a16:creationId xmlns:a16="http://schemas.microsoft.com/office/drawing/2014/main" xmlns="" id="{2CF8CFBF-66E3-A843-E63F-DF13E5DCB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" y="6155833"/>
            <a:ext cx="1656362" cy="694283"/>
          </a:xfrm>
          <a:prstGeom prst="rect">
            <a:avLst/>
          </a:prstGeom>
        </p:spPr>
      </p:pic>
      <p:sp>
        <p:nvSpPr>
          <p:cNvPr id="10" name="Espace réservé de la date 13">
            <a:extLst>
              <a:ext uri="{FF2B5EF4-FFF2-40B4-BE49-F238E27FC236}">
                <a16:creationId xmlns:a16="http://schemas.microsoft.com/office/drawing/2014/main" xmlns="" id="{9E9FF18C-5588-6D0E-10B9-DEC7CBF26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41475" y="6455717"/>
            <a:ext cx="2743200" cy="365125"/>
          </a:xfrm>
        </p:spPr>
        <p:txBody>
          <a:bodyPr/>
          <a:lstStyle/>
          <a:p>
            <a:fld id="{4DB436E1-2471-6E47-8315-7B68692BFFC2}" type="datetime1">
              <a:rPr lang="fr-FR" sz="1600" smtClean="0"/>
              <a:t>11/01/2024</a:t>
            </a:fld>
            <a:endParaRPr lang="en-US" sz="16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D03BE434-BE7A-D4DB-B823-90BE202FC04C}"/>
              </a:ext>
            </a:extLst>
          </p:cNvPr>
          <p:cNvSpPr txBox="1"/>
          <p:nvPr/>
        </p:nvSpPr>
        <p:spPr>
          <a:xfrm>
            <a:off x="4800517" y="6453613"/>
            <a:ext cx="2590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Présentation LINKEDIN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31746B9E-9ACC-6916-B46C-98FC84524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88" y="127900"/>
            <a:ext cx="765479" cy="76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xmlns="" id="{D4203298-743B-6EB1-AF90-9797B70995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8" r="2875"/>
          <a:stretch/>
        </p:blipFill>
        <p:spPr>
          <a:xfrm>
            <a:off x="151688" y="2641270"/>
            <a:ext cx="2810350" cy="1872317"/>
          </a:xfrm>
          <a:prstGeom prst="rect">
            <a:avLst/>
          </a:prstGeom>
        </p:spPr>
      </p:pic>
      <p:pic>
        <p:nvPicPr>
          <p:cNvPr id="17" name="Image 16" descr="Une image contenant capture d’écran, texte&#10;&#10;Description générée automatiquement">
            <a:extLst>
              <a:ext uri="{FF2B5EF4-FFF2-40B4-BE49-F238E27FC236}">
                <a16:creationId xmlns:a16="http://schemas.microsoft.com/office/drawing/2014/main" xmlns="" id="{1B295BC5-B1F2-BF0D-5FE7-81BF804E68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31" r="41503" b="4125"/>
          <a:stretch/>
        </p:blipFill>
        <p:spPr>
          <a:xfrm>
            <a:off x="3172691" y="2005425"/>
            <a:ext cx="3130497" cy="250816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7A8B51AC-036F-88D4-ED00-1DDF48BD4D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688" y="4825313"/>
            <a:ext cx="6151501" cy="707069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AB1A6D6-1BAD-F93F-FCF0-D22228960126}"/>
              </a:ext>
            </a:extLst>
          </p:cNvPr>
          <p:cNvSpPr/>
          <p:nvPr/>
        </p:nvSpPr>
        <p:spPr>
          <a:xfrm>
            <a:off x="6385066" y="1868318"/>
            <a:ext cx="97668" cy="4289562"/>
          </a:xfrm>
          <a:prstGeom prst="rect">
            <a:avLst/>
          </a:prstGeom>
          <a:solidFill>
            <a:srgbClr val="007EB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230D2133-E79E-C689-5A0B-3D329723C309}"/>
              </a:ext>
            </a:extLst>
          </p:cNvPr>
          <p:cNvSpPr txBox="1"/>
          <p:nvPr/>
        </p:nvSpPr>
        <p:spPr>
          <a:xfrm>
            <a:off x="151688" y="2053812"/>
            <a:ext cx="241277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dirty="0"/>
              <a:t>Me faire un réseau</a:t>
            </a:r>
          </a:p>
        </p:txBody>
      </p:sp>
      <p:pic>
        <p:nvPicPr>
          <p:cNvPr id="6" name="Image 5" descr="Une image contenant texte, Page web, logiciel, Police&#10;&#10;Description générée automatiquement">
            <a:extLst>
              <a:ext uri="{FF2B5EF4-FFF2-40B4-BE49-F238E27FC236}">
                <a16:creationId xmlns:a16="http://schemas.microsoft.com/office/drawing/2014/main" xmlns="" id="{7B983F65-41B4-E043-E2E9-93A90CEA32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2734" y="2756435"/>
            <a:ext cx="5660622" cy="2887201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88244961-822F-29EE-C9F4-471563883410}"/>
              </a:ext>
            </a:extLst>
          </p:cNvPr>
          <p:cNvSpPr txBox="1"/>
          <p:nvPr/>
        </p:nvSpPr>
        <p:spPr>
          <a:xfrm>
            <a:off x="6626308" y="2017103"/>
            <a:ext cx="138916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dirty="0" err="1"/>
              <a:t>Etre</a:t>
            </a:r>
            <a:r>
              <a:rPr lang="fr-FR" dirty="0"/>
              <a:t> actif</a:t>
            </a:r>
          </a:p>
        </p:txBody>
      </p:sp>
    </p:spTree>
    <p:extLst>
      <p:ext uri="{BB962C8B-B14F-4D97-AF65-F5344CB8AC3E}">
        <p14:creationId xmlns:p14="http://schemas.microsoft.com/office/powerpoint/2010/main" val="335836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E5A0BA7-CC91-F47E-D84D-14CF1CB7E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167" y="486049"/>
            <a:ext cx="10357666" cy="685909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Synthèse de la veille mise en place sur </a:t>
            </a:r>
            <a:r>
              <a:rPr lang="fr-FR" dirty="0" err="1"/>
              <a:t>linkedin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7075785-2C97-67FE-E95E-B0941E1DF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86278"/>
            <a:ext cx="12192000" cy="584086"/>
          </a:xfrm>
          <a:solidFill>
            <a:srgbClr val="007EBB">
              <a:alpha val="42000"/>
            </a:srgbClr>
          </a:solidFill>
        </p:spPr>
        <p:txBody>
          <a:bodyPr>
            <a:normAutofit/>
          </a:bodyPr>
          <a:lstStyle/>
          <a:p>
            <a:r>
              <a:rPr lang="fr-FR" sz="2400" dirty="0"/>
              <a:t>Centres d’intérêts professionnels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25294807-2E77-90BB-CF3A-0C38F213C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2</a:t>
            </a:fld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742786BF-0EEF-5CAF-F75C-6E3BC233E1D0}"/>
              </a:ext>
            </a:extLst>
          </p:cNvPr>
          <p:cNvSpPr txBox="1"/>
          <p:nvPr/>
        </p:nvSpPr>
        <p:spPr>
          <a:xfrm>
            <a:off x="8578926" y="6455717"/>
            <a:ext cx="2196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VALENTIN Mathieu</a:t>
            </a:r>
          </a:p>
        </p:txBody>
      </p:sp>
      <p:pic>
        <p:nvPicPr>
          <p:cNvPr id="9" name="Image 8" descr="Une image contenant Police, Graphique, logo, graphisme&#10;&#10;Description générée automatiquement">
            <a:extLst>
              <a:ext uri="{FF2B5EF4-FFF2-40B4-BE49-F238E27FC236}">
                <a16:creationId xmlns:a16="http://schemas.microsoft.com/office/drawing/2014/main" xmlns="" id="{2CF8CFBF-66E3-A843-E63F-DF13E5DCB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" y="6155833"/>
            <a:ext cx="1656362" cy="694283"/>
          </a:xfrm>
          <a:prstGeom prst="rect">
            <a:avLst/>
          </a:prstGeom>
        </p:spPr>
      </p:pic>
      <p:sp>
        <p:nvSpPr>
          <p:cNvPr id="10" name="Espace réservé de la date 13">
            <a:extLst>
              <a:ext uri="{FF2B5EF4-FFF2-40B4-BE49-F238E27FC236}">
                <a16:creationId xmlns:a16="http://schemas.microsoft.com/office/drawing/2014/main" xmlns="" id="{9E9FF18C-5588-6D0E-10B9-DEC7CBF26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41475" y="6455717"/>
            <a:ext cx="2743200" cy="365125"/>
          </a:xfrm>
        </p:spPr>
        <p:txBody>
          <a:bodyPr/>
          <a:lstStyle/>
          <a:p>
            <a:fld id="{4DB436E1-2471-6E47-8315-7B68692BFFC2}" type="datetime1">
              <a:rPr lang="fr-FR" sz="1600" smtClean="0"/>
              <a:t>11/01/2024</a:t>
            </a:fld>
            <a:endParaRPr lang="en-US" sz="16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D03BE434-BE7A-D4DB-B823-90BE202FC04C}"/>
              </a:ext>
            </a:extLst>
          </p:cNvPr>
          <p:cNvSpPr txBox="1"/>
          <p:nvPr/>
        </p:nvSpPr>
        <p:spPr>
          <a:xfrm>
            <a:off x="4800517" y="6453613"/>
            <a:ext cx="2590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Présentation LINKEDIN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31746B9E-9ACC-6916-B46C-98FC84524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88" y="127900"/>
            <a:ext cx="765479" cy="76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xmlns="" id="{738EAEC9-9AC5-F50F-D54D-1A209B9F37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5785"/>
          <a:stretch/>
        </p:blipFill>
        <p:spPr>
          <a:xfrm>
            <a:off x="0" y="1973957"/>
            <a:ext cx="4991100" cy="1433839"/>
          </a:xfrm>
          <a:prstGeom prst="rect">
            <a:avLst/>
          </a:prstGeom>
        </p:spPr>
      </p:pic>
      <p:pic>
        <p:nvPicPr>
          <p:cNvPr id="13" name="Image 12" descr="Une image contenant texte, Police, capture d’écran&#10;&#10;Description générée automatiquement">
            <a:extLst>
              <a:ext uri="{FF2B5EF4-FFF2-40B4-BE49-F238E27FC236}">
                <a16:creationId xmlns:a16="http://schemas.microsoft.com/office/drawing/2014/main" xmlns="" id="{53E5C7DA-8AE6-B4E4-C31D-352DACC604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5701"/>
          <a:stretch/>
        </p:blipFill>
        <p:spPr>
          <a:xfrm>
            <a:off x="72801" y="4087433"/>
            <a:ext cx="4997525" cy="145111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EBABE8B9-2A9A-1BB1-B404-367CCAF46BB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5701"/>
          <a:stretch/>
        </p:blipFill>
        <p:spPr>
          <a:xfrm>
            <a:off x="72802" y="3363734"/>
            <a:ext cx="4997525" cy="681442"/>
          </a:xfrm>
          <a:prstGeom prst="rect">
            <a:avLst/>
          </a:prstGeom>
        </p:spPr>
      </p:pic>
      <p:pic>
        <p:nvPicPr>
          <p:cNvPr id="18" name="Image 17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xmlns="" id="{DC1BA8F9-B091-1B48-8840-68A5FF813F0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51" t="3760" r="1" b="45959"/>
          <a:stretch/>
        </p:blipFill>
        <p:spPr>
          <a:xfrm>
            <a:off x="7688295" y="2454450"/>
            <a:ext cx="2795656" cy="1826310"/>
          </a:xfrm>
          <a:prstGeom prst="rect">
            <a:avLst/>
          </a:prstGeom>
        </p:spPr>
      </p:pic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xmlns="" id="{5AE84BDE-D7B9-396E-7C6C-4B04DA9338CF}"/>
              </a:ext>
            </a:extLst>
          </p:cNvPr>
          <p:cNvSpPr txBox="1">
            <a:spLocks/>
          </p:cNvSpPr>
          <p:nvPr/>
        </p:nvSpPr>
        <p:spPr>
          <a:xfrm>
            <a:off x="7688295" y="1894334"/>
            <a:ext cx="2795656" cy="527226"/>
          </a:xfrm>
          <a:prstGeom prst="rect">
            <a:avLst/>
          </a:prstGeom>
          <a:solidFill>
            <a:schemeClr val="accent5">
              <a:alpha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Groupes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pic>
        <p:nvPicPr>
          <p:cNvPr id="23" name="Image 22" descr="Une image contenant texte, capture d’écran, Police, blanc&#10;&#10;Description générée automatiquement">
            <a:extLst>
              <a:ext uri="{FF2B5EF4-FFF2-40B4-BE49-F238E27FC236}">
                <a16:creationId xmlns:a16="http://schemas.microsoft.com/office/drawing/2014/main" xmlns="" id="{6E9B8CFF-442C-4D89-9811-76CDE3938C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0440" y="4313650"/>
            <a:ext cx="5485729" cy="180107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FB5A1C5-B0DB-A928-97AA-6BBCD3D40619}"/>
              </a:ext>
            </a:extLst>
          </p:cNvPr>
          <p:cNvSpPr/>
          <p:nvPr/>
        </p:nvSpPr>
        <p:spPr>
          <a:xfrm>
            <a:off x="5737024" y="1872442"/>
            <a:ext cx="401782" cy="4289562"/>
          </a:xfrm>
          <a:prstGeom prst="rect">
            <a:avLst/>
          </a:prstGeom>
          <a:solidFill>
            <a:srgbClr val="007EB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046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E5A0BA7-CC91-F47E-D84D-14CF1CB7E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167" y="486049"/>
            <a:ext cx="10357666" cy="685909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Synthèse de la veille mise en place sur </a:t>
            </a:r>
            <a:r>
              <a:rPr lang="fr-FR" dirty="0" err="1"/>
              <a:t>linkedin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3FDFDE17-286B-8BAB-C97E-17C70B299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3</a:t>
            </a:fld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0C23B26D-D922-B5E1-81F2-B59CD0ABD651}"/>
              </a:ext>
            </a:extLst>
          </p:cNvPr>
          <p:cNvSpPr txBox="1"/>
          <p:nvPr/>
        </p:nvSpPr>
        <p:spPr>
          <a:xfrm>
            <a:off x="8578926" y="6455717"/>
            <a:ext cx="2196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VALENTIN Mathieu</a:t>
            </a:r>
          </a:p>
        </p:txBody>
      </p:sp>
      <p:pic>
        <p:nvPicPr>
          <p:cNvPr id="9" name="Image 8" descr="Une image contenant Police, Graphique, logo, graphisme&#10;&#10;Description générée automatiquement">
            <a:extLst>
              <a:ext uri="{FF2B5EF4-FFF2-40B4-BE49-F238E27FC236}">
                <a16:creationId xmlns:a16="http://schemas.microsoft.com/office/drawing/2014/main" xmlns="" id="{21373B3D-975E-3749-E396-2640603F0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" y="6155833"/>
            <a:ext cx="1656362" cy="694283"/>
          </a:xfrm>
          <a:prstGeom prst="rect">
            <a:avLst/>
          </a:prstGeom>
        </p:spPr>
      </p:pic>
      <p:sp>
        <p:nvSpPr>
          <p:cNvPr id="10" name="Espace réservé de la date 13">
            <a:extLst>
              <a:ext uri="{FF2B5EF4-FFF2-40B4-BE49-F238E27FC236}">
                <a16:creationId xmlns:a16="http://schemas.microsoft.com/office/drawing/2014/main" xmlns="" id="{E08FE6A6-49D0-B537-0907-15048DDEEE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41475" y="6455717"/>
            <a:ext cx="2743200" cy="365125"/>
          </a:xfrm>
        </p:spPr>
        <p:txBody>
          <a:bodyPr/>
          <a:lstStyle/>
          <a:p>
            <a:fld id="{4DB436E1-2471-6E47-8315-7B68692BFFC2}" type="datetime1">
              <a:rPr lang="fr-FR" sz="1600" smtClean="0"/>
              <a:t>11/01/2024</a:t>
            </a:fld>
            <a:endParaRPr lang="en-US" sz="16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9C80D49C-293F-8295-1364-6EE9F5FC2BDC}"/>
              </a:ext>
            </a:extLst>
          </p:cNvPr>
          <p:cNvSpPr txBox="1"/>
          <p:nvPr/>
        </p:nvSpPr>
        <p:spPr>
          <a:xfrm>
            <a:off x="4800517" y="6453613"/>
            <a:ext cx="2590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Présentation LINKEDIN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3BAF75BE-3853-C423-7444-52CFE0B14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88" y="127900"/>
            <a:ext cx="765479" cy="76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 descr="Une image contenant texte, capture d’écran, Page web, Site web&#10;&#10;Description générée automatiquement">
            <a:extLst>
              <a:ext uri="{FF2B5EF4-FFF2-40B4-BE49-F238E27FC236}">
                <a16:creationId xmlns:a16="http://schemas.microsoft.com/office/drawing/2014/main" xmlns="" id="{0570E86B-5FAA-F14E-3C7E-3287ABFBCE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7" t="1881" r="7151" b="9745"/>
          <a:stretch/>
        </p:blipFill>
        <p:spPr>
          <a:xfrm>
            <a:off x="540132" y="1673637"/>
            <a:ext cx="6439025" cy="4456531"/>
          </a:xfrm>
          <a:prstGeom prst="rect">
            <a:avLst/>
          </a:prstGeom>
          <a:ln w="28575">
            <a:solidFill>
              <a:srgbClr val="007EBB"/>
            </a:solidFill>
          </a:ln>
        </p:spPr>
      </p:pic>
      <p:pic>
        <p:nvPicPr>
          <p:cNvPr id="17" name="Image 16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xmlns="" id="{045C4ECD-9277-22D3-A788-686339A02D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42" t="3472" r="19783" b="8235"/>
          <a:stretch/>
        </p:blipFill>
        <p:spPr>
          <a:xfrm>
            <a:off x="7380940" y="1671147"/>
            <a:ext cx="3893323" cy="4474924"/>
          </a:xfrm>
          <a:prstGeom prst="rect">
            <a:avLst/>
          </a:prstGeom>
          <a:ln w="25400">
            <a:solidFill>
              <a:srgbClr val="007EBB"/>
            </a:solidFill>
          </a:ln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7075785-2C97-67FE-E95E-B0941E1DF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422" y="1159182"/>
            <a:ext cx="10761842" cy="494480"/>
          </a:xfrm>
          <a:solidFill>
            <a:srgbClr val="007EBB">
              <a:alpha val="42000"/>
            </a:srgbClr>
          </a:solidFill>
        </p:spPr>
        <p:txBody>
          <a:bodyPr/>
          <a:lstStyle/>
          <a:p>
            <a:r>
              <a:rPr lang="fr-FR" dirty="0"/>
              <a:t>Suivi des offres d’emplois publiés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F4F596C-C6B3-3806-4478-07503F9C59A9}"/>
              </a:ext>
            </a:extLst>
          </p:cNvPr>
          <p:cNvSpPr/>
          <p:nvPr/>
        </p:nvSpPr>
        <p:spPr>
          <a:xfrm>
            <a:off x="6989701" y="1647971"/>
            <a:ext cx="401782" cy="4507862"/>
          </a:xfrm>
          <a:prstGeom prst="rect">
            <a:avLst/>
          </a:prstGeom>
          <a:solidFill>
            <a:srgbClr val="007EB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51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E5A0BA7-CC91-F47E-D84D-14CF1CB7E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167" y="295448"/>
            <a:ext cx="10357666" cy="685909"/>
          </a:xfrm>
        </p:spPr>
        <p:txBody>
          <a:bodyPr>
            <a:noAutofit/>
          </a:bodyPr>
          <a:lstStyle/>
          <a:p>
            <a:pPr algn="ctr"/>
            <a:r>
              <a:rPr lang="fr-FR" sz="2400" dirty="0"/>
              <a:t>Synthèse de la veille mise en place sur </a:t>
            </a:r>
            <a:r>
              <a:rPr lang="fr-FR" sz="2400" dirty="0" err="1"/>
              <a:t>linkedin</a:t>
            </a:r>
            <a:endParaRPr lang="fr-FR" sz="2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7075785-2C97-67FE-E95E-B0941E1DF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21772"/>
            <a:ext cx="12192000" cy="527226"/>
          </a:xfrm>
          <a:solidFill>
            <a:srgbClr val="007EBB">
              <a:alpha val="40000"/>
            </a:srgbClr>
          </a:solidFill>
        </p:spPr>
        <p:txBody>
          <a:bodyPr/>
          <a:lstStyle/>
          <a:p>
            <a:pPr algn="ctr"/>
            <a:r>
              <a:rPr lang="fr-FR" dirty="0"/>
              <a:t>Fil d’actualité / Infos pertinentes récoltés (recherche et </a:t>
            </a:r>
            <a:r>
              <a:rPr lang="fr-FR" dirty="0" err="1"/>
              <a:t>dév</a:t>
            </a:r>
            <a:r>
              <a:rPr lang="fr-FR" dirty="0"/>
              <a:t>) 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26EF431A-A1E8-9946-6DC3-C9F8BCA91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4</a:t>
            </a:fld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839966A0-72C8-0FD2-443A-7EEF4053E759}"/>
              </a:ext>
            </a:extLst>
          </p:cNvPr>
          <p:cNvSpPr txBox="1"/>
          <p:nvPr/>
        </p:nvSpPr>
        <p:spPr>
          <a:xfrm>
            <a:off x="8578926" y="6455717"/>
            <a:ext cx="2196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VALENTIN Mathieu</a:t>
            </a:r>
          </a:p>
        </p:txBody>
      </p:sp>
      <p:pic>
        <p:nvPicPr>
          <p:cNvPr id="9" name="Image 8" descr="Une image contenant Police, Graphique, logo, graphisme&#10;&#10;Description générée automatiquement">
            <a:extLst>
              <a:ext uri="{FF2B5EF4-FFF2-40B4-BE49-F238E27FC236}">
                <a16:creationId xmlns:a16="http://schemas.microsoft.com/office/drawing/2014/main" xmlns="" id="{E947CB72-D7D1-FFA2-C470-974ABDA4C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" y="6155833"/>
            <a:ext cx="1656362" cy="694283"/>
          </a:xfrm>
          <a:prstGeom prst="rect">
            <a:avLst/>
          </a:prstGeom>
        </p:spPr>
      </p:pic>
      <p:sp>
        <p:nvSpPr>
          <p:cNvPr id="10" name="Espace réservé de la date 13">
            <a:extLst>
              <a:ext uri="{FF2B5EF4-FFF2-40B4-BE49-F238E27FC236}">
                <a16:creationId xmlns:a16="http://schemas.microsoft.com/office/drawing/2014/main" xmlns="" id="{E4D5726B-8056-DA09-218E-2F025FFD5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76457" y="6457820"/>
            <a:ext cx="2743200" cy="365125"/>
          </a:xfrm>
        </p:spPr>
        <p:txBody>
          <a:bodyPr/>
          <a:lstStyle/>
          <a:p>
            <a:fld id="{4DB436E1-2471-6E47-8315-7B68692BFFC2}" type="datetime1">
              <a:rPr lang="fr-FR" sz="1600" smtClean="0"/>
              <a:t>11/01/2024</a:t>
            </a:fld>
            <a:endParaRPr lang="en-US" sz="16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E15F4B32-7AB0-DE70-3244-7D418E395717}"/>
              </a:ext>
            </a:extLst>
          </p:cNvPr>
          <p:cNvSpPr txBox="1"/>
          <p:nvPr/>
        </p:nvSpPr>
        <p:spPr>
          <a:xfrm>
            <a:off x="4800517" y="6453613"/>
            <a:ext cx="2590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Présentation LINKEDIN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1FF73DD9-E5B3-FFBD-1D47-52286A1E0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88" y="127900"/>
            <a:ext cx="765479" cy="76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B468B37A-CB13-96A4-1CE0-62E48D0899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478" t="1824" r="2034"/>
          <a:stretch/>
        </p:blipFill>
        <p:spPr>
          <a:xfrm>
            <a:off x="151688" y="1598074"/>
            <a:ext cx="2562732" cy="446306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7995F452-FE22-CB80-F58A-CD653326EC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420" y="1601900"/>
            <a:ext cx="3824925" cy="445681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8BDC0DB-6877-1D94-C432-C9CCBE03E3D2}"/>
              </a:ext>
            </a:extLst>
          </p:cNvPr>
          <p:cNvSpPr/>
          <p:nvPr/>
        </p:nvSpPr>
        <p:spPr>
          <a:xfrm>
            <a:off x="6539345" y="1552447"/>
            <a:ext cx="401782" cy="4506264"/>
          </a:xfrm>
          <a:prstGeom prst="rect">
            <a:avLst/>
          </a:prstGeom>
          <a:solidFill>
            <a:srgbClr val="007EBB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3" name="Image 12" descr="Une image contenant capture d’écran, texte, ordinateur, intérieur&#10;&#10;Description générée automatiquement">
            <a:extLst>
              <a:ext uri="{FF2B5EF4-FFF2-40B4-BE49-F238E27FC236}">
                <a16:creationId xmlns:a16="http://schemas.microsoft.com/office/drawing/2014/main" xmlns="" id="{460E684D-BBC8-0EBB-9665-9F3C4C9D3C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7883" y="1905691"/>
            <a:ext cx="5052429" cy="389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7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E5A0BA7-CC91-F47E-D84D-14CF1CB7E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17906" y="207470"/>
            <a:ext cx="10357666" cy="685909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Conclusion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26EF431A-A1E8-9946-6DC3-C9F8BCA91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5</a:t>
            </a:fld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839966A0-72C8-0FD2-443A-7EEF4053E759}"/>
              </a:ext>
            </a:extLst>
          </p:cNvPr>
          <p:cNvSpPr txBox="1"/>
          <p:nvPr/>
        </p:nvSpPr>
        <p:spPr>
          <a:xfrm>
            <a:off x="8578926" y="6455717"/>
            <a:ext cx="2196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VALENTIN Mathieu</a:t>
            </a:r>
          </a:p>
        </p:txBody>
      </p:sp>
      <p:pic>
        <p:nvPicPr>
          <p:cNvPr id="9" name="Image 8" descr="Une image contenant Police, Graphique, logo, graphisme&#10;&#10;Description générée automatiquement">
            <a:extLst>
              <a:ext uri="{FF2B5EF4-FFF2-40B4-BE49-F238E27FC236}">
                <a16:creationId xmlns:a16="http://schemas.microsoft.com/office/drawing/2014/main" xmlns="" id="{E947CB72-D7D1-FFA2-C470-974ABDA4C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" y="6155833"/>
            <a:ext cx="1656362" cy="694283"/>
          </a:xfrm>
          <a:prstGeom prst="rect">
            <a:avLst/>
          </a:prstGeom>
        </p:spPr>
      </p:pic>
      <p:sp>
        <p:nvSpPr>
          <p:cNvPr id="10" name="Espace réservé de la date 13">
            <a:extLst>
              <a:ext uri="{FF2B5EF4-FFF2-40B4-BE49-F238E27FC236}">
                <a16:creationId xmlns:a16="http://schemas.microsoft.com/office/drawing/2014/main" xmlns="" id="{E4D5726B-8056-DA09-218E-2F025FFD5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41475" y="6455717"/>
            <a:ext cx="2743200" cy="365125"/>
          </a:xfrm>
        </p:spPr>
        <p:txBody>
          <a:bodyPr/>
          <a:lstStyle/>
          <a:p>
            <a:fld id="{4DB436E1-2471-6E47-8315-7B68692BFFC2}" type="datetime1">
              <a:rPr lang="fr-FR" sz="1600" smtClean="0"/>
              <a:t>11/01/2024</a:t>
            </a:fld>
            <a:endParaRPr lang="en-US" sz="16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E15F4B32-7AB0-DE70-3244-7D418E395717}"/>
              </a:ext>
            </a:extLst>
          </p:cNvPr>
          <p:cNvSpPr txBox="1"/>
          <p:nvPr/>
        </p:nvSpPr>
        <p:spPr>
          <a:xfrm>
            <a:off x="4800517" y="6453613"/>
            <a:ext cx="2590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Présentation LINKEDIN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1FF73DD9-E5B3-FFBD-1D47-52286A1E0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88" y="127900"/>
            <a:ext cx="765479" cy="76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4F894193-1179-45E7-E4B9-09758C5C828F}"/>
              </a:ext>
            </a:extLst>
          </p:cNvPr>
          <p:cNvSpPr txBox="1"/>
          <p:nvPr/>
        </p:nvSpPr>
        <p:spPr>
          <a:xfrm>
            <a:off x="1660634" y="2755979"/>
            <a:ext cx="4761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fr-FR" sz="2400" dirty="0"/>
              <a:t>Avoir un profil LinkedIn complété est très important pour le monde professionnel </a:t>
            </a:r>
          </a:p>
        </p:txBody>
      </p:sp>
      <p:pic>
        <p:nvPicPr>
          <p:cNvPr id="5" name="Picture 2" descr="6 conseils pour créer un compte LinkedIn efficace - Actiz">
            <a:extLst>
              <a:ext uri="{FF2B5EF4-FFF2-40B4-BE49-F238E27FC236}">
                <a16:creationId xmlns:a16="http://schemas.microsoft.com/office/drawing/2014/main" xmlns="" id="{3CA3EA07-E9A6-D12C-F627-3BFBB3AEB3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" r="-4" b="-4"/>
          <a:stretch/>
        </p:blipFill>
        <p:spPr bwMode="auto">
          <a:xfrm>
            <a:off x="6506909" y="713510"/>
            <a:ext cx="4961774" cy="5105398"/>
          </a:xfrm>
          <a:custGeom>
            <a:avLst/>
            <a:gdLst/>
            <a:ahLst/>
            <a:cxnLst/>
            <a:rect l="l" t="t" r="r" b="b"/>
            <a:pathLst>
              <a:path w="2518883" h="2860724">
                <a:moveTo>
                  <a:pt x="0" y="0"/>
                </a:moveTo>
                <a:lnTo>
                  <a:pt x="2518883" y="0"/>
                </a:lnTo>
                <a:lnTo>
                  <a:pt x="2518883" y="2860724"/>
                </a:lnTo>
                <a:lnTo>
                  <a:pt x="0" y="2860724"/>
                </a:lnTo>
                <a:close/>
              </a:path>
            </a:pathLst>
          </a:custGeom>
          <a:noFill/>
          <a:effectLst>
            <a:outerShdw dist="177800" dir="18660000" algn="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 descr="Une image contenant texte, Site web, capture d’écran, Page web&#10;&#10;Description générée automatiquement">
            <a:extLst>
              <a:ext uri="{FF2B5EF4-FFF2-40B4-BE49-F238E27FC236}">
                <a16:creationId xmlns:a16="http://schemas.microsoft.com/office/drawing/2014/main" xmlns="" id="{2D57BD52-A0BB-174B-365A-50DBB14B0D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9397"/>
          <a:stretch/>
        </p:blipFill>
        <p:spPr>
          <a:xfrm>
            <a:off x="296022" y="1422060"/>
            <a:ext cx="1242290" cy="393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2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niceBeachVTI">
  <a:themeElements>
    <a:clrScheme name="Venice Beach">
      <a:dk1>
        <a:sysClr val="windowText" lastClr="000000"/>
      </a:dk1>
      <a:lt1>
        <a:sysClr val="window" lastClr="FFFFFF"/>
      </a:lt1>
      <a:dk2>
        <a:srgbClr val="2B3E3D"/>
      </a:dk2>
      <a:lt2>
        <a:srgbClr val="FEF3EB"/>
      </a:lt2>
      <a:accent1>
        <a:srgbClr val="FE8542"/>
      </a:accent1>
      <a:accent2>
        <a:srgbClr val="EC6D60"/>
      </a:accent2>
      <a:accent3>
        <a:srgbClr val="CDA32B"/>
      </a:accent3>
      <a:accent4>
        <a:srgbClr val="EE66A7"/>
      </a:accent4>
      <a:accent5>
        <a:srgbClr val="EA5F48"/>
      </a:accent5>
      <a:accent6>
        <a:srgbClr val="C8466B"/>
      </a:accent6>
      <a:hlink>
        <a:srgbClr val="E46153"/>
      </a:hlink>
      <a:folHlink>
        <a:srgbClr val="CF63B0"/>
      </a:folHlink>
    </a:clrScheme>
    <a:fontScheme name="Avenir 1">
      <a:majorFont>
        <a:latin typeface="Avenir Next LT Pro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niceBeachVTI" id="{69839BBA-F383-4FFD-B56A-E36ACE43E09D}" vid="{060D2740-A69C-444A-B833-E03D333ADDA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9933</TotalTime>
  <Words>106</Words>
  <Application>Microsoft Office PowerPoint</Application>
  <PresentationFormat>Grand écran</PresentationFormat>
  <Paragraphs>34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Avenir Next LT Pro</vt:lpstr>
      <vt:lpstr>Avenir Next LT Pro Light</vt:lpstr>
      <vt:lpstr>Calibri</vt:lpstr>
      <vt:lpstr>Wingdings</vt:lpstr>
      <vt:lpstr>VeniceBeachVTI</vt:lpstr>
      <vt:lpstr>Synthèse de la veille mise en place sur linkedin</vt:lpstr>
      <vt:lpstr>Synthèse de la veille mise en place sur linkedin</vt:lpstr>
      <vt:lpstr>Synthèse de la veille mise en place sur linkedin</vt:lpstr>
      <vt:lpstr>Synthèse de la veille mise en place sur linkedin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linkedin</dc:title>
  <dc:creator>Mathieu VALENTIN</dc:creator>
  <cp:lastModifiedBy>Rémy</cp:lastModifiedBy>
  <cp:revision>15</cp:revision>
  <dcterms:created xsi:type="dcterms:W3CDTF">2024-01-02T20:10:52Z</dcterms:created>
  <dcterms:modified xsi:type="dcterms:W3CDTF">2024-01-11T10:09:31Z</dcterms:modified>
</cp:coreProperties>
</file>